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712" r:id="rId2"/>
    <p:sldMasterId id="2147483815" r:id="rId3"/>
    <p:sldMasterId id="2147483829" r:id="rId4"/>
    <p:sldMasterId id="2147483845" r:id="rId5"/>
  </p:sldMasterIdLst>
  <p:notesMasterIdLst>
    <p:notesMasterId r:id="rId16"/>
  </p:notesMasterIdLst>
  <p:sldIdLst>
    <p:sldId id="2007577131" r:id="rId6"/>
    <p:sldId id="548" r:id="rId7"/>
    <p:sldId id="493" r:id="rId8"/>
    <p:sldId id="568" r:id="rId9"/>
    <p:sldId id="569" r:id="rId10"/>
    <p:sldId id="2007577132" r:id="rId11"/>
    <p:sldId id="570" r:id="rId12"/>
    <p:sldId id="571" r:id="rId13"/>
    <p:sldId id="572" r:id="rId14"/>
    <p:sldId id="573" r:id="rId15"/>
  </p:sldIdLst>
  <p:sldSz cx="12192000" cy="6858000"/>
  <p:notesSz cx="6858000" cy="9144000"/>
  <p:defaultTextStyle>
    <a:defPPr>
      <a:defRPr lang="en-US"/>
    </a:defPPr>
    <a:lvl1pPr marL="0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7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36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04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71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39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03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770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39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958A7-E0F6-4524-B21B-C7C0C5DA782B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44195-EE9F-4C49-B7FE-A5D42C8C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1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7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36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04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71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39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03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70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39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282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854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AC720-0936-43C3-685B-68D49305B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F52DA7-7BC9-D75B-09C9-67A7A69E48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B970E8-6E4F-8467-634B-66A21D930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788BE-129C-D10C-9C41-CEF19CF69A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769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7" indent="0" algn="ctr">
              <a:buNone/>
              <a:defRPr sz="2000"/>
            </a:lvl2pPr>
            <a:lvl3pPr marL="913936" indent="0" algn="ctr">
              <a:buNone/>
              <a:defRPr sz="1900"/>
            </a:lvl3pPr>
            <a:lvl4pPr marL="1370904" indent="0" algn="ctr">
              <a:buNone/>
              <a:defRPr sz="1600"/>
            </a:lvl4pPr>
            <a:lvl5pPr marL="1827871" indent="0" algn="ctr">
              <a:buNone/>
              <a:defRPr sz="1600"/>
            </a:lvl5pPr>
            <a:lvl6pPr marL="2284839" indent="0" algn="ctr">
              <a:buNone/>
              <a:defRPr sz="1600"/>
            </a:lvl6pPr>
            <a:lvl7pPr marL="2741803" indent="0" algn="ctr">
              <a:buNone/>
              <a:defRPr sz="1600"/>
            </a:lvl7pPr>
            <a:lvl8pPr marL="3198770" indent="0" algn="ctr">
              <a:buNone/>
              <a:defRPr sz="1600"/>
            </a:lvl8pPr>
            <a:lvl9pPr marL="3655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4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6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37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9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2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40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7"/>
            <a:ext cx="12192000" cy="35375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10" y="131279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9432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3C39D9B-1707-4BC2-A8DF-A9A95A2D1DDF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E4F7387-1A44-43D0-A42C-0F5D255AB470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56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7" indent="0" algn="ctr">
              <a:buNone/>
              <a:defRPr sz="2000"/>
            </a:lvl2pPr>
            <a:lvl3pPr marL="913936" indent="0" algn="ctr">
              <a:buNone/>
              <a:defRPr sz="1900"/>
            </a:lvl3pPr>
            <a:lvl4pPr marL="1370904" indent="0" algn="ctr">
              <a:buNone/>
              <a:defRPr sz="1600"/>
            </a:lvl4pPr>
            <a:lvl5pPr marL="1827871" indent="0" algn="ctr">
              <a:buNone/>
              <a:defRPr sz="1600"/>
            </a:lvl5pPr>
            <a:lvl6pPr marL="2284839" indent="0" algn="ctr">
              <a:buNone/>
              <a:defRPr sz="1600"/>
            </a:lvl6pPr>
            <a:lvl7pPr marL="2741803" indent="0" algn="ctr">
              <a:buNone/>
              <a:defRPr sz="1600"/>
            </a:lvl7pPr>
            <a:lvl8pPr marL="3198770" indent="0" algn="ctr">
              <a:buNone/>
              <a:defRPr sz="1600"/>
            </a:lvl8pPr>
            <a:lvl9pPr marL="3655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95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44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25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73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89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4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44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46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7" indent="0">
              <a:buNone/>
              <a:defRPr sz="2800"/>
            </a:lvl2pPr>
            <a:lvl3pPr marL="913936" indent="0">
              <a:buNone/>
              <a:defRPr sz="2400"/>
            </a:lvl3pPr>
            <a:lvl4pPr marL="1370904" indent="0">
              <a:buNone/>
              <a:defRPr sz="2000"/>
            </a:lvl4pPr>
            <a:lvl5pPr marL="1827871" indent="0">
              <a:buNone/>
              <a:defRPr sz="2000"/>
            </a:lvl5pPr>
            <a:lvl6pPr marL="2284839" indent="0">
              <a:buNone/>
              <a:defRPr sz="2000"/>
            </a:lvl6pPr>
            <a:lvl7pPr marL="2741803" indent="0">
              <a:buNone/>
              <a:defRPr sz="2000"/>
            </a:lvl7pPr>
            <a:lvl8pPr marL="3198770" indent="0">
              <a:buNone/>
              <a:defRPr sz="2000"/>
            </a:lvl8pPr>
            <a:lvl9pPr marL="3655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97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79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11" y="365137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715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6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9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6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59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5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2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3C39D9B-1707-4BC2-A8DF-A9A95A2D1DDF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E4F7387-1A44-43D0-A42C-0F5D255AB470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887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12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7" indent="0" algn="ctr">
              <a:buNone/>
              <a:defRPr sz="2000"/>
            </a:lvl2pPr>
            <a:lvl3pPr marL="913936" indent="0" algn="ctr">
              <a:buNone/>
              <a:defRPr sz="1900"/>
            </a:lvl3pPr>
            <a:lvl4pPr marL="1370904" indent="0" algn="ctr">
              <a:buNone/>
              <a:defRPr sz="1600"/>
            </a:lvl4pPr>
            <a:lvl5pPr marL="1827871" indent="0" algn="ctr">
              <a:buNone/>
              <a:defRPr sz="1600"/>
            </a:lvl5pPr>
            <a:lvl6pPr marL="2284839" indent="0" algn="ctr">
              <a:buNone/>
              <a:defRPr sz="1600"/>
            </a:lvl6pPr>
            <a:lvl7pPr marL="2741803" indent="0" algn="ctr">
              <a:buNone/>
              <a:defRPr sz="1600"/>
            </a:lvl7pPr>
            <a:lvl8pPr marL="3198770" indent="0" algn="ctr">
              <a:buNone/>
              <a:defRPr sz="1600"/>
            </a:lvl8pPr>
            <a:lvl9pPr marL="3655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5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885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767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751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443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936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984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599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083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7" indent="0">
              <a:buNone/>
              <a:defRPr sz="2800"/>
            </a:lvl2pPr>
            <a:lvl3pPr marL="913936" indent="0">
              <a:buNone/>
              <a:defRPr sz="2400"/>
            </a:lvl3pPr>
            <a:lvl4pPr marL="1370904" indent="0">
              <a:buNone/>
              <a:defRPr sz="2000"/>
            </a:lvl4pPr>
            <a:lvl5pPr marL="1827871" indent="0">
              <a:buNone/>
              <a:defRPr sz="2000"/>
            </a:lvl5pPr>
            <a:lvl6pPr marL="2284839" indent="0">
              <a:buNone/>
              <a:defRPr sz="2000"/>
            </a:lvl6pPr>
            <a:lvl7pPr marL="2741803" indent="0">
              <a:buNone/>
              <a:defRPr sz="2000"/>
            </a:lvl7pPr>
            <a:lvl8pPr marL="3198770" indent="0">
              <a:buNone/>
              <a:defRPr sz="2000"/>
            </a:lvl8pPr>
            <a:lvl9pPr marL="3655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585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077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37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5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30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2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40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7"/>
            <a:ext cx="12192000" cy="35375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10" y="131279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32580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3C39D9B-1707-4BC2-A8DF-A9A95A2D1DDF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E4F7387-1A44-43D0-A42C-0F5D255AB470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469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5354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4993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5498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3124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367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4505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94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56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204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2160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403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0520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6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2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7" indent="0">
              <a:buNone/>
              <a:defRPr sz="2800"/>
            </a:lvl2pPr>
            <a:lvl3pPr marL="913936" indent="0">
              <a:buNone/>
              <a:defRPr sz="2400"/>
            </a:lvl3pPr>
            <a:lvl4pPr marL="1370904" indent="0">
              <a:buNone/>
              <a:defRPr sz="2000"/>
            </a:lvl4pPr>
            <a:lvl5pPr marL="1827871" indent="0">
              <a:buNone/>
              <a:defRPr sz="2000"/>
            </a:lvl5pPr>
            <a:lvl6pPr marL="2284839" indent="0">
              <a:buNone/>
              <a:defRPr sz="2000"/>
            </a:lvl6pPr>
            <a:lvl7pPr marL="2741803" indent="0">
              <a:buNone/>
              <a:defRPr sz="2000"/>
            </a:lvl7pPr>
            <a:lvl8pPr marL="3198770" indent="0">
              <a:buNone/>
              <a:defRPr sz="2000"/>
            </a:lvl8pPr>
            <a:lvl9pPr marL="3655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7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828" r:id="rId14"/>
  </p:sldLayoutIdLst>
  <p:txStyles>
    <p:titleStyle>
      <a:lvl1pPr algn="l" defTabSz="9139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4" indent="-228484" algn="l" defTabSz="9139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7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2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6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4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1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3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69" y="-14073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7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39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4" indent="-228484" algn="l" defTabSz="9139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7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2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6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4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1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3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60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57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2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</p:sldLayoutIdLst>
  <p:txStyles>
    <p:titleStyle>
      <a:lvl1pPr algn="l" defTabSz="9139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4" indent="-228484" algn="l" defTabSz="9139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7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2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6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4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1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3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85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5" Type="http://schemas.openxmlformats.org/officeDocument/2006/relationships/audio" Target="../media/audio1.wav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2.xml"/><Relationship Id="rId5" Type="http://schemas.openxmlformats.org/officeDocument/2006/relationships/audio" Target="../media/audio1.wav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6B0458E-EEF2-6968-0594-8B3B8BFD1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010" y="347664"/>
            <a:ext cx="80404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UỶ BAN NHÂN DÂN HUYỆN AN DƯƠNG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</a:t>
            </a:r>
            <a:r>
              <a:rPr kumimoji="0" lang="vi-VN" alt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ƯỜ</a:t>
            </a:r>
            <a:r>
              <a:rPr kumimoji="0" lang="en-US" alt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 TIỂU HỌC AN HỒNG</a:t>
            </a:r>
            <a:endParaRPr kumimoji="0" lang="en-US" altLang="en-US" sz="180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6489F0-59B1-7B0C-0F96-D2A5AE577670}"/>
              </a:ext>
            </a:extLst>
          </p:cNvPr>
          <p:cNvSpPr txBox="1">
            <a:spLocks/>
          </p:cNvSpPr>
          <p:nvPr/>
        </p:nvSpPr>
        <p:spPr>
          <a:xfrm>
            <a:off x="1879600" y="1572873"/>
            <a:ext cx="9215119" cy="1193318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lvl1pPr marL="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3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1" indent="0" algn="ct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TIẾNG VIỆT LỚP 2</a:t>
            </a:r>
          </a:p>
          <a:p>
            <a:pPr marL="342900" marR="0" lvl="1" indent="0" algn="ct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BÀI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16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:  KHI TRANG SÁCH MỞ RA  ( TIẾT 5 + 6)</a:t>
            </a:r>
          </a:p>
          <a:p>
            <a:pPr marL="342900" marR="0" lvl="1" indent="0" algn="ct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54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Rounded Rectangle 24">
            <a:extLst>
              <a:ext uri="{FF2B5EF4-FFF2-40B4-BE49-F238E27FC236}">
                <a16:creationId xmlns:a16="http://schemas.microsoft.com/office/drawing/2014/main" id="{9311C208-6C22-D950-ED37-A0F1BF84C8CB}"/>
              </a:ext>
            </a:extLst>
          </p:cNvPr>
          <p:cNvSpPr/>
          <p:nvPr/>
        </p:nvSpPr>
        <p:spPr>
          <a:xfrm>
            <a:off x="2366010" y="3273149"/>
            <a:ext cx="7882890" cy="947602"/>
          </a:xfrm>
          <a:prstGeom prst="roundRect">
            <a:avLst/>
          </a:prstGeom>
          <a:noFill/>
          <a:ln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Mai Thị Lan Hương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2A2</a:t>
            </a:r>
          </a:p>
          <a:p>
            <a:pPr marL="0" marR="0" lvl="0" indent="6858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图片 5">
            <a:extLst>
              <a:ext uri="{FF2B5EF4-FFF2-40B4-BE49-F238E27FC236}">
                <a16:creationId xmlns:a16="http://schemas.microsoft.com/office/drawing/2014/main" id="{F9C9F5CC-76D1-53F3-5AFB-49434ED65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1250"/>
            <a:ext cx="535305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5" descr="a05684f714522ad77246dba9447411ba">
            <a:extLst>
              <a:ext uri="{FF2B5EF4-FFF2-40B4-BE49-F238E27FC236}">
                <a16:creationId xmlns:a16="http://schemas.microsoft.com/office/drawing/2014/main" id="{1E567F20-5317-6E42-1EC5-CB593CA7B1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836" y="3898769"/>
            <a:ext cx="5396412" cy="29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5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1420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402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14" y="1401451"/>
            <a:ext cx="6112511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82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29273" y="1509477"/>
              <a:ext cx="1246030" cy="1004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8582">
                <a:defRPr/>
              </a:pPr>
              <a:r>
                <a:rPr lang="en-US" altLang="zh-CN" sz="81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1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5 + 6</a:t>
              </a:r>
              <a:endParaRPr lang="zh-CN" altLang="en-US" sz="81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48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0" y="232631"/>
            <a:ext cx="11948391" cy="707846"/>
          </a:xfrm>
          <a:prstGeom prst="rect">
            <a:avLst/>
          </a:prstGeom>
          <a:noFill/>
        </p:spPr>
        <p:txBody>
          <a:bodyPr wrap="square" lIns="91330" tIns="45700" rIns="91330" bIns="45700" rtlCol="0">
            <a:spAutoFit/>
          </a:bodyPr>
          <a:lstStyle/>
          <a:p>
            <a:pPr algn="ctr">
              <a:defRPr/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TRANG SÁCH MỞ RA</a:t>
            </a:r>
          </a:p>
        </p:txBody>
      </p:sp>
    </p:spTree>
    <p:extLst>
      <p:ext uri="{BB962C8B-B14F-4D97-AF65-F5344CB8AC3E}">
        <p14:creationId xmlns:p14="http://schemas.microsoft.com/office/powerpoint/2010/main" val="103425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4" y="-2681938"/>
            <a:ext cx="6858000" cy="1222187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9"/>
            <a:ext cx="12194510" cy="328255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803" y="3632895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87984" y="2186620"/>
            <a:ext cx="5492476" cy="1338741"/>
          </a:xfrm>
          <a:prstGeom prst="rect">
            <a:avLst/>
          </a:prstGeom>
          <a:noFill/>
        </p:spPr>
        <p:txBody>
          <a:bodyPr wrap="square" lIns="91346" tIns="45677" rIns="91346" bIns="45677" rtlCol="0">
            <a:spAutoFit/>
          </a:bodyPr>
          <a:lstStyle/>
          <a:p>
            <a:pPr algn="ctr">
              <a:defRPr/>
            </a:pPr>
            <a:r>
              <a:rPr lang="en-US" sz="81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81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1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endParaRPr lang="en-US" sz="81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9" y="51066"/>
            <a:ext cx="1213284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4400" b="1" dirty="0">
                  <a:solidFill>
                    <a:srgbClr val="ED2F6A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4</a:t>
              </a:r>
              <a:endParaRPr lang="zh-CN" altLang="en-US" sz="4400" b="1" dirty="0">
                <a:solidFill>
                  <a:srgbClr val="ED2F6A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8651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198006" y="73476"/>
            <a:ext cx="831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32" y="1218120"/>
            <a:ext cx="6096000" cy="4816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" y="1218120"/>
            <a:ext cx="5372800" cy="50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0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5" name="cashreg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198006" y="73476"/>
            <a:ext cx="11993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– 4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6769" y="895539"/>
            <a:ext cx="11079409" cy="5787038"/>
            <a:chOff x="1084639" y="842632"/>
            <a:chExt cx="10085503" cy="5787038"/>
          </a:xfrm>
        </p:grpSpPr>
        <p:sp>
          <p:nvSpPr>
            <p:cNvPr id="7" name="Freeform 6"/>
            <p:cNvSpPr/>
            <p:nvPr/>
          </p:nvSpPr>
          <p:spPr>
            <a:xfrm>
              <a:off x="4940737" y="2856609"/>
              <a:ext cx="2279868" cy="1682537"/>
            </a:xfrm>
            <a:custGeom>
              <a:avLst/>
              <a:gdLst>
                <a:gd name="connsiteX0" fmla="*/ 0 w 2164329"/>
                <a:gd name="connsiteY0" fmla="*/ 802995 h 1605990"/>
                <a:gd name="connsiteX1" fmla="*/ 1082165 w 2164329"/>
                <a:gd name="connsiteY1" fmla="*/ 0 h 1605990"/>
                <a:gd name="connsiteX2" fmla="*/ 2164330 w 2164329"/>
                <a:gd name="connsiteY2" fmla="*/ 802995 h 1605990"/>
                <a:gd name="connsiteX3" fmla="*/ 1082165 w 2164329"/>
                <a:gd name="connsiteY3" fmla="*/ 1605990 h 1605990"/>
                <a:gd name="connsiteX4" fmla="*/ 0 w 2164329"/>
                <a:gd name="connsiteY4" fmla="*/ 802995 h 160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4329" h="1605990">
                  <a:moveTo>
                    <a:pt x="0" y="802995"/>
                  </a:moveTo>
                  <a:cubicBezTo>
                    <a:pt x="0" y="359513"/>
                    <a:pt x="484502" y="0"/>
                    <a:pt x="1082165" y="0"/>
                  </a:cubicBezTo>
                  <a:cubicBezTo>
                    <a:pt x="1679828" y="0"/>
                    <a:pt x="2164330" y="359513"/>
                    <a:pt x="2164330" y="802995"/>
                  </a:cubicBezTo>
                  <a:cubicBezTo>
                    <a:pt x="2164330" y="1246477"/>
                    <a:pt x="1679828" y="1605990"/>
                    <a:pt x="1082165" y="1605990"/>
                  </a:cubicBezTo>
                  <a:cubicBezTo>
                    <a:pt x="484502" y="1605990"/>
                    <a:pt x="0" y="1246477"/>
                    <a:pt x="0" y="802995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33469" tIns="251702" rIns="333469" bIns="251702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>
                  <a:latin typeface="Times New Roman" pitchFamily="18" charset="0"/>
                  <a:cs typeface="Times New Roman" pitchFamily="18" charset="0"/>
                </a:rPr>
                <a:t>Tả</a:t>
              </a:r>
              <a:r>
                <a:rPr lang="en-US" sz="2800" b="1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b="1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800" b="1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800" b="1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sz="2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rot="16200000">
              <a:off x="5896174" y="2678158"/>
              <a:ext cx="484533" cy="25463"/>
            </a:xfrm>
            <a:custGeom>
              <a:avLst/>
              <a:gdLst>
                <a:gd name="connsiteX0" fmla="*/ 0 w 484533"/>
                <a:gd name="connsiteY0" fmla="*/ 12731 h 25463"/>
                <a:gd name="connsiteX1" fmla="*/ 484533 w 484533"/>
                <a:gd name="connsiteY1" fmla="*/ 12731 h 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4533" h="25463">
                  <a:moveTo>
                    <a:pt x="0" y="12731"/>
                  </a:moveTo>
                  <a:lnTo>
                    <a:pt x="484533" y="12731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2853" tIns="618" rIns="242854" bIns="61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714259" y="842632"/>
              <a:ext cx="2872618" cy="1605990"/>
            </a:xfrm>
            <a:custGeom>
              <a:avLst/>
              <a:gdLst>
                <a:gd name="connsiteX0" fmla="*/ 0 w 2585950"/>
                <a:gd name="connsiteY0" fmla="*/ 802995 h 1605990"/>
                <a:gd name="connsiteX1" fmla="*/ 1292975 w 2585950"/>
                <a:gd name="connsiteY1" fmla="*/ 0 h 1605990"/>
                <a:gd name="connsiteX2" fmla="*/ 2585950 w 2585950"/>
                <a:gd name="connsiteY2" fmla="*/ 802995 h 1605990"/>
                <a:gd name="connsiteX3" fmla="*/ 1292975 w 2585950"/>
                <a:gd name="connsiteY3" fmla="*/ 1605990 h 1605990"/>
                <a:gd name="connsiteX4" fmla="*/ 0 w 2585950"/>
                <a:gd name="connsiteY4" fmla="*/ 802995 h 160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5950" h="1605990">
                  <a:moveTo>
                    <a:pt x="0" y="802995"/>
                  </a:moveTo>
                  <a:cubicBezTo>
                    <a:pt x="0" y="359513"/>
                    <a:pt x="578885" y="0"/>
                    <a:pt x="1292975" y="0"/>
                  </a:cubicBezTo>
                  <a:cubicBezTo>
                    <a:pt x="2007065" y="0"/>
                    <a:pt x="2585950" y="359513"/>
                    <a:pt x="2585950" y="802995"/>
                  </a:cubicBezTo>
                  <a:cubicBezTo>
                    <a:pt x="2585950" y="1246477"/>
                    <a:pt x="2007065" y="1605990"/>
                    <a:pt x="1292975" y="1605990"/>
                  </a:cubicBezTo>
                  <a:cubicBezTo>
                    <a:pt x="578885" y="1605990"/>
                    <a:pt x="0" y="1246477"/>
                    <a:pt x="0" y="802995"/>
                  </a:cubicBez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93944" tIns="250432" rIns="393944" bIns="25043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tả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0" name="Freeform 9"/>
            <p:cNvSpPr/>
            <p:nvPr/>
          </p:nvSpPr>
          <p:spPr>
            <a:xfrm rot="21584853">
              <a:off x="7220584" y="3717796"/>
              <a:ext cx="388370" cy="25463"/>
            </a:xfrm>
            <a:custGeom>
              <a:avLst/>
              <a:gdLst>
                <a:gd name="connsiteX0" fmla="*/ 0 w 388370"/>
                <a:gd name="connsiteY0" fmla="*/ 12731 h 25463"/>
                <a:gd name="connsiteX1" fmla="*/ 388370 w 388370"/>
                <a:gd name="connsiteY1" fmla="*/ 12731 h 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370" h="25463">
                  <a:moveTo>
                    <a:pt x="0" y="12731"/>
                  </a:moveTo>
                  <a:lnTo>
                    <a:pt x="388370" y="12731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7175" tIns="3022" rIns="197176" bIns="302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608886" y="2856609"/>
              <a:ext cx="3561256" cy="1731001"/>
            </a:xfrm>
            <a:custGeom>
              <a:avLst/>
              <a:gdLst>
                <a:gd name="connsiteX0" fmla="*/ 0 w 3432885"/>
                <a:gd name="connsiteY0" fmla="*/ 865501 h 1731001"/>
                <a:gd name="connsiteX1" fmla="*/ 1716443 w 3432885"/>
                <a:gd name="connsiteY1" fmla="*/ 0 h 1731001"/>
                <a:gd name="connsiteX2" fmla="*/ 3432886 w 3432885"/>
                <a:gd name="connsiteY2" fmla="*/ 865501 h 1731001"/>
                <a:gd name="connsiteX3" fmla="*/ 1716443 w 3432885"/>
                <a:gd name="connsiteY3" fmla="*/ 1731002 h 1731001"/>
                <a:gd name="connsiteX4" fmla="*/ 0 w 3432885"/>
                <a:gd name="connsiteY4" fmla="*/ 865501 h 17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2885" h="1731001">
                  <a:moveTo>
                    <a:pt x="0" y="865501"/>
                  </a:moveTo>
                  <a:cubicBezTo>
                    <a:pt x="0" y="387498"/>
                    <a:pt x="768478" y="0"/>
                    <a:pt x="1716443" y="0"/>
                  </a:cubicBezTo>
                  <a:cubicBezTo>
                    <a:pt x="2664408" y="0"/>
                    <a:pt x="3432886" y="387498"/>
                    <a:pt x="3432886" y="865501"/>
                  </a:cubicBezTo>
                  <a:cubicBezTo>
                    <a:pt x="3432886" y="1343504"/>
                    <a:pt x="2664408" y="1731002"/>
                    <a:pt x="1716443" y="1731002"/>
                  </a:cubicBezTo>
                  <a:cubicBezTo>
                    <a:pt x="768478" y="1731002"/>
                    <a:pt x="0" y="1343504"/>
                    <a:pt x="0" y="865501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517974" tIns="268739" rIns="517974" bIns="26873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dáng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sắc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,…)?</a:t>
              </a:r>
            </a:p>
          </p:txBody>
        </p:sp>
        <p:sp>
          <p:nvSpPr>
            <p:cNvPr id="12" name="Freeform 11"/>
            <p:cNvSpPr/>
            <p:nvPr/>
          </p:nvSpPr>
          <p:spPr>
            <a:xfrm rot="5400000">
              <a:off x="5896174" y="4768682"/>
              <a:ext cx="484533" cy="25463"/>
            </a:xfrm>
            <a:custGeom>
              <a:avLst/>
              <a:gdLst>
                <a:gd name="connsiteX0" fmla="*/ 0 w 484533"/>
                <a:gd name="connsiteY0" fmla="*/ 12731 h 25463"/>
                <a:gd name="connsiteX1" fmla="*/ 484533 w 484533"/>
                <a:gd name="connsiteY1" fmla="*/ 12731 h 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4533" h="25463">
                  <a:moveTo>
                    <a:pt x="0" y="12731"/>
                  </a:moveTo>
                  <a:lnTo>
                    <a:pt x="484533" y="12731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2853" tIns="618" rIns="242854" bIns="61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444254" y="5023680"/>
              <a:ext cx="3616534" cy="1605990"/>
            </a:xfrm>
            <a:custGeom>
              <a:avLst/>
              <a:gdLst>
                <a:gd name="connsiteX0" fmla="*/ 0 w 2768583"/>
                <a:gd name="connsiteY0" fmla="*/ 802995 h 1605990"/>
                <a:gd name="connsiteX1" fmla="*/ 1384292 w 2768583"/>
                <a:gd name="connsiteY1" fmla="*/ 0 h 1605990"/>
                <a:gd name="connsiteX2" fmla="*/ 2768584 w 2768583"/>
                <a:gd name="connsiteY2" fmla="*/ 802995 h 1605990"/>
                <a:gd name="connsiteX3" fmla="*/ 1384292 w 2768583"/>
                <a:gd name="connsiteY3" fmla="*/ 1605990 h 1605990"/>
                <a:gd name="connsiteX4" fmla="*/ 0 w 2768583"/>
                <a:gd name="connsiteY4" fmla="*/ 802995 h 160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8583" h="1605990">
                  <a:moveTo>
                    <a:pt x="0" y="802995"/>
                  </a:moveTo>
                  <a:cubicBezTo>
                    <a:pt x="0" y="359513"/>
                    <a:pt x="619769" y="0"/>
                    <a:pt x="1384292" y="0"/>
                  </a:cubicBezTo>
                  <a:cubicBezTo>
                    <a:pt x="2148815" y="0"/>
                    <a:pt x="2768584" y="359513"/>
                    <a:pt x="2768584" y="802995"/>
                  </a:cubicBezTo>
                  <a:cubicBezTo>
                    <a:pt x="2768584" y="1246477"/>
                    <a:pt x="2148815" y="1605990"/>
                    <a:pt x="1384292" y="1605990"/>
                  </a:cubicBezTo>
                  <a:cubicBezTo>
                    <a:pt x="619769" y="1605990"/>
                    <a:pt x="0" y="1246477"/>
                    <a:pt x="0" y="802995"/>
                  </a:cubicBez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420690" tIns="250432" rIns="420690" bIns="25043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ích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4" name="Freeform 13"/>
            <p:cNvSpPr/>
            <p:nvPr/>
          </p:nvSpPr>
          <p:spPr>
            <a:xfrm rot="21673548">
              <a:off x="4619630" y="3695597"/>
              <a:ext cx="437145" cy="25464"/>
            </a:xfrm>
            <a:custGeom>
              <a:avLst/>
              <a:gdLst>
                <a:gd name="connsiteX0" fmla="*/ 0 w 437145"/>
                <a:gd name="connsiteY0" fmla="*/ 12731 h 25463"/>
                <a:gd name="connsiteX1" fmla="*/ 437145 w 437145"/>
                <a:gd name="connsiteY1" fmla="*/ 12731 h 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45" h="25463">
                  <a:moveTo>
                    <a:pt x="437145" y="12732"/>
                  </a:moveTo>
                  <a:lnTo>
                    <a:pt x="0" y="12732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344" tIns="1803" rIns="220343" bIns="180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084639" y="2862859"/>
              <a:ext cx="3537002" cy="1605990"/>
            </a:xfrm>
            <a:custGeom>
              <a:avLst/>
              <a:gdLst>
                <a:gd name="connsiteX0" fmla="*/ 0 w 3537002"/>
                <a:gd name="connsiteY0" fmla="*/ 802995 h 1605990"/>
                <a:gd name="connsiteX1" fmla="*/ 1768501 w 3537002"/>
                <a:gd name="connsiteY1" fmla="*/ 0 h 1605990"/>
                <a:gd name="connsiteX2" fmla="*/ 3537002 w 3537002"/>
                <a:gd name="connsiteY2" fmla="*/ 802995 h 1605990"/>
                <a:gd name="connsiteX3" fmla="*/ 1768501 w 3537002"/>
                <a:gd name="connsiteY3" fmla="*/ 1605990 h 1605990"/>
                <a:gd name="connsiteX4" fmla="*/ 0 w 3537002"/>
                <a:gd name="connsiteY4" fmla="*/ 802995 h 160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002" h="1605990">
                  <a:moveTo>
                    <a:pt x="0" y="802995"/>
                  </a:moveTo>
                  <a:cubicBezTo>
                    <a:pt x="0" y="359513"/>
                    <a:pt x="791785" y="0"/>
                    <a:pt x="1768501" y="0"/>
                  </a:cubicBezTo>
                  <a:cubicBezTo>
                    <a:pt x="2745217" y="0"/>
                    <a:pt x="3537002" y="359513"/>
                    <a:pt x="3537002" y="802995"/>
                  </a:cubicBezTo>
                  <a:cubicBezTo>
                    <a:pt x="3537002" y="1246477"/>
                    <a:pt x="2745217" y="1605990"/>
                    <a:pt x="1768501" y="1605990"/>
                  </a:cubicBezTo>
                  <a:cubicBezTo>
                    <a:pt x="791785" y="1605990"/>
                    <a:pt x="0" y="1246477"/>
                    <a:pt x="0" y="802995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33222" tIns="250432" rIns="533222" bIns="25043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4. 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hay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suy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nghĩ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168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3" name="cashreg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4E6EB-35F7-7AEC-D625-92D72AE52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9BA4324A-C94B-0AA9-5043-813DB439CF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81938" y="-2818252"/>
            <a:ext cx="6858000" cy="1222187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3D08091-FA22-2FEB-C41C-F0EA07F02989}"/>
              </a:ext>
            </a:extLst>
          </p:cNvPr>
          <p:cNvGrpSpPr/>
          <p:nvPr/>
        </p:nvGrpSpPr>
        <p:grpSpPr>
          <a:xfrm>
            <a:off x="0" y="6557559"/>
            <a:ext cx="12194510" cy="328255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1F19B54-18A8-4714-8E63-492BB12F7239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F5D78F7-1DE2-8464-12D9-302F495762F9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0C94FAE-A775-6A62-8741-A50022F8E713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D50135A-BD7E-0D4C-81B4-FF6B74CF5ACE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B9101DC-314B-5206-B0FA-5197F04CF5B0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82D957A-0448-389D-322B-62EDEAA459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803" y="3632895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F30716-1D74-870A-570A-CBD662F520DE}"/>
              </a:ext>
            </a:extLst>
          </p:cNvPr>
          <p:cNvSpPr txBox="1"/>
          <p:nvPr/>
        </p:nvSpPr>
        <p:spPr>
          <a:xfrm>
            <a:off x="3830320" y="2653980"/>
            <a:ext cx="6248400" cy="1446463"/>
          </a:xfrm>
          <a:prstGeom prst="rect">
            <a:avLst/>
          </a:prstGeom>
          <a:noFill/>
        </p:spPr>
        <p:txBody>
          <a:bodyPr wrap="square" lIns="91346" tIns="45677" rIns="91346" bIns="45677" rtlCol="0">
            <a:spAutoFit/>
          </a:bodyPr>
          <a:lstStyle/>
          <a:p>
            <a:pPr lvl="0" algn="ctr" defTabSz="914400">
              <a:defRPr/>
            </a:pPr>
            <a:r>
              <a:rPr lang="en-US" sz="8800" b="1" kern="1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cs typeface="Times New Roman"/>
              </a:rPr>
              <a:t>Đọc</a:t>
            </a:r>
            <a:r>
              <a:rPr lang="en-US" sz="88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cs typeface="Times New Roman"/>
              </a:rPr>
              <a:t> </a:t>
            </a:r>
            <a:r>
              <a:rPr lang="en-US" sz="8800" b="1" kern="1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cs typeface="Times New Roman"/>
              </a:rPr>
              <a:t>mở</a:t>
            </a:r>
            <a:r>
              <a:rPr lang="en-US" sz="88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cs typeface="Times New Roman"/>
              </a:rPr>
              <a:t> </a:t>
            </a:r>
            <a:r>
              <a:rPr lang="en-US" sz="8800" b="1" kern="1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cs typeface="Times New Roman"/>
              </a:rPr>
              <a:t>rộng</a:t>
            </a:r>
            <a:endParaRPr lang="en-US" sz="88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cs typeface="Times New Roman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976F5177-CE22-FC1E-9C9C-18C663B5607A}"/>
              </a:ext>
            </a:extLst>
          </p:cNvPr>
          <p:cNvGrpSpPr/>
          <p:nvPr/>
        </p:nvGrpSpPr>
        <p:grpSpPr>
          <a:xfrm>
            <a:off x="86759" y="51066"/>
            <a:ext cx="1213284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D903CA6-BF8D-7645-B536-216CFAC1B620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6201CD99-92BE-87A8-2223-8C8B0C434D41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4400" b="1" dirty="0">
                <a:solidFill>
                  <a:srgbClr val="ED2F6A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E806912C-8F3F-DA82-ECB1-A7CFF26F8A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03269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465296" y="842456"/>
            <a:ext cx="1159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Cho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8CCA1FB-23A3-44D8-9DE2-652668863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6804" t="15443" r="11988"/>
          <a:stretch/>
        </p:blipFill>
        <p:spPr>
          <a:xfrm>
            <a:off x="633044" y="1983545"/>
            <a:ext cx="10114670" cy="432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3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465296" y="842456"/>
            <a:ext cx="1159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6597" y="2293035"/>
            <a:ext cx="84828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ĐỌC SÁCH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(….</a:t>
            </a:r>
            <a:r>
              <a:rPr lang="en-US" sz="3200" dirty="0">
                <a:latin typeface="Times New Roman"/>
                <a:cs typeface="Times New Roman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/>
                <a:cs typeface="Times New Roman"/>
              </a:rPr>
              <a:t>Tên</a:t>
            </a:r>
            <a:r>
              <a:rPr lang="en-US" sz="3200" b="1" dirty="0"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cs typeface="Times New Roman"/>
              </a:rPr>
              <a:t>sách</a:t>
            </a:r>
            <a:r>
              <a:rPr lang="en-US" sz="3200" b="1" dirty="0">
                <a:latin typeface="Times New Roman"/>
                <a:cs typeface="Times New Roman"/>
              </a:rPr>
              <a:t>: </a:t>
            </a:r>
            <a:r>
              <a:rPr lang="en-US" sz="3200" dirty="0">
                <a:latin typeface="Times New Roman"/>
                <a:cs typeface="Times New Roman"/>
              </a:rPr>
              <a:t>(….)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/>
                <a:cs typeface="Times New Roman"/>
              </a:rPr>
              <a:t>Tên</a:t>
            </a:r>
            <a:r>
              <a:rPr lang="en-US" sz="3200" b="1" dirty="0"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cs typeface="Times New Roman"/>
              </a:rPr>
              <a:t>tác</a:t>
            </a:r>
            <a:r>
              <a:rPr lang="en-US" sz="3200" b="1" dirty="0"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cs typeface="Times New Roman"/>
              </a:rPr>
              <a:t>giả</a:t>
            </a:r>
            <a:r>
              <a:rPr lang="en-US" sz="3200" b="1" dirty="0">
                <a:latin typeface="Times New Roman"/>
                <a:cs typeface="Times New Roman"/>
              </a:rPr>
              <a:t>: </a:t>
            </a:r>
            <a:r>
              <a:rPr lang="en-US" sz="3200" dirty="0">
                <a:latin typeface="Times New Roman"/>
                <a:cs typeface="Times New Roman"/>
              </a:rPr>
              <a:t>(….)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2"/>
                </a:solidFill>
                <a:latin typeface="Times New Roman"/>
                <a:cs typeface="Times New Roman"/>
              </a:rPr>
              <a:t>Điều</a:t>
            </a:r>
            <a:r>
              <a:rPr lang="en-US" sz="3200" b="1" dirty="0">
                <a:solidFill>
                  <a:schemeClr val="accent2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/>
                <a:cs typeface="Times New Roman"/>
              </a:rPr>
              <a:t>em</a:t>
            </a:r>
            <a:r>
              <a:rPr lang="en-US" sz="3200" b="1" dirty="0">
                <a:solidFill>
                  <a:schemeClr val="accent2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/>
                <a:cs typeface="Times New Roman"/>
              </a:rPr>
              <a:t>thích</a:t>
            </a:r>
            <a:r>
              <a:rPr lang="en-US" sz="3200" b="1" dirty="0">
                <a:solidFill>
                  <a:schemeClr val="accent2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/>
                <a:cs typeface="Times New Roman"/>
              </a:rPr>
              <a:t>nhất</a:t>
            </a:r>
            <a:r>
              <a:rPr lang="en-US" sz="3200" b="1" dirty="0">
                <a:solidFill>
                  <a:schemeClr val="accent2"/>
                </a:solidFill>
                <a:latin typeface="Times New Roman"/>
                <a:cs typeface="Times New Roman"/>
              </a:rPr>
              <a:t>: </a:t>
            </a:r>
            <a:r>
              <a:rPr lang="en-US" sz="3200" dirty="0">
                <a:latin typeface="Times New Roman"/>
                <a:cs typeface="Times New Roman"/>
              </a:rPr>
              <a:t>(….)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2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4" name="cashreg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1013936" y="659571"/>
            <a:ext cx="1159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91981B-166C-4564-A4FB-D552DE3F7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936" y="1533378"/>
            <a:ext cx="9832255" cy="479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4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229</Words>
  <Application>Microsoft Office PowerPoint</Application>
  <PresentationFormat>Widescreen</PresentationFormat>
  <Paragraphs>32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Microsoft YaHei</vt:lpstr>
      <vt:lpstr>Arial</vt:lpstr>
      <vt:lpstr>Arial Rounded MT Bold</vt:lpstr>
      <vt:lpstr>Arial-Rounded</vt:lpstr>
      <vt:lpstr>Calibri</vt:lpstr>
      <vt:lpstr>Calibri Light</vt:lpstr>
      <vt:lpstr>Times New Roman</vt:lpstr>
      <vt:lpstr>6_Office Theme</vt:lpstr>
      <vt:lpstr>3_Office Theme</vt:lpstr>
      <vt:lpstr>NỀN 5</vt:lpstr>
      <vt:lpstr>10_Office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Administrator</cp:lastModifiedBy>
  <cp:revision>40</cp:revision>
  <dcterms:created xsi:type="dcterms:W3CDTF">2021-05-25T10:05:27Z</dcterms:created>
  <dcterms:modified xsi:type="dcterms:W3CDTF">2025-04-18T17:46:37Z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