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x-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6" r:id="rId3"/>
    <p:sldMasterId id="2147483688" r:id="rId4"/>
    <p:sldMasterId id="2147483778" r:id="rId5"/>
    <p:sldMasterId id="2147483790" r:id="rId6"/>
    <p:sldMasterId id="2147483802" r:id="rId7"/>
    <p:sldMasterId id="2147483815" r:id="rId8"/>
    <p:sldMasterId id="2147483829" r:id="rId9"/>
    <p:sldMasterId id="2147483845" r:id="rId10"/>
  </p:sldMasterIdLst>
  <p:notesMasterIdLst>
    <p:notesMasterId r:id="rId22"/>
  </p:notesMasterIdLst>
  <p:sldIdLst>
    <p:sldId id="2007577131" r:id="rId11"/>
    <p:sldId id="272" r:id="rId12"/>
    <p:sldId id="273" r:id="rId13"/>
    <p:sldId id="299" r:id="rId14"/>
    <p:sldId id="560" r:id="rId15"/>
    <p:sldId id="561" r:id="rId16"/>
    <p:sldId id="562" r:id="rId17"/>
    <p:sldId id="564" r:id="rId18"/>
    <p:sldId id="566" r:id="rId19"/>
    <p:sldId id="567" r:id="rId20"/>
    <p:sldId id="573" r:id="rId21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671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505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412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04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160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403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520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6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3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37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2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0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32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5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4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5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0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54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12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7C5EDF10-6E20-43E1-944D-1116401A2F4E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0C100800-92AC-454D-8D64-6D7A2E1C6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6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EB9EDB16-8A95-496A-91A8-339FD9BECBA5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502815C5-40EA-490A-8060-EE2ACB677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459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1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0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8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2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6ED4A1DD-078B-4EE1-A900-0BB89535DC65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8ABB9560-E782-4F24-BE3F-DEF9031C4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2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0"/>
            <a:ext cx="5384800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0"/>
            <a:ext cx="5384800" cy="45259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2077EBDB-3DF8-4479-BF9C-433AD6D7EF28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C60B0F08-2DA4-450F-9357-56EA6131E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51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2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73" indent="0">
              <a:buNone/>
              <a:defRPr sz="2400" b="1"/>
            </a:lvl2pPr>
            <a:lvl3pPr marL="1088144" indent="0">
              <a:buNone/>
              <a:defRPr sz="2200" b="1"/>
            </a:lvl3pPr>
            <a:lvl4pPr marL="1632218" indent="0">
              <a:buNone/>
              <a:defRPr sz="1900" b="1"/>
            </a:lvl4pPr>
            <a:lvl5pPr marL="2176288" indent="0">
              <a:buNone/>
              <a:defRPr sz="1900" b="1"/>
            </a:lvl5pPr>
            <a:lvl6pPr marL="2720359" indent="0">
              <a:buNone/>
              <a:defRPr sz="1900" b="1"/>
            </a:lvl6pPr>
            <a:lvl7pPr marL="3264430" indent="0">
              <a:buNone/>
              <a:defRPr sz="1900" b="1"/>
            </a:lvl7pPr>
            <a:lvl8pPr marL="3808504" indent="0">
              <a:buNone/>
              <a:defRPr sz="1900" b="1"/>
            </a:lvl8pPr>
            <a:lvl9pPr marL="435257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2"/>
            <a:ext cx="538903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73" indent="0">
              <a:buNone/>
              <a:defRPr sz="2400" b="1"/>
            </a:lvl2pPr>
            <a:lvl3pPr marL="1088144" indent="0">
              <a:buNone/>
              <a:defRPr sz="2200" b="1"/>
            </a:lvl3pPr>
            <a:lvl4pPr marL="1632218" indent="0">
              <a:buNone/>
              <a:defRPr sz="1900" b="1"/>
            </a:lvl4pPr>
            <a:lvl5pPr marL="2176288" indent="0">
              <a:buNone/>
              <a:defRPr sz="1900" b="1"/>
            </a:lvl5pPr>
            <a:lvl6pPr marL="2720359" indent="0">
              <a:buNone/>
              <a:defRPr sz="1900" b="1"/>
            </a:lvl6pPr>
            <a:lvl7pPr marL="3264430" indent="0">
              <a:buNone/>
              <a:defRPr sz="1900" b="1"/>
            </a:lvl7pPr>
            <a:lvl8pPr marL="3808504" indent="0">
              <a:buNone/>
              <a:defRPr sz="1900" b="1"/>
            </a:lvl8pPr>
            <a:lvl9pPr marL="435257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4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BC4C924E-5C3A-44C4-8D48-0B5D51FEDE59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67A1F029-1201-4D35-90F8-C7D2DBA97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983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342AC54-6B99-4159-A59C-D992D9ED7A78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B28DD46D-A8D9-4125-9A50-792790180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14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F6B055E-CFA4-4EFD-85BC-C7A60711B35D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DF79A5F8-2F65-440A-810E-70C363826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93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52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4073" indent="0">
              <a:buNone/>
              <a:defRPr sz="1500"/>
            </a:lvl2pPr>
            <a:lvl3pPr marL="1088144" indent="0">
              <a:buNone/>
              <a:defRPr sz="1200"/>
            </a:lvl3pPr>
            <a:lvl4pPr marL="1632218" indent="0">
              <a:buNone/>
              <a:defRPr sz="1100"/>
            </a:lvl4pPr>
            <a:lvl5pPr marL="2176288" indent="0">
              <a:buNone/>
              <a:defRPr sz="1100"/>
            </a:lvl5pPr>
            <a:lvl6pPr marL="2720359" indent="0">
              <a:buNone/>
              <a:defRPr sz="1100"/>
            </a:lvl6pPr>
            <a:lvl7pPr marL="3264430" indent="0">
              <a:buNone/>
              <a:defRPr sz="1100"/>
            </a:lvl7pPr>
            <a:lvl8pPr marL="3808504" indent="0">
              <a:buNone/>
              <a:defRPr sz="1100"/>
            </a:lvl8pPr>
            <a:lvl9pPr marL="435257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4E7D3183-9390-4DA6-9EBB-42095FECCF1A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37E730CA-7509-4BD9-8C35-A8BEA8B21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033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073" indent="0">
              <a:buNone/>
              <a:defRPr sz="3400"/>
            </a:lvl2pPr>
            <a:lvl3pPr marL="1088144" indent="0">
              <a:buNone/>
              <a:defRPr sz="2800"/>
            </a:lvl3pPr>
            <a:lvl4pPr marL="1632218" indent="0">
              <a:buNone/>
              <a:defRPr sz="2400"/>
            </a:lvl4pPr>
            <a:lvl5pPr marL="2176288" indent="0">
              <a:buNone/>
              <a:defRPr sz="2400"/>
            </a:lvl5pPr>
            <a:lvl6pPr marL="2720359" indent="0">
              <a:buNone/>
              <a:defRPr sz="2400"/>
            </a:lvl6pPr>
            <a:lvl7pPr marL="3264430" indent="0">
              <a:buNone/>
              <a:defRPr sz="2400"/>
            </a:lvl7pPr>
            <a:lvl8pPr marL="3808504" indent="0">
              <a:buNone/>
              <a:defRPr sz="2400"/>
            </a:lvl8pPr>
            <a:lvl9pPr marL="4352574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073" indent="0">
              <a:buNone/>
              <a:defRPr sz="1500"/>
            </a:lvl2pPr>
            <a:lvl3pPr marL="1088144" indent="0">
              <a:buNone/>
              <a:defRPr sz="1200"/>
            </a:lvl3pPr>
            <a:lvl4pPr marL="1632218" indent="0">
              <a:buNone/>
              <a:defRPr sz="1100"/>
            </a:lvl4pPr>
            <a:lvl5pPr marL="2176288" indent="0">
              <a:buNone/>
              <a:defRPr sz="1100"/>
            </a:lvl5pPr>
            <a:lvl6pPr marL="2720359" indent="0">
              <a:buNone/>
              <a:defRPr sz="1100"/>
            </a:lvl6pPr>
            <a:lvl7pPr marL="3264430" indent="0">
              <a:buNone/>
              <a:defRPr sz="1100"/>
            </a:lvl7pPr>
            <a:lvl8pPr marL="3808504" indent="0">
              <a:buNone/>
              <a:defRPr sz="1100"/>
            </a:lvl8pPr>
            <a:lvl9pPr marL="435257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294871E7-AF0E-4738-BB64-3D4DA7E7B442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009A0C1-608E-4B18-A274-A42E8D374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978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460AFFB9-CE56-4F7F-A0A6-E65A58DEC6C0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8CB7A5F6-4064-4E0C-BEAA-4061E59B4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46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1BF92967-FBE8-42EE-AEEA-0EE906094212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28954">
              <a:defRPr/>
            </a:lvl1pPr>
          </a:lstStyle>
          <a:p>
            <a:pPr>
              <a:defRPr/>
            </a:pPr>
            <a:fld id="{56A0E2EE-D8D2-46CC-BB3F-02A961633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6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6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9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9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4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3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67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65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3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19/4/2025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99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498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5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093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839" indent="-128203" algn="l" defTabSz="514093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887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1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1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6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05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48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19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7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6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52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131" y="274760"/>
            <a:ext cx="109737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10" tIns="54405" rIns="108810" bIns="544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131" y="1600933"/>
            <a:ext cx="10973741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10" tIns="54405" rIns="108810" bIns="54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131" y="6356106"/>
            <a:ext cx="2845741" cy="364515"/>
          </a:xfrm>
          <a:prstGeom prst="rect">
            <a:avLst/>
          </a:prstGeom>
        </p:spPr>
        <p:txBody>
          <a:bodyPr vert="horz" lIns="108810" tIns="54405" rIns="108810" bIns="54405" rtlCol="0" anchor="ctr"/>
          <a:lstStyle>
            <a:lvl1pPr algn="l" defTabSz="1088144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8356F6-A364-4227-B9E8-2BB343FD9FB6}" type="datetimeFigureOut">
              <a:rPr lang="en-US"/>
              <a:pPr>
                <a:defRPr/>
              </a:pPr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131" y="6356106"/>
            <a:ext cx="3861741" cy="364515"/>
          </a:xfrm>
          <a:prstGeom prst="rect">
            <a:avLst/>
          </a:prstGeom>
        </p:spPr>
        <p:txBody>
          <a:bodyPr vert="horz" lIns="108810" tIns="54405" rIns="108810" bIns="54405" rtlCol="0" anchor="ctr"/>
          <a:lstStyle>
            <a:lvl1pPr algn="ctr" defTabSz="1088144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31" y="6356106"/>
            <a:ext cx="2845741" cy="364515"/>
          </a:xfrm>
          <a:prstGeom prst="rect">
            <a:avLst/>
          </a:prstGeom>
        </p:spPr>
        <p:txBody>
          <a:bodyPr vert="horz" wrap="square" lIns="108810" tIns="54405" rIns="108810" bIns="54405" numCol="1" anchor="ctr" anchorCtr="0" compatLnSpc="1">
            <a:prstTxWarp prst="textNoShape">
              <a:avLst/>
            </a:prstTxWarp>
          </a:bodyPr>
          <a:lstStyle>
            <a:lvl1pPr algn="r" defTabSz="1088144" eaLnBrk="1" hangingPunct="1">
              <a:defRPr sz="15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4DCA90-700C-4A2C-8295-40CAE83A7AF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81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07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14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21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28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518" indent="-407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310" indent="-3392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104" indent="-2709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171" indent="-2709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47240" indent="-2709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92393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67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37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610" indent="-272036" algn="l" defTabSz="1088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73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44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18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88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59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30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504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74" algn="l" defTabSz="10881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4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5" Type="http://schemas.openxmlformats.org/officeDocument/2006/relationships/audio" Target="../media/audio9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B0458E-EEF2-6968-0594-8B3B8BFD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0" y="347664"/>
            <a:ext cx="8040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HUYỆN AN DƯƠNG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</a:t>
            </a: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 TIỂU HỌC AN HỒNG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6489F0-59B1-7B0C-0F96-D2A5AE577670}"/>
              </a:ext>
            </a:extLst>
          </p:cNvPr>
          <p:cNvSpPr txBox="1">
            <a:spLocks/>
          </p:cNvSpPr>
          <p:nvPr/>
        </p:nvSpPr>
        <p:spPr>
          <a:xfrm>
            <a:off x="1879600" y="1572873"/>
            <a:ext cx="9215119" cy="1193318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TIẾNG VIỆT LỚP 2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: TIẾT 3:NGHE VIẾT: KHI TRANG SÁCH MỞ RA  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9311C208-6C22-D950-ED37-A0F1BF84C8CB}"/>
              </a:ext>
            </a:extLst>
          </p:cNvPr>
          <p:cNvSpPr/>
          <p:nvPr/>
        </p:nvSpPr>
        <p:spPr>
          <a:xfrm>
            <a:off x="2366010" y="3273149"/>
            <a:ext cx="7882890" cy="947602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2A2</a:t>
            </a:r>
          </a:p>
          <a:p>
            <a:pPr marL="0" marR="0" lvl="0" indent="6858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F9C9F5CC-76D1-53F3-5AFB-49434ED6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250"/>
            <a:ext cx="53530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id="{1E567F20-5317-6E42-1EC5-CB593CA7B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36" y="3898769"/>
            <a:ext cx="5396412" cy="29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0733649" cy="618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213994" y="2590542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6449425" y="4205549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6712878" y="5286627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7" y="1614970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3" y="2420336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99" y="3137696"/>
            <a:ext cx="2728825" cy="582627"/>
          </a:xfrm>
          <a:prstGeom prst="rect">
            <a:avLst/>
          </a:prstGeom>
          <a:noFill/>
        </p:spPr>
        <p:txBody>
          <a:bodyPr wrap="none" lIns="68548" tIns="34277" rIns="68548" bIns="34277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Sao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Dạt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397308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còn có lửa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chẳng cháy đâu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có ao sâu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rgbClr val="00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397308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không nói được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ao em nghe điều gì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D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ạt dào như sóng vỗ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Hinh_nen_7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1422871" y="1143000"/>
            <a:ext cx="9144000" cy="11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99" tIns="54398" rIns="108799" bIns="54398">
            <a:spAutoFit/>
          </a:bodyPr>
          <a:lstStyle>
            <a:lvl1pPr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8038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80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500" b="1">
                <a:solidFill>
                  <a:srgbClr val="CC0099"/>
                </a:solidFill>
                <a:latin typeface=".VnAvant" pitchFamily="34" charset="0"/>
              </a:rPr>
              <a:t>TËp viÕt tõ khã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385743" y="3429000"/>
            <a:ext cx="5685531" cy="1905000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827854" y="2057036"/>
            <a:ext cx="4557889" cy="1752966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algn="ctr"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alt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endParaRPr lang="en-US" altLang="en-US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854222" y="1905002"/>
            <a:ext cx="5991969" cy="167603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Explosion 2 6"/>
          <p:cNvSpPr/>
          <p:nvPr/>
        </p:nvSpPr>
        <p:spPr>
          <a:xfrm>
            <a:off x="552688" y="3918073"/>
            <a:ext cx="4640203" cy="190500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99" tIns="54398" rIns="108799" bIns="54398" anchor="ctr"/>
          <a:lstStyle/>
          <a:p>
            <a:pPr algn="ctr" defTabSz="1088024">
              <a:defRPr/>
            </a:pP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endParaRPr lang="en-US" altLang="en-US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86;p36"/>
          <p:cNvGrpSpPr/>
          <p:nvPr/>
        </p:nvGrpSpPr>
        <p:grpSpPr>
          <a:xfrm rot="-10790939">
            <a:off x="1743076" y="242903"/>
            <a:ext cx="9862508" cy="1798123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6"/>
            <a:ext cx="7800184" cy="1502269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862140" y="572923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8F9C6-7DE4-44F0-9FEC-A032296F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16" y="2144973"/>
            <a:ext cx="8280665" cy="44516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D46469-7C58-40E8-B9F1-43A01CF7C11E}"/>
              </a:ext>
            </a:extLst>
          </p:cNvPr>
          <p:cNvSpPr/>
          <p:nvPr/>
        </p:nvSpPr>
        <p:spPr>
          <a:xfrm>
            <a:off x="2729128" y="2350979"/>
            <a:ext cx="2272112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799" y="184008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306139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51245" y="2794873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2" idx="1"/>
          </p:cNvCxnSpPr>
          <p:nvPr/>
        </p:nvCxnSpPr>
        <p:spPr>
          <a:xfrm flipV="1">
            <a:off x="3818775" y="2794871"/>
            <a:ext cx="2265744" cy="112276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287</Words>
  <Application>Microsoft Office PowerPoint</Application>
  <PresentationFormat>Widescreen</PresentationFormat>
  <Paragraphs>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Microsoft YaHei</vt:lpstr>
      <vt:lpstr>.VnAvant</vt:lpstr>
      <vt:lpstr>Arial</vt:lpstr>
      <vt:lpstr>Arial Rounded MT Bold</vt:lpstr>
      <vt:lpstr>Calibri</vt:lpstr>
      <vt:lpstr>Calibri Light</vt:lpstr>
      <vt:lpstr>HP001 4 hàng</vt:lpstr>
      <vt:lpstr>HP001 5 hàng</vt:lpstr>
      <vt:lpstr>Times New Roman</vt:lpstr>
      <vt:lpstr>1_Office Theme</vt:lpstr>
      <vt:lpstr>6_Office Theme</vt:lpstr>
      <vt:lpstr>4_Office Theme</vt:lpstr>
      <vt:lpstr>1_Default Design</vt:lpstr>
      <vt:lpstr>2_Default Design</vt:lpstr>
      <vt:lpstr>5_Office Theme</vt:lpstr>
      <vt:lpstr>7_Office Theme</vt:lpstr>
      <vt:lpstr>NỀN 5</vt:lpstr>
      <vt:lpstr>10_Office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38</cp:revision>
  <dcterms:created xsi:type="dcterms:W3CDTF">2021-05-25T10:05:27Z</dcterms:created>
  <dcterms:modified xsi:type="dcterms:W3CDTF">2025-04-18T17:39:49Z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