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11621" r:id="rId2"/>
    <p:sldId id="358" r:id="rId3"/>
    <p:sldId id="351" r:id="rId4"/>
    <p:sldId id="352" r:id="rId5"/>
    <p:sldId id="261" r:id="rId6"/>
    <p:sldId id="353" r:id="rId7"/>
    <p:sldId id="354" r:id="rId8"/>
    <p:sldId id="355" r:id="rId9"/>
    <p:sldId id="356" r:id="rId10"/>
    <p:sldId id="256" r:id="rId11"/>
    <p:sldId id="258" r:id="rId12"/>
    <p:sldId id="259" r:id="rId13"/>
    <p:sldId id="340" r:id="rId14"/>
    <p:sldId id="312" r:id="rId15"/>
    <p:sldId id="260" r:id="rId16"/>
    <p:sldId id="357" r:id="rId17"/>
    <p:sldId id="343" r:id="rId18"/>
    <p:sldId id="263" r:id="rId19"/>
    <p:sldId id="11620" r:id="rId20"/>
  </p:sldIdLst>
  <p:sldSz cx="12161838" cy="6858000"/>
  <p:notesSz cx="6858000" cy="9144000"/>
  <p:embeddedFontLst>
    <p:embeddedFont>
      <p:font typeface="Anaheim" panose="020B0604020202020204" charset="0"/>
      <p:regular r:id="rId22"/>
    </p:embeddedFont>
    <p:embeddedFont>
      <p:font typeface="Annie Use Your Telescope" panose="020B0604020202020204" charset="0"/>
      <p:regular r:id="rId23"/>
    </p:embeddedFont>
    <p:embeddedFont>
      <p:font typeface="Barlow Condensed" panose="00000506000000000000" pitchFamily="2" charset="0"/>
      <p:regular r:id="rId24"/>
      <p:bold r:id="rId25"/>
      <p:italic r:id="rId26"/>
      <p:boldItalic r:id="rId27"/>
    </p:embeddedFont>
    <p:embeddedFont>
      <p:font typeface="Exo" panose="020B060402020202020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57" d="100"/>
          <a:sy n="57" d="100"/>
        </p:scale>
        <p:origin x="1032" y="3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9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Đầu tiên GV cho HS cộng trực quan bên mô hình xong qua thực hành đặt tính sau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459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14C4-D711-400C-BEDE-32EA5C64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9E128-803C-4A94-90C9-484A94CA1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ADD8D-9545-4B3B-8EAB-08DD8245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172F5-B6E5-4A94-A87A-999966E7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4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4" r:id="rId10"/>
    <p:sldLayoutId id="2147483680" r:id="rId11"/>
    <p:sldLayoutId id="2147483681" r:id="rId12"/>
    <p:sldLayoutId id="2147483685" r:id="rId13"/>
    <p:sldLayoutId id="214748368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B6AED-650E-0D51-E175-0A6653639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233598" cy="68410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5" y="280777"/>
            <a:ext cx="12161838" cy="6257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6179"/>
            <a:ext cx="12161838" cy="215333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3" y="280777"/>
            <a:ext cx="1504835" cy="18810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865" y="3743406"/>
            <a:ext cx="1167595" cy="116759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69" y="4782028"/>
            <a:ext cx="2290732" cy="22907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961617" y="987744"/>
            <a:ext cx="10277460" cy="859915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2114">
              <a:buClrTx/>
              <a:defRPr/>
            </a:pPr>
            <a:r>
              <a:rPr lang="en-US" sz="4988" b="1" kern="120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961617" y="1501979"/>
            <a:ext cx="10602197" cy="3409022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057" lvl="1" defTabSz="456057" fontAlgn="base">
              <a:buClrTx/>
              <a:defRPr/>
            </a:pPr>
            <a:r>
              <a:rPr lang="en-US" altLang="zh-CN" sz="3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altLang="zh-CN" sz="3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3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2</a:t>
            </a:r>
          </a:p>
          <a:p>
            <a:pPr marL="456057" lvl="1" defTabSz="456057" fontAlgn="base">
              <a:buClrTx/>
              <a:defRPr/>
            </a:pPr>
            <a:r>
              <a:rPr lang="en-US" altLang="zh-CN" sz="3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CHỦ ĐỂ 12 </a:t>
            </a:r>
          </a:p>
          <a:p>
            <a:pPr marL="456057" lvl="1" algn="l" defTabSz="456057" fontAlgn="base">
              <a:buClrTx/>
              <a:defRPr/>
            </a:pPr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PHÉP CỘNG, PHÉP TRỪ TRONG PHẠM VI 1000</a:t>
            </a:r>
          </a:p>
          <a:p>
            <a:pPr marL="456057" lvl="1" algn="l" defTabSz="456057" fontAlgn="base">
              <a:buClrTx/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6057" lvl="1" defTabSz="456057" fontAlgn="base">
              <a:buClrTx/>
              <a:defRPr/>
            </a:pPr>
            <a:endParaRPr lang="en-US" altLang="zh-CN" sz="32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2614740" y="4237463"/>
            <a:ext cx="7845104" cy="1260344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lnSpc>
                <a:spcPct val="130000"/>
              </a:lnSpc>
              <a:buClrTx/>
              <a:defRPr/>
            </a:pPr>
            <a:r>
              <a:rPr lang="en-US" sz="2793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79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79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Mai </a:t>
            </a:r>
            <a:r>
              <a:rPr lang="en-US" sz="2793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79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2793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endParaRPr lang="en-US" sz="2793" b="1" kern="12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912114" defTabSz="912114">
              <a:lnSpc>
                <a:spcPct val="130000"/>
              </a:lnSpc>
              <a:buClrTx/>
              <a:defRPr/>
            </a:pPr>
            <a:r>
              <a:rPr lang="en-US" sz="2793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CB4D19C-BC26-3BA0-9979-EF48E80D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158" y="440806"/>
            <a:ext cx="8020547" cy="9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 eaLnBrk="0" fontAlgn="base" hangingPunct="0">
              <a:spcBef>
                <a:spcPts val="599"/>
              </a:spcBef>
              <a:spcAft>
                <a:spcPts val="599"/>
              </a:spcAft>
              <a:buClrTx/>
              <a:defRPr/>
            </a:pPr>
            <a:r>
              <a:rPr lang="en-US" altLang="en-US" sz="2128" b="1" kern="1200" cap="all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Uỷ</a:t>
            </a:r>
            <a:r>
              <a:rPr lang="en-US" altLang="en-US" sz="2128" b="1" kern="1200" cap="all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ban </a:t>
            </a:r>
            <a:r>
              <a:rPr lang="en-US" altLang="en-US" sz="2128" b="1" kern="1200" cap="all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altLang="en-US" sz="2128" b="1" kern="1200" cap="all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128" b="1" kern="1200" cap="all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altLang="en-US" sz="2128" b="1" kern="1200" cap="all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QUẬN HỒNG BÀNG</a:t>
            </a:r>
          </a:p>
          <a:p>
            <a:pPr algn="ctr" defTabSz="912114" eaLnBrk="0" fontAlgn="base" hangingPunct="0">
              <a:spcBef>
                <a:spcPts val="599"/>
              </a:spcBef>
              <a:spcAft>
                <a:spcPts val="599"/>
              </a:spcAft>
              <a:buClrTx/>
              <a:defRPr/>
            </a:pPr>
            <a:r>
              <a:rPr lang="en-US" altLang="en-US" sz="2128" b="1" kern="1200" cap="all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lang="vi-VN" altLang="en-US" sz="2128" b="1" kern="1200" cap="all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lang="en-US" altLang="en-US" sz="2128" b="1" kern="1200" cap="all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lang="en-US" altLang="en-US" sz="2128" kern="1200" cap="all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2148006" y="1444957"/>
            <a:ext cx="786582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CHỦ ĐỀ 12: 	PHÉP CỘNG, PHÉP TRỪ </a:t>
            </a:r>
            <a:b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			TRONG PHẠM VI  1000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S/79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069281" y="2977651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59: PHÉP CỘNG (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TRONG PHẠM VI 1 000</a:t>
            </a:r>
            <a:endParaRPr lang="vi-VN"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1253545"/>
            <a:ext cx="6468433" cy="3234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D5B8FC84-7E10-4235-8FF2-02ACCB05E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14" name="Oval Callout 3">
            <a:extLst>
              <a:ext uri="{FF2B5EF4-FFF2-40B4-BE49-F238E27FC236}">
                <a16:creationId xmlns:a16="http://schemas.microsoft.com/office/drawing/2014/main" id="{44E92211-7968-4B22-B4F0-0CED08AF7DB4}"/>
              </a:ext>
            </a:extLst>
          </p:cNvPr>
          <p:cNvSpPr/>
          <p:nvPr/>
        </p:nvSpPr>
        <p:spPr>
          <a:xfrm>
            <a:off x="2442754" y="1267093"/>
            <a:ext cx="2168436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264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Oval Callout 4">
            <a:extLst>
              <a:ext uri="{FF2B5EF4-FFF2-40B4-BE49-F238E27FC236}">
                <a16:creationId xmlns:a16="http://schemas.microsoft.com/office/drawing/2014/main" id="{9A3036A1-6E32-40C7-A95B-46F628B521DD}"/>
              </a:ext>
            </a:extLst>
          </p:cNvPr>
          <p:cNvSpPr/>
          <p:nvPr/>
        </p:nvSpPr>
        <p:spPr>
          <a:xfrm>
            <a:off x="5068388" y="1071150"/>
            <a:ext cx="2168436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312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Oval Callout 5">
            <a:extLst>
              <a:ext uri="{FF2B5EF4-FFF2-40B4-BE49-F238E27FC236}">
                <a16:creationId xmlns:a16="http://schemas.microsoft.com/office/drawing/2014/main" id="{F84C0E64-AC3D-45DC-83BF-49F4D4AB9DA9}"/>
              </a:ext>
            </a:extLst>
          </p:cNvPr>
          <p:cNvSpPr/>
          <p:nvPr/>
        </p:nvSpPr>
        <p:spPr>
          <a:xfrm>
            <a:off x="8138160" y="1665510"/>
            <a:ext cx="2769142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2A8E45-D213-4B55-AC29-79000CF53582}"/>
              </a:ext>
            </a:extLst>
          </p:cNvPr>
          <p:cNvSpPr txBox="1"/>
          <p:nvPr/>
        </p:nvSpPr>
        <p:spPr>
          <a:xfrm>
            <a:off x="4637473" y="5660557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264 + 312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7CF948B-824B-4D3E-A0C7-CEAF37EE3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816509"/>
              </p:ext>
            </p:extLst>
          </p:nvPr>
        </p:nvGraphicFramePr>
        <p:xfrm>
          <a:off x="945242" y="457200"/>
          <a:ext cx="4671786" cy="5956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1671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26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BCEC28B-0C6C-4B53-98A2-E9104EB4319B}"/>
              </a:ext>
            </a:extLst>
          </p:cNvPr>
          <p:cNvSpPr txBox="1"/>
          <p:nvPr/>
        </p:nvSpPr>
        <p:spPr>
          <a:xfrm>
            <a:off x="743005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5B7D55-249C-4FBD-B185-222D7FE22A44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525DBF-A81F-483B-9226-876C7CCB29C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3422F0-F0FA-451B-8984-CAAAA32B852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77EF76-B24E-4A43-A0E3-FAB4DFECB27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F32D53-9858-4C80-94BF-37EB499BEDA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FAB386-DC45-4601-B621-67D3D543608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DBBCA2-4795-452B-824D-DCF081EEEE8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76C5B5-B6A9-4010-94D8-F65F8D48C87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CCEFE2B-2305-4354-81CF-F746C0A7F22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ADE69A-8604-49CD-B5FF-6EEADA342F55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AB8830-FF9F-4CB2-956C-929E64EE47C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71A517-4853-403F-A54C-57A70F1CAE0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A2004B-782F-40F0-8B9F-EC605C733D7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9CFDF1-2302-479D-8646-0CD8E2994C6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774F21B-E3A4-4E1F-B862-CAA3621CE70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36FCB2-5B06-4A1B-B61D-A9D83C8E784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C9D36FA-F831-449A-ADCB-96D0E3BEBEE9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52F364D-7BC1-4C5E-982C-AF9359A6648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CF21E9-C5C6-4158-B5DB-D897CA63638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8866595-59EC-4530-9EB6-1A48859F48C0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28B10D-41C0-46C4-86F6-FB67E4CABA28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E90595E-F8B7-4541-8D6A-604794CCFAF5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F405470-CE09-4E85-9135-6BA6B03A290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11224E-6A7D-475F-B18A-F7F890DCF3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6BE948F-B200-489E-A9C2-12FC1B1BEA6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C4B4870-29D8-43F8-BCE5-37637B60271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2225C74-5532-45D0-B0D3-A7C37AB67F0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2AD56C-D464-4917-A4FF-B4DC842223E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9C410D5-7CD7-44DD-8FC1-217D518532B3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3A3C44-508C-4014-9C80-9A807911854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7A1CE64-D8E5-4F1F-BF53-47BFAD891C1A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DB064C0-4787-4047-B790-99ACB1A9D63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774DF7-E27B-4DA2-8668-305AF24824C8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D9C287E-C710-485A-9F91-82284F1243AE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7D0A98-2D6A-4CAF-A62E-8B410E739C3B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C4F03EB-1AE0-46D9-B363-186056BCE2C5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811FF3-B08F-474A-A5DE-C4EAACC0730A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C23753-FF46-44B9-8B08-315206D84F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617902-0444-40D1-BAA9-DDA1FF5D95D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BB89DB2-CFDF-4293-A505-63589BB178C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AC37153-9821-473B-B239-619C87083A0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8B64F7-7572-480F-8B8D-4F1BD57FC721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154FDB5-1AD6-403A-B558-E20F8A55268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BAA2607-9DD6-42E7-9973-BCD9BD222B1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B7CAD66-DB93-4D5D-A52D-16ACF8B23E7F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2F0438-9E7D-40F4-92DF-7D598E467DC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5A5CBFB-22AA-426E-BDEA-86C647E51E6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3345765-BF32-4D54-90D6-9393A47C22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3D7C315-C0CB-48E6-A02D-EB304E7098E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D85EE22-9BE3-4852-9BA8-74D14845CBB9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A2A11EC-6F45-4492-8E3E-F56A12207B3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230E5EE-6C0B-44CC-937E-D0C397963F7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53E96E2-7317-4537-9996-359B30FE7094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309C9C-3D1B-426C-84A1-9A9537BE6677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5F267E8-1F5D-4341-B2DB-A752B85BF1D1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B292456-8F37-4B6D-86F6-6C6222DC195D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4268F43-4516-4A42-B2E8-6F169C94C5AA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3810421-B229-4879-A115-7093D1A825F8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977E6B-E34D-4E77-A93D-6DBED9765D9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6CAA83-2827-431C-A7B4-9194ACDE618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0E65830-5684-4BF9-BCA6-C524DBAABD3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144AB5-8ECA-4784-A7B3-CA390DA2E3E1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D42BF5-A855-4003-8609-73BD03D2AF6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9885318-576F-456E-81CB-8FF083945EB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B3BDCDD-4EE0-403D-BA00-93FE8054205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EA66330-5AF6-49D9-9BA7-DD7AFE5351C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016D262-C9A7-446A-9321-23B7ECE140E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06F54B9-261C-4D5A-BAB1-1B717ABBF64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857A3A9-3485-4611-9876-1D02F737561B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D70251A-055A-4B17-92A2-48DBF6D95A5A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011846E-16D9-4540-82DF-5CF119E33778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F4B8CEC-640B-4E7C-9281-E29E89B91BA3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103D6D3-2997-4A2F-9086-63ED82788E45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58596F9-1BE5-4A3C-9D90-20DAF5DA2EB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62763F8-F023-4102-928D-CDD722A4C5D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398D3F4-CA84-4AF4-8E96-236A7B9FF9DE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2AB92A-E969-4D9A-9529-834571849646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64E5CC3-A0ED-4B2E-8E10-46BD4EEFC32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A860FD2-44E0-4935-BB9B-90E12076598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3DBF04-2BBB-496E-9F8E-6AE6DBF8B90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3C00315-3A88-454B-9064-51551ACA7980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C10C39A-8DAD-4F71-B399-685528B0CB36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4A12773-51DA-461E-A052-A8122FFCA63C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ACCEF3D-8896-40B1-AF95-F97D6F228088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BE5CCD0-4E7E-4192-9380-B66967906EA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532784C-5C77-4EA2-9F67-BAD3E53E2198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7EAB541-4AF7-4226-B89B-F132534A23A1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411CE7C-A709-416F-9F7F-9DF7B87656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265BC73-755B-4AE4-9CD0-CC9FA453ABE3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BEAC477-9319-4CA8-8D82-D2302C5BF39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8F530D5-9411-4542-BCF2-538CDBCCB6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4EEB637-2FD9-4E44-B43E-E63CC3EC27E3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1D15001-1369-4556-AF6D-D13280D67CE7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01AA1D7-62C6-4A9A-9F5A-E4B75A4504B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4632AFC-66D7-4341-844B-14DF845CEEE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64CE49E-57C0-4EB5-B455-042D516B187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520C7AE-20F1-40B1-85D5-3E8269C06D9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FB1FDC0-1FFD-4517-89D7-0793CB37BCF5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3352D48-65FA-4E9C-B838-5719110491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CDA8E0E-D9E1-4B17-A66E-8508FF868252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23C600F-3FE7-42A6-B167-70207101F267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881A85C-DB4D-4AA1-87BB-574CE23E06C1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9FAC21A-7CF4-43F5-A868-2F46E260943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C38B173-F2E8-45E9-89FE-4BE9FED5F49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ABD3E03-CAF0-416F-82E4-615F1A2B01DD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2CEF9BA-8763-4CFE-AB93-0A38BEDC147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3D7FD68-11AE-47CE-AAF4-9C09399CF140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129C5D4-9B68-4A19-83C2-934D588E38D8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308F1FF-827B-481F-8B84-2A342ED7EF51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428130B-2F4C-4847-81AD-A21D629138F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569BA4B-8B8F-4EDB-90D4-9079F1F1273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81EB9C3-2DE5-43AF-BEAC-EBCE539E73C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DB20CF7-E0E3-4A48-AD9C-C4C3BBB7AFF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FB00CD0-35F5-4D37-AFE3-8389465AC91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6DC43F7-590F-4CD2-AF50-574C5607B7B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75C2826-B9D0-4AC5-8372-14D5DFCB4D1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9D7A222-D648-4ADA-BC80-281E34C6EAB0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8C59E99-54D9-464D-8828-8953148FF0E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742F100-7109-4EDE-9EB6-225D59D6CA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D859D2C1-9A36-454C-B211-8B24B14866F5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245EF7B-263C-4DB6-9FAB-2BF351A1D569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86A710D-8213-4E0A-B157-3E61BAA84DE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CC29B70-DF2F-4120-8407-FCD18A0861D8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F1A9DF9-F1F3-40BF-8023-6B2F0CADD0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93D1172-7893-4E30-BA8D-C848330FECD2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D3BE46-58FF-48EC-AC4A-4BB479F232D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20321A3-52D1-4C9E-BBF5-84FFF3911A36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0D3C7923-C872-4A86-956D-677B59658C9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E24E47FC-F2C1-4123-B616-237E409911C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F0C69E9-03FF-4598-AA7F-10E4C6139B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FEBD2FC-B8C4-4107-AABC-FC1FE777DE6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658758AA-28DC-4AC3-9F99-D4E4CF63FB7F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C3AFC8A-DBC4-4A65-A4DA-BA6C1307AAF1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7C1C39F-8A97-431B-8028-9BA30D4E53DD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4F9A8F7-725B-42FE-BDF4-328E363EAD3D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876920B-CBC8-40D5-AF13-8DAA446FB2D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3B89455-0BC1-4882-8EA8-3AA237BF63A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D413B44-F131-44EB-B971-2079D7349768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6EFE559-5F39-4863-8078-3A77B61EDF7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DA05E46-35FB-4D0C-AA37-7DAE545EFB5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B49AFB8-E880-4839-9D91-290B6599BE4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2336D1F-7482-4F35-814C-4C7367A4497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D252956-84ED-4677-9C37-F1112A5FB9B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ADD95279-6077-416A-8CFA-0DCA300D6E98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1C1F53A-85C8-4927-A1EB-DF3D95A5FF5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0167A67-BC89-41D3-9040-42F07C79543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C6938240-5333-4AEA-87AB-BFDC1D95223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AC1F7CA-169A-4605-B6A5-9A863DC8544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7880167-8BD0-4E06-B416-14373119A4B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A622E7B-EC28-4D40-BA22-40F9D534141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6945E22-680F-43D6-96D8-6E63D364EA52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F0F1B2-5FFD-45A0-B6D4-56642C190C7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7A18568-3D40-4C1E-8FA6-3743C18DFE0C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028D635-8440-45D0-8750-38AEE082EFF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D46F572-86E9-4969-BB52-F737C7C1A56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93F9A5D-624E-4E7A-ACB1-8D67CF0B524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B0F318C-80F2-433C-97DC-9D1E32AADC1C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E60E3E7-2660-45D2-893F-84AB3C4912FE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061B934-0C23-4DA6-9595-DAF48B6A61D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8EFF305-0A39-4EEE-8D53-584139F4D6F1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ABA15BB-927A-4527-AB74-9F07D4008E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FBB89447-8715-4A87-B1BC-CEABE88E97F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059E866-2EE2-4DF7-9793-92B66B3A58A3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B293534-4B76-4C5F-A20B-24C00E196AB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CBE6121-572D-4A52-B72E-486BD1A08A11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43F77145-593D-48FB-8A64-2D2821B43DB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3DDE471-C070-4206-A0A8-A565CEB530BC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3030A8C3-FAD2-4C8B-836C-BE584B696AD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10EC320-A6C9-4C08-BA75-35EE8C786ABE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6E49412-6BD2-44BE-856E-B2ABBB566947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8B30D6D-C4E3-4C72-AC43-1A57B42BA520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C5B13A0-7A39-4CB0-9529-D933EC2067CF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47475887-2843-479F-98BB-89AF30B96AE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0415EFF-E46D-421B-A9BE-8D632D01848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6275AA9-6E02-4AA6-B08E-3302E931CAF9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FEFD085-8870-437A-B9D2-1FF1E164018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CC789852-F85F-47EE-AB05-745D05C2DCF6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EBAF429-39C7-4132-9EC4-6ED3C3B644E2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D0F66157-12C8-4569-A30B-428BB480C37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2737F22-2EBA-4AF8-8EC6-2E6A0EAE39CB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5E1E70D-2F2A-48B1-87B3-6F4919E6AB8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23F1F39-5CDE-4EBB-8BFD-12FD5861C43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B0BC1A7-1218-4B0F-BF24-532E2A09F9D3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3A4807A-D7FB-4E66-B25E-A01FBB78290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76161272-E217-4962-BA3A-669B2652ABB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5301BFB-CD2E-4BBB-A73A-9E4708360D3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E91424D-A19C-4FCA-B0FD-8930C6560CCD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FA82980-1422-4FE3-B70A-289F499C8B9C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3102BD4C-67BC-4D98-A392-2E6A4BB51148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94671512-83FE-4E0D-82FA-531A76A582A5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B646F39-5DF7-4B24-9457-6F1D5D842C9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6A386A79-F74A-4A1C-8152-CCE73CCE215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4ABB454F-E881-491A-BF3C-9E800DB66E70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AD6357C-04AE-40CF-8AFD-63EC45A226C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DDAB4F01-12A5-4FC4-B487-D8BE3B130162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1B48AB3-C5D3-4E91-AE29-4DFC7D2AB4DB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E2DA75AE-226F-4E63-AE3F-86A68D6F19D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FD8A73D-5487-4543-9ED2-2AAD2AC4564C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1205252-8BF6-4F2D-978B-F4B87D306A0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F6234C1-D529-4ADE-B215-7F67FF4AA2E5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430323E-0D0B-4230-B03B-F82EAE942235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703888A2-BDAC-457C-91DF-A5FE53EE25E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24749B6B-E1A4-4536-861A-A9973AECCDC2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6886F4E-116E-42E0-8D91-61A53EA6D17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2E51813-4921-44D4-871E-92CDC21C3AAB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BE701F23-3BC1-464B-AF3D-5BBBADBAD44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D16470E-43D4-4A3A-9E3B-254FE70B205C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86C2CD6-44B7-4489-84AA-507BB870898A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778BBB5C-B79C-4E9E-93FA-E9814EA5A70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FB248D15-1B9A-4EF9-931E-6FDA16A7521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7AFD730-1909-428A-B026-A172058A96BB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A376B8E4-DCC8-4220-A556-A97C785AD35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C30A374B-B39C-4203-AB26-25035A6F1615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CCA1AFBB-32FA-425E-AA05-8966E0793E03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C8D5590-7FFF-40CA-90C8-5C3C79DE9F28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BBE5758D-62FB-4432-9405-B4F56C8E0D4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4A332BF1-29E5-4621-BD39-FDDB5A469A9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57A8CB90-3EAB-4D77-9B29-6686671CF5F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8F17ACF0-1281-4812-A2CA-532676AB48BA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152877E7-F093-4E9E-BA8B-21BAFC8F9E5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9DBB04D5-337B-4026-AB18-805B84140A81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470886B-1F4F-4EA5-9EF2-1CD5BEF3984C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B480AEA-BEEF-4E31-8A69-13114E278D0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E7F682E-B805-45B5-A13A-9F573288306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784003B9-10BE-4873-A8C9-820E5E76C3F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A660DC91-913D-453D-985C-34E4DA655DB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B265933-0085-4F20-92B4-9FAB022E9E3F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0C720FBB-EC38-4275-9D43-CB4F4CDA33E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949AC103-3C06-444C-9427-DC59888C010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077AB7CA-1984-4A8B-B20F-0C618036B82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0A26ACA4-0561-4252-874F-3469E83BAC6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CF5C800D-CDB0-4E95-A815-175AFEB5785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92CCD40-1828-4864-9E90-5754462C591C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681E26D-DAC2-47A0-980E-6552A374BCF1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9D9D2EF-8DD1-4096-8B1C-E6D6B027318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FE9C719E-13E5-485F-A152-1DB1490818D4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862848CE-B499-4448-9FFF-2EA8618799E7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89E8600-DA10-4D23-8B4E-89A23491EDD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C3DB2309-625B-46DF-9D9D-2C8DBB9F1F4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DDC131D-0C5C-4863-8C4E-4569C58C3A3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F253B60-7C96-45BB-8B0A-412E6C08C58C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CE0A3BD-85A2-4358-8173-CFF0FAB66FFF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21D3C07F-11EF-4A89-9870-81ED4A076486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5859A598-B6F4-4EA4-A718-F0C0D1AB38D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22C412AD-936D-4020-914E-66C4695C0BF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1AC08A4F-58AF-4D9E-A9C8-F53D115D190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6B00F7F-7DD6-4874-93CE-1EEE080625FE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151E401E-15F2-40C4-AC9B-E9F61689914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DB52373-0D75-4726-9A21-F0F70F8699F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E378D5E1-E273-4EA4-87BF-32472D2B6956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7C633CB3-2CC9-44D6-BAF0-668E507F2D4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20B573E4-3CA8-46F9-9462-2A26F25C9782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34C5F8A-08B5-4F2D-8AEC-A80BA124945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76F5D11-C1ED-4708-BDED-0B6B6383875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9EC117A9-7044-46CF-8100-4D141CC00F0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A205D09-A2DB-4820-A1CB-2D19D24E8AB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AF52B7F-482C-4EDC-BAFE-E1AEC9E1DBA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AC3B1992-1F74-41EC-A4D1-8B75E26D6C0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2C7AD5CC-291A-482D-B3BF-B1F5B198B979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8DD02530-42F3-4494-BC7B-6BB3D4F35AFB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89EF964E-FC16-47AC-B5CC-133DA5373D2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9558A434-059B-4D94-AB4F-05A1F09DA7A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DEA29743-BC3C-428D-9E0A-0411A4A4C202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921F5B3-8624-4059-B122-5E526FCA8197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C352DE1-FAFD-4B95-87B9-E8C174FBA73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F5F9167-833A-4D77-8A5D-0049B9C94AEB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9536591-3B9A-45B6-95DC-BF3E6A85C646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3242B9AA-33AA-4B67-8272-1C4D436AA082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14A35050-64C9-4635-BF3D-468B332936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1E705FC1-3A98-41F0-850D-FCB7586C5A5D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FBDE3112-41BE-47F1-BE1F-AF0E0C84E5F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9B3B2340-B834-43A9-904A-88AD4634665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B049B542-F6AF-4E57-81FD-43D36971A8C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E014D09-D28D-4B6F-B34F-AF74DD299EA0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84AB73B3-71A0-4F73-8D3B-B3139445154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F789EE36-36E5-4E35-9222-073492EBAF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7E6E1ED9-1398-4437-B6DC-8492B9CA488B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FE1DFF4-4B1F-48C4-AB60-B43FCF41945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408CB611-ABBF-4386-9E96-6F361A484F6F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42E5548B-BBC2-4DEF-901A-23ADA7888D40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1F71863F-6746-484F-8A4C-B9F14A9D71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846F57F5-117B-4AB6-B046-3BC610F3FF3E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410359A-402F-44E4-BFD6-F434FB208FB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78C1CA49-4600-48EF-AA0F-D05AAAA0B63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524FBAB-C028-4D61-8D6B-FEEE2709BE2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2F9C3200-5154-44D5-AD0A-F89EC98394C1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E4265E4-E4FF-4210-89F1-DC6A7BA5E9F2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0E99680A-0E96-40AF-A45E-B5A8414523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4FC939D-69F5-4F2D-8DCF-A3082E9FC4A1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C15285ED-F923-4310-8839-93EFB2DA1E8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FF680A4-8378-4E20-AAAB-1833DE8E387A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FF275778-61B6-4584-9B8C-A76CC777809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3570F81F-C040-4CC2-9017-2D56337679FE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B09673E-A2BF-46EF-9F65-319F3B603833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F498F32F-6EA3-4B87-A0CA-A2F7FC35E0F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292ED0DD-29BF-4F9F-BBAF-BFA9541229E8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FE361A20-638F-46AD-A233-2ECA9D63818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6A9E48BC-165E-4D92-95F8-B996B680516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00AF13A3-9A88-483B-A525-3E50EEF2AB1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7E1CFB90-CC50-4617-9181-130472134FF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B63A2E26-077F-45C4-91F3-7D41A31576C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DDB7BBD6-2C2D-4A16-8D77-D0DF75C0259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120A786-8C3B-4B5B-9B1A-E846447E8CC0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FD9315C8-3D5F-411B-9632-D70560FEC443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1CBB185F-BED4-4530-906D-0DDDDFE459B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DBC2A408-7768-4455-96C4-2A4E21F2266B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A1FDC88A-9AAB-44CA-BD34-2E46A0467B2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0F8F89C2-37A2-4A7E-A8D9-7EC6D75BA0DF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CB57E1F6-C3DE-4E95-BA52-82B0B111785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6173483-9859-4A44-8FDA-BD70E5E5F036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387B2EB8-FE2D-4B1D-ABAC-F2E2EEF57CA1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E762F0A1-173C-4A81-9642-B182CCD60EA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7EA80C2C-BAAB-42A6-BC14-580236AC991E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E6727DA-449E-4CCE-A0F9-0FF64587F270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7BCF9922-8320-4B4F-8711-84AA708ACD2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1BDE0FEA-F119-475F-9E6A-EC8A78E1A0F9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36637087-2DB0-44EE-9D5B-9083DE6922A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A7FE5D20-2E50-47A3-97AD-0CA58EDF64D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89CCBA3D-B0B2-43B7-9C78-7522EF14D37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25BD3266-8D68-4FEF-A244-BD648A5FC64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997D206E-F2FA-478C-9948-2182AA3399B3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120C7F0-3303-4733-B9A7-68DDEBE0B05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329D0767-E0BB-4AE4-89F9-8DEAA9B8DE5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2C0EA216-49A4-4142-A1A9-F00D7418DEA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66A6E4A7-C760-4367-8E13-0B263998ED41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0FE5114-B6AC-4FD5-8D1F-D26243B684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48EB8572-FDED-4762-ADCF-1A218EFEEA5C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A974A186-DCCD-464F-9692-90602F41464B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29B99D3-CFF7-422A-B9B7-61D0810B2B2A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A6070255-03E1-44AD-89E8-7EEEC33C001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90609E00-D115-4267-A49C-323F8BDB630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33C57B95-1EED-44EF-A91D-031898F401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1EEA75DB-63F7-4DE3-B8F4-8A620F90CFC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F47D177C-788B-4EFD-B4EC-8CC67A88C149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4FABF94E-6952-4114-A02E-4D822A69D3F7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B0D4C851-3F9D-4486-8836-205882101F06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82243FD4-762B-4409-BB65-73CFB1D9876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4FD1139D-F03B-4CAA-B09D-FABC4EB13EF8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B4E5331C-36C3-40AC-9AC5-6D89A1613AC5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FD95C6E6-EBC3-433B-8B3C-19E9884D4363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9DFE2456-C7E4-424D-8C8A-8EE8ECDEB8DB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4B3547E-3FD3-41FB-B324-AE8F33148199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D0673740-C3B5-4FF0-AE24-4C96FA8F63A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A08113EC-552A-415B-9098-809AE34C886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E55CE6AF-8E0B-4171-9962-2DAB279AB2D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5DA94219-D7AB-417E-9DD9-1EB0031F9D27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3E905D8-D765-4E3D-82A9-C7FF1991917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955EC1EE-ABAC-415B-BDF5-0B746CA9536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F791BDDC-B0C3-4BDD-9CEC-1C1FE4E1267E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6DF44932-7B85-4596-9C6D-740D205E80B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EB1B2C73-3187-4C75-AE13-6C93A906F53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DF0F41B5-032E-4B79-AA98-46BBDDC9B81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2DB87B2F-E7A7-4BB5-813E-668164E6AC6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C66B08EE-2C6C-4CF6-A380-1475A54A99A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F771179F-B407-4A54-A2CF-C24F4D13481D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9BA4372C-31A0-48E9-AAF5-CEC6A8329BA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4974EA30-9A2C-4D60-928D-1EC867CB0C43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8C13A240-EF54-4CFC-8A9A-9616E6CF230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36170E16-D74E-44FC-8AAA-3C5F7B5CE50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BB4298B8-B624-4BAD-B567-78CCA87952A8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A59E8873-6826-4559-93BA-8207F7645AC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68DA54ED-7DFC-4DD7-BC9B-9D2155AFDFB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5125DA22-0545-49A5-8BC0-309EA5437FC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5E509ACF-7010-44BD-8B59-B01C5A640E4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36C33E18-1074-44CA-8D47-1ED5E952BB86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538E3474-8B39-400B-8DD8-91355302E66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C00C4FBE-7816-44FF-9599-2F259C3F4A39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690C382B-F8F5-42D4-8F45-2CD4A0A7688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D121784-252A-4BEB-AFB6-B124D6FF081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C77A34AC-09CC-4440-988E-A23C478FCA08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E58CB512-6AE4-4F30-989A-AD3BF68BB3D3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5DB31627-DF11-49B7-8265-5587CF84BA6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B3AD48E7-FEAF-446E-B6DE-DC1C06589C6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5E5ADA9-C54E-44FD-917C-3BC086EC19B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F38C7BE9-A858-4A72-98F4-9D50E73A2A7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1FC4524D-8E04-4955-A52A-B60BF5F1E0F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7723A03D-5295-46DD-80B2-BB14685DF1D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0B061DED-0A77-4445-819D-DBCD04032B4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EEBDA961-7AA5-43FB-A17E-5FA76C57C25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2351AE9B-2D48-40F0-9F64-FBCE2D0F22A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EFB777AC-1C2B-406D-919C-EA3E8FD2C2E9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90A8C8B9-81F8-4472-B112-17810D0BF4A9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204D27AF-EBB7-4D54-B448-FB814FE74ED8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7B418D34-6078-4B70-A493-48ABDC3FCFCA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3E3113BC-73D7-4F79-B42D-3FEAE5962E8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07C4343-9880-449A-B9BD-C3A51D44FB7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EA0E5D87-6E2A-472A-842B-47E7FEF8200C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574498D9-2F78-4454-B86F-3480EC4666E6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34FF0B45-245A-40E8-95E3-DC736C85AB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1DA44488-0D46-4452-8B94-75360A929A9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8E1DFFDE-241E-44FA-A0E7-9345DE081738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C0BE7E3B-3B4C-4493-B0C5-BF23F95E3846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9B83447F-5F8B-44E1-881A-2467A779EA2E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01BAE3A7-64DB-4C2A-93BC-EC1A0E4E0C34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2E2F1759-BD7A-48E7-81F6-DC3292F3887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7405AF3-0EBE-4719-8656-AF23633EC8D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1F55C981-0A0F-4A19-97F9-0B7A92383D1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740692A6-8777-4F9C-8D2A-4CA17AD5375B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CC1EF710-B137-4D04-95D9-40D59C0786C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10C72BEF-9A15-477D-989D-3220A795F554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9663DD6C-50E5-4083-B06A-EC752145387D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0668DB75-BE26-4085-8B81-62E086E44FE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77F45DFA-2793-43F1-BBD5-824BF1E3590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8D16E23-EEE8-4734-BB7A-67727DA0A052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6F231D66-9E12-4F88-9703-093C66DB95A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39556754-6E51-411F-8001-071ECA74617F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65A1E043-5FAB-4EAF-8731-1E3D1BDBD80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3A2E15B4-58C8-4E8D-AA9A-EC932789270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B12C63DB-1E20-4743-BCA9-94F97263298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B919FCDB-75D6-45B5-9E8C-FD39F976E99F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E75F6F8D-62DE-469B-9F00-DBF785291DAB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B4895D16-E0BA-4C06-BFD6-36B949A2AFA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6981C3C1-795B-4232-946C-18E87CB5206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2855F774-3A6B-4B3E-B0FC-91338FED41F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71AAB30D-7910-4BD5-B1F1-CEC28647E0D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E49B3A3D-21E1-47F4-82CF-9ADC2041E4C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1A947D6B-C453-47E6-90EE-99410A771AA6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6A47ABCE-04C0-4458-8BBB-F7CD186CBB19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846860F3-96F8-4966-A12C-176EBFB09F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D29AF2F4-5E93-4234-A3DC-53E0B9E037C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0A1181D4-65CD-4B93-B43A-3DDE5886DB7F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3E7C9CD0-6C07-4FAC-8041-65A23B353168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353171C5-6F6D-46D9-BD46-A5CC4D45F6E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FA65AD8A-C820-40E5-B615-E2779498452D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819B3CB-AEE9-469B-9C90-6245F24D41F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C41CA539-7B98-48C3-B05C-96CB919FB414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D39EF488-DED2-41BD-9309-2857A514138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87F61FB7-CD6F-456A-9585-EF459A29EDE0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5081C113-255F-4619-AE94-A2EF4874F19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BD5EC984-253C-4DC5-8398-BFAF09C0A92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72F520F6-FDBA-483B-AC84-0A818D73E33F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FCF66CF0-CC2F-4A2E-97DD-55D094616DA9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6AEE038C-93B3-48FF-8B33-D94874739DC3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2B3A1546-4B81-4DEA-B923-4E01FF60DD9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E3FF55A7-5622-4F19-86B9-08405D059D1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D0AB1CBB-0700-4DD4-B21A-07BDD1F90F2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5420C833-FBC3-4534-801F-F7D5AE288938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A64F680C-05C9-4565-950B-8538CABBF4F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D1A547EC-3D83-415F-9E33-D8B0788CA14B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65DC29A8-3EE2-4C45-977A-1AA699CAC3F7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9C44DB8B-C6CA-47AB-B48F-7C205BCE973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8F1A7E80-CF0B-4500-9E35-DC5DE93F72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B3F5C97C-931D-43DF-B297-9C9EAD9297B7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6A8969EF-0E25-4F34-AD99-6ED7E9948F8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E7373FF6-51B2-4BDD-9582-8163C1EF4C1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F423878F-BB7E-482C-B71A-18B9EC6CBF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8ABE3BDD-A334-4034-9CFA-CF08322BE304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453A2AE1-53A6-4B50-8FB6-80A0F614649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4C7DF8BE-08F7-4815-A687-3E24E2561CB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1F15A8F3-C377-4D6A-BD75-9780C4F5A1DE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315EA12F-F5FC-47B0-846F-E99ED05A5C4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36A009E2-1AA7-4F33-846D-14FE8B95F81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14639BEC-EA88-4112-AC76-AF2A7C0CEB3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EC32C304-184D-4E70-B955-40D99F65F95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B610B19A-FD93-4CD0-9CC7-261B94D60DD0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3413BC8E-9C61-4ECE-9CF1-FAF4C1C4D8A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7497A793-0D0E-4882-839C-23384F356A9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433DE874-C3A7-4B1E-B6D4-D9F7763D6DB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B673B7DF-3C0D-4346-9A60-503742D73942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8CB184A9-994B-4231-8948-CBF390CC755E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1BC15D42-672B-457D-8756-39EBBD199E1F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3920316F-8040-4EDD-91E0-AA5EA55CCA5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3E0E0DBF-434E-428F-9C0E-F498122DA068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E66DAB33-FC1D-438B-9B45-13DFC569C268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26775503-B33A-46D7-BC80-69FC0B6C1B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FF960635-7AD5-4845-A698-6E1AA7CD649C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A92EAEDB-FD28-422E-88DB-4B91D24ACD1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B3432F01-E666-48E7-9814-335B8758D180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A876C03E-5D9C-406C-9CB2-E0300FEB572F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130E824B-8F8E-49EB-893C-1A9204CD441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46B8430D-51C3-49F3-819F-9AEF4EE751B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1F2D4533-59AA-46DA-ACEB-D4C513E2E33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4230A95D-46DA-4A7F-B533-2DC78D47EFD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84A53344-3574-4851-AEB8-A4EA1BE5A102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6F242F9D-7B6C-4C82-9197-A9F6E30882E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C16512FA-B480-466A-A29C-F67F61BE9493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D4C8808A-CFE4-4F46-9A65-0A04F0D098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AAC5AE10-2C14-412E-B6F0-486531093A9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25C7C743-7158-454D-A661-57CBC76C1E31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4A612919-5F27-4F5D-9477-ADE372E8A9A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B5755058-648E-44DC-B559-0B38D37BD47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9A02765B-FB85-449B-8105-9EE04B929D93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59743512-FCAF-497E-AF9C-0555D6AA5CDF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92EF09A8-7A79-4D49-9B5F-CECA6283A6A5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D47CF06F-2DDA-4428-BE43-0547FD05291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12FE7AE7-6062-4E32-BD34-FD5E6F58506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51B7847B-4DC3-42E1-8F0F-C93D46C8775C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63E515B2-2738-40FE-9477-C742EF2E3E1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2BB82C06-A559-4B53-BEF7-749D2E63636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DF5C16AB-163E-4778-B3F6-C9B1D917A64A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C1006A3D-CD6F-4CCA-83DE-68786992CAAC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782FED8C-EB38-4F77-B3AF-114489EA8D12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F8CCA6E8-1075-4D2B-B4BE-1C3E7DB1CBA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258F0432-CD52-4492-96E6-5B845F5F851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E0F1EF0-38DD-42E1-BCB2-A2EC0325198A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BAC1D3D5-64CF-498F-A215-5D66F325959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9EE2BABB-81A7-4A4F-A911-00FAD9036D6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F5ACFAA5-72AF-4221-AB45-E2CA4676693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A4373BD5-7FF8-4D17-90BE-74BF66546931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86816E51-D76F-48C1-9EF8-222287991F7C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4798BB13-D84B-4E78-A80E-ABFB4F63A722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C4E962E8-D26B-4333-96E7-71177D22CA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E5CDE033-C5B4-41E1-B100-4FDA72637DFA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E76F8161-75F7-464B-8D6E-928A2A813BD4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5F0AE38C-38FF-49CD-803C-1F23DA9379B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3" name="TextBox 532">
            <a:extLst>
              <a:ext uri="{FF2B5EF4-FFF2-40B4-BE49-F238E27FC236}">
                <a16:creationId xmlns:a16="http://schemas.microsoft.com/office/drawing/2014/main" id="{2C4263A3-5A52-489F-8CF6-9A30DB054648}"/>
              </a:ext>
            </a:extLst>
          </p:cNvPr>
          <p:cNvSpPr txBox="1"/>
          <p:nvPr/>
        </p:nvSpPr>
        <p:spPr>
          <a:xfrm>
            <a:off x="776787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DF496A76-71F5-402D-B82B-5081D48A6EBA}"/>
              </a:ext>
            </a:extLst>
          </p:cNvPr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E556E001-3C54-4B9C-B81A-1391F667EE3F}"/>
              </a:ext>
            </a:extLst>
          </p:cNvPr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59D7D3E9-08FA-4BF7-AC7F-DC93BF61A81D}"/>
              </a:ext>
            </a:extLst>
          </p:cNvPr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37" name="TextBox 536">
            <a:extLst>
              <a:ext uri="{FF2B5EF4-FFF2-40B4-BE49-F238E27FC236}">
                <a16:creationId xmlns:a16="http://schemas.microsoft.com/office/drawing/2014/main" id="{784FF821-704E-420A-B771-A3FA340D4A82}"/>
              </a:ext>
            </a:extLst>
          </p:cNvPr>
          <p:cNvSpPr txBox="1"/>
          <p:nvPr/>
        </p:nvSpPr>
        <p:spPr>
          <a:xfrm>
            <a:off x="924516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BEEDA732-0B70-4E0F-9277-1CAF17605D50}"/>
              </a:ext>
            </a:extLst>
          </p:cNvPr>
          <p:cNvSpPr txBox="1"/>
          <p:nvPr/>
        </p:nvSpPr>
        <p:spPr>
          <a:xfrm>
            <a:off x="955758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ADE92EB7-7279-45D6-BD83-8CB5A48B6B42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40" name="Group 539">
              <a:extLst>
                <a:ext uri="{FF2B5EF4-FFF2-40B4-BE49-F238E27FC236}">
                  <a16:creationId xmlns:a16="http://schemas.microsoft.com/office/drawing/2014/main" id="{A2F6049C-B6E9-4CF0-B4B3-28B9176C4FDB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9B2DF558-030F-4A8A-B051-390B9A56077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7373C480-4C86-42EC-B86C-A59645266BF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93198172-CC4F-4BCC-9918-1771A871117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id="{EAB0087A-8F9A-4EDB-8B4C-BC97E3BB6D8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id="{359A3156-3EB9-490D-8234-FD64A764879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id="{A9A92173-C8AA-43ED-813A-A68892095C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id="{EB80BFAD-2791-40EA-BE50-98E2ACC6B3B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Rectangle 602">
                <a:extLst>
                  <a:ext uri="{FF2B5EF4-FFF2-40B4-BE49-F238E27FC236}">
                    <a16:creationId xmlns:a16="http://schemas.microsoft.com/office/drawing/2014/main" id="{A5561FC4-5919-4976-92BA-667A8318ACE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2FE05560-CB27-4E82-B6C5-2C505FDF62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Rectangle 604">
                <a:extLst>
                  <a:ext uri="{FF2B5EF4-FFF2-40B4-BE49-F238E27FC236}">
                    <a16:creationId xmlns:a16="http://schemas.microsoft.com/office/drawing/2014/main" id="{0B30DFF6-8346-49FB-8DCA-E556FACEA13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0B92EC98-B0F6-4BD9-A57C-4820C6BD92F4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4E8FE03B-43E7-4D8D-A512-3262F0896F7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0A9573AE-FD4E-460A-964D-7304334023C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2298271B-9D6E-4A0F-8C62-F4893AA919F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71DF43C8-17EF-438C-9282-C2E83872274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7DD6253D-2C74-4800-94EC-11F4285BDFE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E257FB3A-F228-47A6-9787-FBB4C1F3461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F163ED2D-BE06-4922-8F4F-488016EA093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BC6FADD6-D77C-4E16-BF8B-6509E105B48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BD12702E-EE45-4CD9-BCAA-C99C84C1ABB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733B4C62-B41E-46B1-82B2-55A91416FC9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6A275343-F309-40D5-AA2C-4B95E41482E4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53359673-C6FC-4CB4-8B93-AF91A89C1A1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12F8DC70-41D1-4423-B4B5-276DD060F97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28EF3356-BF39-4B0D-89E0-D35EA93F816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4D9BAA26-3522-4224-9566-97D2AA357F5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07851852-168A-4C2D-B24B-F5BCF3F9D3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43EF45DB-3AF4-4590-9C71-F7337B8A9EA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06E411D6-7A69-46BD-904B-F5090A12390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F7AB27AF-BB49-4AF9-9FD4-7B52F49A5E6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0E3A5658-CA7A-41B6-888C-4FD42F89EA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FC6BBCC4-C2F6-4F10-B840-EBF70A576BF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9537FD5D-FDDA-41C9-87F5-54216894C0E2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F337CF0C-86BA-4DB4-A0FF-92D2EF62B79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4DD32BC3-1996-44B5-BEFE-1F8D19B52CA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A8DC009D-0574-46E5-A9B0-A43551869DE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9371B62A-A52F-4E78-B986-CEB8BBD501E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1085D35D-6988-4F01-964F-5BBAA3A9D5B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D855F390-5C3B-4331-AD53-FF42AB4BDA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B0A227CB-CF95-4808-9E9D-C1A6DA052B4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3B5E2D97-957D-48A8-B6CC-DED57DD239F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7999E45C-7982-42E7-B493-AF758FABF58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FCDE99AE-457F-4098-B036-0055FC91AEC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33326911-E070-4733-88A4-CB1E53F080B2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08334A22-D8A9-43D1-8C0A-AFC3AAEBEB9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DB09A12E-925A-4D40-AE73-F48E6B44AB3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423A3064-A34C-42C4-874A-79EF29B278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C6E5D7FD-FBB4-42B1-914D-7FE957AEA01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8177018-DEBE-44B8-9772-9D45A5D03B8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F9988393-B4AB-4C00-9A01-42710685AE7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7EC162CF-0523-4588-93F6-EC2E2EE72A0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999AC82B-E573-45EB-9A69-BE29C1EF4C7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5551A93E-0EA2-43D6-83F2-BAA232437A9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A450CDE7-14E7-4CDB-9288-96B1E6F16FF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CD825E41-1009-4E69-A025-E5AFD49BA771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1F9BFEEB-1D1A-4484-9775-D272CC0B1B8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683F15F9-E5C8-40E2-BC62-1DD022637A2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488F6A70-D173-42EB-B065-7FD9B0E2F0F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24E5F496-99B6-4695-9FD2-029DDE0D855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0AF36B51-155C-44D2-BFC5-72B9B5BEE7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59B5231E-85EF-4904-947E-C6F49D94A4D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9D4FF0CA-1EA1-4F56-992F-5A058B1AD9B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B9136A85-1EF0-4EAD-BC75-95F42520697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F258CDA-99B3-4C8C-8C75-2EFB9B1FF37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C3467377-1D24-45B1-A20B-889A27D622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5431620B-2E7B-49B2-A6CD-B491A25927A3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350D001C-5DB8-4223-9038-FD9EA2681F24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31F9F4C1-0DAB-4158-846B-A26D0E3744E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F8BB01C4-841B-4066-8969-6C32EA33B2B5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C3D9EC5E-C882-40CA-8E92-89EC97B598C1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>
            <a:extLst>
              <a:ext uri="{FF2B5EF4-FFF2-40B4-BE49-F238E27FC236}">
                <a16:creationId xmlns:a16="http://schemas.microsoft.com/office/drawing/2014/main" id="{CD22F33C-1CE8-47E4-9E10-9E28328901C0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11362464-6942-4912-874F-AF6B3270D22F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11B2B1D3-24D9-49E5-9BA0-75C0A4BCE2F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14AD46A3-3DA7-4704-9D1B-47064AAF2E0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284DD1E3-E678-4566-B5EB-52044DEF02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3FAEE670-D0AD-40D8-BF7F-2BFA9B9D54F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92B43C00-F0FD-4832-831A-4DD36C027C37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F52426F6-A09A-4C75-AE05-69CA1BF484F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99DA7731-19D7-47B0-B096-A7056D079B5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F62CA0DD-16C1-4665-95A6-9F92F0128802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B34AD202-21EB-4BF6-AE8F-76703DAADE12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F7367072-A3B2-43F7-AC83-169CF3B8FF02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DAF35504-8DF0-4054-9476-5162BEF82F7A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DBACFC57-3A0D-4D07-9637-1416E9E1B6BA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5" name="TextBox 624">
            <a:extLst>
              <a:ext uri="{FF2B5EF4-FFF2-40B4-BE49-F238E27FC236}">
                <a16:creationId xmlns:a16="http://schemas.microsoft.com/office/drawing/2014/main" id="{1115DADE-22BF-4BB1-BB41-C894139224AF}"/>
              </a:ext>
            </a:extLst>
          </p:cNvPr>
          <p:cNvSpPr txBox="1"/>
          <p:nvPr/>
        </p:nvSpPr>
        <p:spPr>
          <a:xfrm>
            <a:off x="5936236" y="1378925"/>
            <a:ext cx="132396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312</a:t>
            </a: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id="{19DB99B6-47B6-4E56-B9A9-CB2C12775782}"/>
              </a:ext>
            </a:extLst>
          </p:cNvPr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+</a:t>
            </a:r>
          </a:p>
        </p:txBody>
      </p:sp>
      <p:cxnSp>
        <p:nvCxnSpPr>
          <p:cNvPr id="627" name="Straight Connector 626">
            <a:extLst>
              <a:ext uri="{FF2B5EF4-FFF2-40B4-BE49-F238E27FC236}">
                <a16:creationId xmlns:a16="http://schemas.microsoft.com/office/drawing/2014/main" id="{74A00F0C-613F-47CE-BC30-4781B1D9C642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8" name="TextBox 627">
            <a:extLst>
              <a:ext uri="{FF2B5EF4-FFF2-40B4-BE49-F238E27FC236}">
                <a16:creationId xmlns:a16="http://schemas.microsoft.com/office/drawing/2014/main" id="{77E27ACB-CDA6-4E46-99BE-37D8841FF892}"/>
              </a:ext>
            </a:extLst>
          </p:cNvPr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AC5FC680-2E9F-4602-97EF-44355A519AF1}"/>
              </a:ext>
            </a:extLst>
          </p:cNvPr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CBD2E608-AE89-48BE-898B-A2E038D0B987}"/>
              </a:ext>
            </a:extLst>
          </p:cNvPr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CDED7FD3-AB73-4D79-B977-8142CB31526A}"/>
              </a:ext>
            </a:extLst>
          </p:cNvPr>
          <p:cNvSpPr txBox="1"/>
          <p:nvPr/>
        </p:nvSpPr>
        <p:spPr>
          <a:xfrm>
            <a:off x="7133420" y="1537025"/>
            <a:ext cx="442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6, </a:t>
            </a:r>
            <a:r>
              <a:rPr lang="en-US" sz="2800" dirty="0" err="1"/>
              <a:t>viết</a:t>
            </a:r>
            <a:r>
              <a:rPr lang="en-US" sz="2800" dirty="0"/>
              <a:t> 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632" name="Group 631">
            <a:extLst>
              <a:ext uri="{FF2B5EF4-FFF2-40B4-BE49-F238E27FC236}">
                <a16:creationId xmlns:a16="http://schemas.microsoft.com/office/drawing/2014/main" id="{4DA11FC4-DD5B-49B1-B437-66DCCC1AFA2F}"/>
              </a:ext>
            </a:extLst>
          </p:cNvPr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976B62F0-C13D-4ED8-B915-F01EA297BEC1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</a:rPr>
                <a:t>264 + 312 = 576</a:t>
              </a:r>
            </a:p>
          </p:txBody>
        </p:sp>
        <p:sp>
          <p:nvSpPr>
            <p:cNvPr id="634" name="Rounded Rectangle 790">
              <a:extLst>
                <a:ext uri="{FF2B5EF4-FFF2-40B4-BE49-F238E27FC236}">
                  <a16:creationId xmlns:a16="http://schemas.microsoft.com/office/drawing/2014/main" id="{332F9DB7-1740-4CC8-8AAD-E4A4CEFA6392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2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33" grpId="0"/>
      <p:bldP spid="534" grpId="0"/>
      <p:bldP spid="536" grpId="0"/>
      <p:bldP spid="537" grpId="0"/>
      <p:bldP spid="538" grpId="0"/>
      <p:bldP spid="625" grpId="0"/>
      <p:bldP spid="626" grpId="0"/>
      <p:bldP spid="628" grpId="0"/>
      <p:bldP spid="629" grpId="0"/>
      <p:bldP spid="630" grpId="0"/>
      <p:bldP spid="63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823882" y="6754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Tính.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6E026BE-1B03-44E4-8A9D-384AC92DA1B6}"/>
              </a:ext>
            </a:extLst>
          </p:cNvPr>
          <p:cNvSpPr/>
          <p:nvPr/>
        </p:nvSpPr>
        <p:spPr>
          <a:xfrm>
            <a:off x="663406" y="1800070"/>
            <a:ext cx="10387870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C1B73D-F18C-4732-A29F-3ECE4BF8DDCD}"/>
              </a:ext>
            </a:extLst>
          </p:cNvPr>
          <p:cNvGrpSpPr/>
          <p:nvPr/>
        </p:nvGrpSpPr>
        <p:grpSpPr>
          <a:xfrm>
            <a:off x="1521500" y="2184626"/>
            <a:ext cx="1192760" cy="1478418"/>
            <a:chOff x="1521500" y="2095726"/>
            <a:chExt cx="1192760" cy="14784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0B1AD-2280-4654-8D30-285BD9F677F7}"/>
                </a:ext>
              </a:extLst>
            </p:cNvPr>
            <p:cNvGrpSpPr/>
            <p:nvPr/>
          </p:nvGrpSpPr>
          <p:grpSpPr>
            <a:xfrm>
              <a:off x="1521500" y="2095726"/>
              <a:ext cx="1192760" cy="1478418"/>
              <a:chOff x="1652041" y="2095726"/>
              <a:chExt cx="1192760" cy="147841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436040-BDF1-4C79-9E93-5596E0C1536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351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B1CFE5-8993-4E2E-A32E-59F9667B6C28}"/>
                  </a:ext>
                </a:extLst>
              </p:cNvPr>
              <p:cNvSpPr txBox="1"/>
              <p:nvPr/>
            </p:nvSpPr>
            <p:spPr>
              <a:xfrm>
                <a:off x="1652041" y="2418890"/>
                <a:ext cx="910030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/>
                  <a:t>+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C8236F-8C6E-4E1F-A8B0-FA51E6613FA4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6165B-53A2-47A0-872E-660B7639A4EA}"/>
              </a:ext>
            </a:extLst>
          </p:cNvPr>
          <p:cNvGrpSpPr/>
          <p:nvPr/>
        </p:nvGrpSpPr>
        <p:grpSpPr>
          <a:xfrm>
            <a:off x="4017727" y="2184626"/>
            <a:ext cx="1207750" cy="1478418"/>
            <a:chOff x="1506510" y="2095726"/>
            <a:chExt cx="1207750" cy="147841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D95654-363C-469D-89E7-A5CBD1BDBEFF}"/>
                </a:ext>
              </a:extLst>
            </p:cNvPr>
            <p:cNvGrpSpPr/>
            <p:nvPr/>
          </p:nvGrpSpPr>
          <p:grpSpPr>
            <a:xfrm>
              <a:off x="1506510" y="2095726"/>
              <a:ext cx="1207750" cy="1478418"/>
              <a:chOff x="1637051" y="2095726"/>
              <a:chExt cx="1207750" cy="14784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E9C2AF-5260-4BCA-9ED8-71EADB41D5B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204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2D666F-9C85-49EA-8224-6E95B07F52CC}"/>
                  </a:ext>
                </a:extLst>
              </p:cNvPr>
              <p:cNvSpPr txBox="1"/>
              <p:nvPr/>
            </p:nvSpPr>
            <p:spPr>
              <a:xfrm>
                <a:off x="1637051" y="2418890"/>
                <a:ext cx="363930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/>
                  <a:t>+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627DD0-BDED-4168-BBB6-435707F073C4}"/>
                </a:ext>
              </a:extLst>
            </p:cNvPr>
            <p:cNvCxnSpPr/>
            <p:nvPr/>
          </p:nvCxnSpPr>
          <p:spPr>
            <a:xfrm>
              <a:off x="1689100" y="351311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25A5A2-289B-42F9-8B79-2A5BD75628E6}"/>
              </a:ext>
            </a:extLst>
          </p:cNvPr>
          <p:cNvGrpSpPr/>
          <p:nvPr/>
        </p:nvGrpSpPr>
        <p:grpSpPr>
          <a:xfrm>
            <a:off x="6573915" y="2184626"/>
            <a:ext cx="1162780" cy="1478418"/>
            <a:chOff x="1551480" y="2095726"/>
            <a:chExt cx="1162780" cy="147841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45C44D-EABA-4B06-AAB4-125CE0BDAE40}"/>
                </a:ext>
              </a:extLst>
            </p:cNvPr>
            <p:cNvGrpSpPr/>
            <p:nvPr/>
          </p:nvGrpSpPr>
          <p:grpSpPr>
            <a:xfrm>
              <a:off x="1551480" y="2095726"/>
              <a:ext cx="1162780" cy="1478418"/>
              <a:chOff x="1682021" y="2095726"/>
              <a:chExt cx="1162780" cy="147841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E27B409-B9E1-4839-8C57-909ACE3EC1D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  32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E351D2-5AE1-46FA-8123-52AD5DA38107}"/>
                  </a:ext>
                </a:extLst>
              </p:cNvPr>
              <p:cNvSpPr txBox="1"/>
              <p:nvPr/>
            </p:nvSpPr>
            <p:spPr>
              <a:xfrm>
                <a:off x="1682021" y="249384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A2D440-0F00-4059-885D-F47401493B9A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2BB2F5-3250-4B47-8AB1-48FBA78B99D7}"/>
              </a:ext>
            </a:extLst>
          </p:cNvPr>
          <p:cNvGrpSpPr/>
          <p:nvPr/>
        </p:nvGrpSpPr>
        <p:grpSpPr>
          <a:xfrm>
            <a:off x="8904158" y="2184626"/>
            <a:ext cx="1176102" cy="1478418"/>
            <a:chOff x="1538158" y="2095726"/>
            <a:chExt cx="1176102" cy="14784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31D7D9-E17C-48B7-ABEB-60E40730A04D}"/>
                </a:ext>
              </a:extLst>
            </p:cNvPr>
            <p:cNvGrpSpPr/>
            <p:nvPr/>
          </p:nvGrpSpPr>
          <p:grpSpPr>
            <a:xfrm>
              <a:off x="1538158" y="2095726"/>
              <a:ext cx="1176102" cy="1478418"/>
              <a:chOff x="1668699" y="2095726"/>
              <a:chExt cx="1176102" cy="14784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8139E6F-0216-4445-9DCC-3EAA2B953A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  60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B5853BF-A1EF-480B-B73F-8DCBD63A3346}"/>
                  </a:ext>
                </a:extLst>
              </p:cNvPr>
              <p:cNvSpPr txBox="1"/>
              <p:nvPr/>
            </p:nvSpPr>
            <p:spPr>
              <a:xfrm>
                <a:off x="1668699" y="2474417"/>
                <a:ext cx="317292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5898E5E-FFDC-487B-871A-E909909ED181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685E715-1A7B-4AFB-B027-C87EAF2B079F}"/>
              </a:ext>
            </a:extLst>
          </p:cNvPr>
          <p:cNvSpPr txBox="1"/>
          <p:nvPr/>
        </p:nvSpPr>
        <p:spPr>
          <a:xfrm>
            <a:off x="2266010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8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0E93FD-BA6E-4A76-B097-A1B4B9F91A8C}"/>
              </a:ext>
            </a:extLst>
          </p:cNvPr>
          <p:cNvSpPr txBox="1"/>
          <p:nvPr/>
        </p:nvSpPr>
        <p:spPr>
          <a:xfrm>
            <a:off x="2030645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9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53DF0C-C33B-4A19-87D8-8F525960827C}"/>
              </a:ext>
            </a:extLst>
          </p:cNvPr>
          <p:cNvSpPr txBox="1"/>
          <p:nvPr/>
        </p:nvSpPr>
        <p:spPr>
          <a:xfrm>
            <a:off x="1794708" y="3423426"/>
            <a:ext cx="588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201E31-BB65-41B3-84AD-939729FD94CC}"/>
              </a:ext>
            </a:extLst>
          </p:cNvPr>
          <p:cNvSpPr txBox="1"/>
          <p:nvPr/>
        </p:nvSpPr>
        <p:spPr>
          <a:xfrm>
            <a:off x="4760840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7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47C954-BEC9-4663-8530-041ED74753B8}"/>
              </a:ext>
            </a:extLst>
          </p:cNvPr>
          <p:cNvSpPr txBox="1"/>
          <p:nvPr/>
        </p:nvSpPr>
        <p:spPr>
          <a:xfrm>
            <a:off x="4525475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A29854-2C05-4B13-8BEF-6077665CE3B3}"/>
              </a:ext>
            </a:extLst>
          </p:cNvPr>
          <p:cNvSpPr txBox="1"/>
          <p:nvPr/>
        </p:nvSpPr>
        <p:spPr>
          <a:xfrm>
            <a:off x="4289538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9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081708-66E1-4AB0-90A8-7955DBE971AD}"/>
              </a:ext>
            </a:extLst>
          </p:cNvPr>
          <p:cNvSpPr txBox="1"/>
          <p:nvPr/>
        </p:nvSpPr>
        <p:spPr>
          <a:xfrm>
            <a:off x="7318740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8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7E3913-128F-415E-9C38-9A5E5B64045D}"/>
              </a:ext>
            </a:extLst>
          </p:cNvPr>
          <p:cNvSpPr txBox="1"/>
          <p:nvPr/>
        </p:nvSpPr>
        <p:spPr>
          <a:xfrm>
            <a:off x="7083375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5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D75D19-278B-48E2-BBBA-69045729ACE4}"/>
              </a:ext>
            </a:extLst>
          </p:cNvPr>
          <p:cNvSpPr txBox="1"/>
          <p:nvPr/>
        </p:nvSpPr>
        <p:spPr>
          <a:xfrm>
            <a:off x="6847438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5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548FB6-2A8C-4375-A956-54C9B2CEA343}"/>
              </a:ext>
            </a:extLst>
          </p:cNvPr>
          <p:cNvSpPr txBox="1"/>
          <p:nvPr/>
        </p:nvSpPr>
        <p:spPr>
          <a:xfrm>
            <a:off x="9614033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5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C3B273-1E2D-4C6A-BD49-296D23BB87F8}"/>
              </a:ext>
            </a:extLst>
          </p:cNvPr>
          <p:cNvSpPr txBox="1"/>
          <p:nvPr/>
        </p:nvSpPr>
        <p:spPr>
          <a:xfrm>
            <a:off x="9378668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7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C54977-C51D-4D68-869C-7EBD897B6451}"/>
              </a:ext>
            </a:extLst>
          </p:cNvPr>
          <p:cNvSpPr txBox="1"/>
          <p:nvPr/>
        </p:nvSpPr>
        <p:spPr>
          <a:xfrm>
            <a:off x="9142731" y="342342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8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-676473" y="2305344"/>
            <a:ext cx="13133302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A7249-72B6-44E2-B86D-5D56BF456BF7}"/>
              </a:ext>
            </a:extLst>
          </p:cNvPr>
          <p:cNvSpPr/>
          <p:nvPr/>
        </p:nvSpPr>
        <p:spPr>
          <a:xfrm>
            <a:off x="952086" y="2736505"/>
            <a:ext cx="138050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460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5A203-EFCE-43E4-8AD1-A6104493A629}"/>
              </a:ext>
            </a:extLst>
          </p:cNvPr>
          <p:cNvSpPr/>
          <p:nvPr/>
        </p:nvSpPr>
        <p:spPr>
          <a:xfrm>
            <a:off x="660606" y="3687464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231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8D8E42-0913-4FCB-B009-46A2A8DDAB1B}"/>
              </a:ext>
            </a:extLst>
          </p:cNvPr>
          <p:cNvSpPr/>
          <p:nvPr/>
        </p:nvSpPr>
        <p:spPr>
          <a:xfrm>
            <a:off x="636120" y="32279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 flipV="1">
            <a:off x="779493" y="4389413"/>
            <a:ext cx="1444706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147ED7B-B7C1-4694-9AA8-02F356C533DA}"/>
              </a:ext>
            </a:extLst>
          </p:cNvPr>
          <p:cNvSpPr/>
          <p:nvPr/>
        </p:nvSpPr>
        <p:spPr>
          <a:xfrm>
            <a:off x="1804477" y="4626693"/>
            <a:ext cx="41389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883E55-6B8E-4FBE-938D-883E5374EFE7}"/>
              </a:ext>
            </a:extLst>
          </p:cNvPr>
          <p:cNvSpPr/>
          <p:nvPr/>
        </p:nvSpPr>
        <p:spPr>
          <a:xfrm>
            <a:off x="1362696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8D72C5-C659-4CB7-A89A-EA1ADE497BC2}"/>
              </a:ext>
            </a:extLst>
          </p:cNvPr>
          <p:cNvSpPr/>
          <p:nvPr/>
        </p:nvSpPr>
        <p:spPr>
          <a:xfrm>
            <a:off x="3826295" y="2745565"/>
            <a:ext cx="13227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375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46ED1D-88E3-4FC6-84CD-43844B8EF34C}"/>
              </a:ext>
            </a:extLst>
          </p:cNvPr>
          <p:cNvSpPr/>
          <p:nvPr/>
        </p:nvSpPr>
        <p:spPr>
          <a:xfrm>
            <a:off x="3677014" y="3693659"/>
            <a:ext cx="163337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622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E34C5-7AAC-4009-9150-D77BE95F055F}"/>
              </a:ext>
            </a:extLst>
          </p:cNvPr>
          <p:cNvSpPr/>
          <p:nvPr/>
        </p:nvSpPr>
        <p:spPr>
          <a:xfrm>
            <a:off x="3483954" y="323360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AE150-09C7-4F92-ACFB-DE9167B001D6}"/>
              </a:ext>
            </a:extLst>
          </p:cNvPr>
          <p:cNvCxnSpPr>
            <a:cxnSpLocks/>
          </p:cNvCxnSpPr>
          <p:nvPr/>
        </p:nvCxnSpPr>
        <p:spPr>
          <a:xfrm>
            <a:off x="3640364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76E79-6D27-4E39-89DD-B655398C2BD6}"/>
              </a:ext>
            </a:extLst>
          </p:cNvPr>
          <p:cNvSpPr/>
          <p:nvPr/>
        </p:nvSpPr>
        <p:spPr>
          <a:xfrm>
            <a:off x="4636313" y="4626693"/>
            <a:ext cx="55495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F1317-A66B-461C-B54D-1D2A560128B1}"/>
              </a:ext>
            </a:extLst>
          </p:cNvPr>
          <p:cNvSpPr/>
          <p:nvPr/>
        </p:nvSpPr>
        <p:spPr>
          <a:xfrm>
            <a:off x="4232287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670A03-6034-4E9B-801B-171DC1440FD1}"/>
              </a:ext>
            </a:extLst>
          </p:cNvPr>
          <p:cNvSpPr/>
          <p:nvPr/>
        </p:nvSpPr>
        <p:spPr>
          <a:xfrm>
            <a:off x="6623983" y="2745565"/>
            <a:ext cx="133081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800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EF7A5A-AC0D-47C4-8443-68B055AFBCAD}"/>
              </a:ext>
            </a:extLst>
          </p:cNvPr>
          <p:cNvSpPr/>
          <p:nvPr/>
        </p:nvSpPr>
        <p:spPr>
          <a:xfrm>
            <a:off x="7011397" y="3693659"/>
            <a:ext cx="93647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80EF73-DCA3-45B5-B8E4-E8E95218513B}"/>
              </a:ext>
            </a:extLst>
          </p:cNvPr>
          <p:cNvSpPr/>
          <p:nvPr/>
        </p:nvSpPr>
        <p:spPr>
          <a:xfrm>
            <a:off x="6334198" y="323360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38FBEF-1877-4F01-873C-112DDD1B3537}"/>
              </a:ext>
            </a:extLst>
          </p:cNvPr>
          <p:cNvCxnSpPr>
            <a:cxnSpLocks/>
          </p:cNvCxnSpPr>
          <p:nvPr/>
        </p:nvCxnSpPr>
        <p:spPr>
          <a:xfrm>
            <a:off x="6477908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D248F-B345-4C04-954F-5D2D8A3FFA10}"/>
              </a:ext>
            </a:extLst>
          </p:cNvPr>
          <p:cNvSpPr/>
          <p:nvPr/>
        </p:nvSpPr>
        <p:spPr>
          <a:xfrm>
            <a:off x="7375599" y="4626693"/>
            <a:ext cx="56618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2921CE-6170-4F20-84E1-47FD9FD693C3}"/>
              </a:ext>
            </a:extLst>
          </p:cNvPr>
          <p:cNvSpPr/>
          <p:nvPr/>
        </p:nvSpPr>
        <p:spPr>
          <a:xfrm>
            <a:off x="7027047" y="4626693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756F86-FCD6-4972-97B5-7B8B35FE79C0}"/>
              </a:ext>
            </a:extLst>
          </p:cNvPr>
          <p:cNvSpPr/>
          <p:nvPr/>
        </p:nvSpPr>
        <p:spPr>
          <a:xfrm>
            <a:off x="9472041" y="2745565"/>
            <a:ext cx="140775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923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837222-ADE4-4766-AA3A-FD1A86966663}"/>
              </a:ext>
            </a:extLst>
          </p:cNvPr>
          <p:cNvSpPr/>
          <p:nvPr/>
        </p:nvSpPr>
        <p:spPr>
          <a:xfrm>
            <a:off x="10305816" y="3693659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37F265-A087-443C-B4C0-C8604A8B57D1}"/>
              </a:ext>
            </a:extLst>
          </p:cNvPr>
          <p:cNvSpPr/>
          <p:nvPr/>
        </p:nvSpPr>
        <p:spPr>
          <a:xfrm>
            <a:off x="9169926" y="323360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881047-E599-4B73-B636-036444F400A1}"/>
              </a:ext>
            </a:extLst>
          </p:cNvPr>
          <p:cNvCxnSpPr>
            <a:cxnSpLocks/>
          </p:cNvCxnSpPr>
          <p:nvPr/>
        </p:nvCxnSpPr>
        <p:spPr>
          <a:xfrm>
            <a:off x="9326336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F67397-32DD-4A67-9B6D-7664930D46AB}"/>
              </a:ext>
            </a:extLst>
          </p:cNvPr>
          <p:cNvSpPr/>
          <p:nvPr/>
        </p:nvSpPr>
        <p:spPr>
          <a:xfrm>
            <a:off x="10293486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E91C3-64C9-4335-8B69-9BA52B6FF294}"/>
              </a:ext>
            </a:extLst>
          </p:cNvPr>
          <p:cNvSpPr/>
          <p:nvPr/>
        </p:nvSpPr>
        <p:spPr>
          <a:xfrm>
            <a:off x="9865831" y="4626693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14083"/>
            <a:chOff x="1183343" y="1464304"/>
            <a:chExt cx="7030148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Đặt tính rồi tính.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5FBFD-0BA5-47E3-94B6-A8D64BC81691}"/>
              </a:ext>
            </a:extLst>
          </p:cNvPr>
          <p:cNvSpPr txBox="1"/>
          <p:nvPr/>
        </p:nvSpPr>
        <p:spPr>
          <a:xfrm>
            <a:off x="717426" y="1075349"/>
            <a:ext cx="11117310" cy="707578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460 + </a:t>
            </a:r>
            <a:r>
              <a:rPr lang="en-US" sz="3200"/>
              <a:t>231         375 </a:t>
            </a:r>
            <a:r>
              <a:rPr lang="en-US" sz="3200" dirty="0"/>
              <a:t>+ </a:t>
            </a:r>
            <a:r>
              <a:rPr lang="en-US" sz="3200"/>
              <a:t>622           800 </a:t>
            </a:r>
            <a:r>
              <a:rPr lang="en-US" sz="3200" dirty="0"/>
              <a:t>+ 37           923 + 6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942254-6C54-4BF2-AF95-34AFA7A0AE16}"/>
              </a:ext>
            </a:extLst>
          </p:cNvPr>
          <p:cNvSpPr/>
          <p:nvPr/>
        </p:nvSpPr>
        <p:spPr>
          <a:xfrm>
            <a:off x="958641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9B2E97-7E0E-450D-B4D8-7FDA0290E79B}"/>
              </a:ext>
            </a:extLst>
          </p:cNvPr>
          <p:cNvSpPr/>
          <p:nvPr/>
        </p:nvSpPr>
        <p:spPr>
          <a:xfrm>
            <a:off x="3767045" y="4626693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C55F96-8A75-460D-B90C-74E6DFFD6D36}"/>
              </a:ext>
            </a:extLst>
          </p:cNvPr>
          <p:cNvSpPr/>
          <p:nvPr/>
        </p:nvSpPr>
        <p:spPr>
          <a:xfrm>
            <a:off x="6647012" y="4626693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21B1A0-E267-4240-9E09-38795A0351E7}"/>
              </a:ext>
            </a:extLst>
          </p:cNvPr>
          <p:cNvSpPr/>
          <p:nvPr/>
        </p:nvSpPr>
        <p:spPr>
          <a:xfrm>
            <a:off x="9465538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31" grpId="0"/>
      <p:bldP spid="34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1180798" cy="1106526"/>
            <a:chOff x="1183343" y="1464304"/>
            <a:chExt cx="11180798" cy="110652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10559379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Mèo và hà mã vớt được những hòm đựng ngọc trai. Số ngọc trai được ghi trên mỗi hòm.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11E41CB-DBC2-4601-8813-4E76FA2D5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AF41F408-9D75-4420-9931-60D158C927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6A28F101-CBDD-4C64-9716-28C6B14C3B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F94234E7-4F79-4961-931C-635ACEB35F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8CBE2259-7995-40CE-BAB9-4080FBDF7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31F344-A1DD-40E6-B550-09C3AA71403F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8693BE-BBE8-45CA-9EDC-D7DC5CD85F82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6D7731-4DFE-403F-8BB4-EC721E5A51E0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1FF3EFE-BEAB-4A21-B23C-1CC965811B3C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249105-09C8-4305-BF18-A01712CBB5FF}"/>
              </a:ext>
            </a:extLst>
          </p:cNvPr>
          <p:cNvGrpSpPr/>
          <p:nvPr/>
        </p:nvGrpSpPr>
        <p:grpSpPr>
          <a:xfrm>
            <a:off x="6801068" y="1959740"/>
            <a:ext cx="1122900" cy="523220"/>
            <a:chOff x="1999127" y="1726873"/>
            <a:chExt cx="1122900" cy="523220"/>
          </a:xfrm>
        </p:grpSpPr>
        <p:sp>
          <p:nvSpPr>
            <p:cNvPr id="39" name="Rounded Rectangle 26">
              <a:extLst>
                <a:ext uri="{FF2B5EF4-FFF2-40B4-BE49-F238E27FC236}">
                  <a16:creationId xmlns:a16="http://schemas.microsoft.com/office/drawing/2014/main" id="{F60FF000-A279-48AA-8E84-6DD7E29FD87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1C0B05-AA66-468D-B873-818A847BA662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 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46FC793-02C7-4175-8878-21136FBB69F9}"/>
              </a:ext>
            </a:extLst>
          </p:cNvPr>
          <p:cNvSpPr txBox="1"/>
          <p:nvPr/>
        </p:nvSpPr>
        <p:spPr>
          <a:xfrm>
            <a:off x="6246789" y="2436793"/>
            <a:ext cx="5130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vớt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 ?  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vớt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?   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.</a:t>
            </a: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41B3E33B-5B2C-4B04-AAF0-46D5B635B407}"/>
              </a:ext>
            </a:extLst>
          </p:cNvPr>
          <p:cNvSpPr/>
          <p:nvPr/>
        </p:nvSpPr>
        <p:spPr>
          <a:xfrm>
            <a:off x="6801068" y="320620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25263DEE-A47F-48EB-8F2B-140D13CD3FD0}"/>
              </a:ext>
            </a:extLst>
          </p:cNvPr>
          <p:cNvSpPr/>
          <p:nvPr/>
        </p:nvSpPr>
        <p:spPr>
          <a:xfrm>
            <a:off x="7293084" y="448470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3E1A07-FB0D-4546-805E-982CF3CFF063}"/>
              </a:ext>
            </a:extLst>
          </p:cNvPr>
          <p:cNvSpPr txBox="1"/>
          <p:nvPr/>
        </p:nvSpPr>
        <p:spPr>
          <a:xfrm>
            <a:off x="6915368" y="3245307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478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31761-C857-4B6F-A278-D945B148E13F}"/>
              </a:ext>
            </a:extLst>
          </p:cNvPr>
          <p:cNvSpPr txBox="1"/>
          <p:nvPr/>
        </p:nvSpPr>
        <p:spPr>
          <a:xfrm>
            <a:off x="7429434" y="4516768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PT - Chủ đề: Bé là ai? PowerPoint Presentation, free download - ID:4216784">
            <a:extLst>
              <a:ext uri="{FF2B5EF4-FFF2-40B4-BE49-F238E27FC236}">
                <a16:creationId xmlns:a16="http://schemas.microsoft.com/office/drawing/2014/main" id="{60EBF77C-0DC0-2507-E5AE-6BEA199D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b="11395"/>
          <a:stretch/>
        </p:blipFill>
        <p:spPr bwMode="auto">
          <a:xfrm>
            <a:off x="20" y="9762"/>
            <a:ext cx="12161818" cy="683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45FA7-A43F-BDAE-D571-6587B1E469A4}"/>
              </a:ext>
            </a:extLst>
          </p:cNvPr>
          <p:cNvSpPr/>
          <p:nvPr/>
        </p:nvSpPr>
        <p:spPr>
          <a:xfrm>
            <a:off x="720964" y="4313880"/>
            <a:ext cx="10127022" cy="110525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83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583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316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11" y="8483"/>
            <a:ext cx="12521163" cy="76264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4E056-7031-4D60-8068-6C70255E7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455" y="1765298"/>
            <a:ext cx="7753844" cy="18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5158" y="2782903"/>
            <a:ext cx="2394362" cy="3498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0594"/>
            <a:ext cx="4332655" cy="3297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6330" y="5551666"/>
            <a:ext cx="807799" cy="828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14226" y="2649883"/>
            <a:ext cx="2394362" cy="3498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68" y="4217574"/>
            <a:ext cx="4332655" cy="3297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5398" y="5418646"/>
            <a:ext cx="807799" cy="828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94" y="1211862"/>
            <a:ext cx="10636449" cy="19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9CD93C-3E03-465C-9277-FC3CD176A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1 dm = … 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58555" y="4067293"/>
            <a:ext cx="724983" cy="743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2074" y="2241442"/>
            <a:ext cx="2394362" cy="34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589341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625537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5A396A-43CD-430B-AF62-91717644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5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20 cm = … dm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63166" y="4132572"/>
            <a:ext cx="750319" cy="7698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1780" y="1948147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84084" y="2409221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589341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6177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625537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200</a:t>
            </a:r>
          </a:p>
        </p:txBody>
      </p:sp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EDF3F0-6494-460A-8B0D-B0E0B9E1D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500 cm = … 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28" y="3099982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5" y="3982323"/>
            <a:ext cx="807799" cy="828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589341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5774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625537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</a:p>
        </p:txBody>
      </p:sp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AFCBD0-0BAE-4F4E-9D28-C3A4E830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5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20 dm = … 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28" y="3099982"/>
            <a:ext cx="685464" cy="703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713" y="3439414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3166" y="4073598"/>
            <a:ext cx="807799" cy="828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32281" y="2358131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589341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6177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625537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200</a:t>
            </a:r>
          </a:p>
        </p:txBody>
      </p:sp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9F64CA4-6A8B-4063-8F58-D268C2E3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6 dm = … 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210808-0198-4EA2-88E5-530767838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12352" y="1839738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6E1AAB-F088-486B-BE3F-360C214F8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0663" y="3010237"/>
            <a:ext cx="685464" cy="703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7CF93-C575-4121-BDDE-A08F61033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7498" y="3008717"/>
            <a:ext cx="685464" cy="703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67FF-1FC5-4F5D-BF6E-17FC8B19C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49" y="3349668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5" y="3982323"/>
            <a:ext cx="807799" cy="828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B299C-E962-47D2-B2E8-4EDF625B7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471" y="3368057"/>
            <a:ext cx="685464" cy="703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0F9DC-510E-46F2-AF90-8950616CB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223" y="1839739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23735" y="230390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625537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589341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600</a:t>
            </a:r>
          </a:p>
        </p:txBody>
      </p:sp>
    </p:spTree>
    <p:extLst>
      <p:ext uri="{BB962C8B-B14F-4D97-AF65-F5344CB8AC3E}">
        <p14:creationId xmlns:p14="http://schemas.microsoft.com/office/powerpoint/2010/main" val="17935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AF8AB3-5A18-4E1F-9EBC-758F8B17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2962" y="3256390"/>
            <a:ext cx="3559814" cy="324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53276" y="3337153"/>
            <a:ext cx="2651267" cy="3167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5623" y="2730382"/>
            <a:ext cx="2410592" cy="2776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9613" y="4004888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3935" y="3900881"/>
            <a:ext cx="685464" cy="703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742" y="4258701"/>
            <a:ext cx="685464" cy="703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769" y="3899361"/>
            <a:ext cx="685464" cy="703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620" y="4240312"/>
            <a:ext cx="685464" cy="703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494" y="2730383"/>
            <a:ext cx="2408252" cy="2779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0320" y="8429041"/>
            <a:ext cx="9881494" cy="119735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182">
                <a:solidFill>
                  <a:schemeClr val="accent4"/>
                </a:solidFill>
                <a:latin typeface="UTM Cookies" panose="02040603050506020204" pitchFamily="18" charset="0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744" y="795657"/>
            <a:ext cx="9882350" cy="19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771</Words>
  <Application>Microsoft Office PowerPoint</Application>
  <PresentationFormat>Custom</PresentationFormat>
  <Paragraphs>151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Lato</vt:lpstr>
      <vt:lpstr>Annie Use Your Telescope</vt:lpstr>
      <vt:lpstr>Dekko</vt:lpstr>
      <vt:lpstr>RocknRoll One</vt:lpstr>
      <vt:lpstr>Boogaloo</vt:lpstr>
      <vt:lpstr>Exo</vt:lpstr>
      <vt:lpstr>Arial</vt:lpstr>
      <vt:lpstr>HP001 4 hàng</vt:lpstr>
      <vt:lpstr>Open Sans</vt:lpstr>
      <vt:lpstr>Times New Roman</vt:lpstr>
      <vt:lpstr>Calibri</vt:lpstr>
      <vt:lpstr>UTM Cookies</vt:lpstr>
      <vt:lpstr>Barriecito</vt:lpstr>
      <vt:lpstr>Anaheim</vt:lpstr>
      <vt:lpstr>Barlow Condensed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12:  PHÉP CỘNG, PHÉP TRỪ     TRONG PHẠM VI  1000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Administrator</cp:lastModifiedBy>
  <cp:revision>100</cp:revision>
  <dcterms:modified xsi:type="dcterms:W3CDTF">2025-04-03T06:25:26Z</dcterms:modified>
</cp:coreProperties>
</file>