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0" r:id="rId5"/>
    <p:sldId id="263" r:id="rId6"/>
    <p:sldId id="264" r:id="rId7"/>
    <p:sldId id="266" r:id="rId8"/>
    <p:sldId id="259" r:id="rId9"/>
    <p:sldId id="265" r:id="rId10"/>
    <p:sldId id="267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09T05:35:06.566" idx="2">
    <p:pos x="7680" y="-19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09T05:35:06.566" idx="1">
    <p:pos x="7680" y="-19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F4D8-4BC0-48D4-BB4C-54AEA6482E8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80E-EDB1-4320-8F3F-0AD7D2A66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2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F4D8-4BC0-48D4-BB4C-54AEA6482E8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80E-EDB1-4320-8F3F-0AD7D2A66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8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F4D8-4BC0-48D4-BB4C-54AEA6482E8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80E-EDB1-4320-8F3F-0AD7D2A66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4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2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4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F4D8-4BC0-48D4-BB4C-54AEA6482E8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80E-EDB1-4320-8F3F-0AD7D2A66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F4D8-4BC0-48D4-BB4C-54AEA6482E8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80E-EDB1-4320-8F3F-0AD7D2A66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4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F4D8-4BC0-48D4-BB4C-54AEA6482E8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80E-EDB1-4320-8F3F-0AD7D2A66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5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F4D8-4BC0-48D4-BB4C-54AEA6482E8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80E-EDB1-4320-8F3F-0AD7D2A66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1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F4D8-4BC0-48D4-BB4C-54AEA6482E8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80E-EDB1-4320-8F3F-0AD7D2A66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8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F4D8-4BC0-48D4-BB4C-54AEA6482E8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80E-EDB1-4320-8F3F-0AD7D2A66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F4D8-4BC0-48D4-BB4C-54AEA6482E8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80E-EDB1-4320-8F3F-0AD7D2A66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0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F4D8-4BC0-48D4-BB4C-54AEA6482E8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980E-EDB1-4320-8F3F-0AD7D2A66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5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F4D8-4BC0-48D4-BB4C-54AEA6482E8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7980E-EDB1-4320-8F3F-0AD7D2A66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6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8B6AED-650E-0D51-E175-0A6653639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3939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53"/>
            <a:ext cx="12192000" cy="62727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8"/>
          <a:stretch/>
        </p:blipFill>
        <p:spPr>
          <a:xfrm>
            <a:off x="0" y="4699322"/>
            <a:ext cx="12192000" cy="21586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25" y="272970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69" y="3744185"/>
            <a:ext cx="1170491" cy="11704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F1A2813-B2E5-B2ED-08D0-98835C67DB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38" y="4785384"/>
            <a:ext cx="2296413" cy="22964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E4965A-D87F-A484-BFE6-0F11C010709D}"/>
              </a:ext>
            </a:extLst>
          </p:cNvPr>
          <p:cNvSpPr/>
          <p:nvPr/>
        </p:nvSpPr>
        <p:spPr>
          <a:xfrm>
            <a:off x="964002" y="981689"/>
            <a:ext cx="10302949" cy="861774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BD31D4-5BC8-1127-BEED-784BE3377B20}"/>
              </a:ext>
            </a:extLst>
          </p:cNvPr>
          <p:cNvSpPr txBox="1">
            <a:spLocks/>
          </p:cNvSpPr>
          <p:nvPr/>
        </p:nvSpPr>
        <p:spPr>
          <a:xfrm>
            <a:off x="2472569" y="1770351"/>
            <a:ext cx="6266283" cy="1280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defTabSz="457189" fontAlgn="base">
              <a:defRPr/>
            </a:pPr>
            <a:r>
              <a:rPr lang="en-US" altLang="zh-CN" sz="4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Việt </a:t>
            </a:r>
            <a:r>
              <a:rPr lang="en-US" altLang="zh-CN" sz="4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2</a:t>
            </a:r>
          </a:p>
          <a:p>
            <a:pPr marL="457189" lvl="1" defTabSz="457189" fontAlgn="base">
              <a:defRPr/>
            </a:pPr>
            <a:r>
              <a:rPr lang="en-US" altLang="zh-CN" sz="4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Đọc</a:t>
            </a: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zh-CN" sz="4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Thời</a:t>
            </a: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khoá</a:t>
            </a: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( </a:t>
            </a:r>
            <a:r>
              <a:rPr lang="en-US" altLang="zh-CN" sz="4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1 + 2 )</a:t>
            </a:r>
          </a:p>
          <a:p>
            <a:pPr marL="457189" lvl="1" defTabSz="457189" fontAlgn="base">
              <a:defRPr/>
            </a:pPr>
            <a:endParaRPr lang="en-US" altLang="zh-CN" sz="72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ounded Rectangle 24">
            <a:extLst>
              <a:ext uri="{FF2B5EF4-FFF2-40B4-BE49-F238E27FC236}">
                <a16:creationId xmlns:a16="http://schemas.microsoft.com/office/drawing/2014/main" id="{45156564-9DF7-AC92-7DC7-D6906B845DAE}"/>
              </a:ext>
            </a:extLst>
          </p:cNvPr>
          <p:cNvSpPr/>
          <p:nvPr/>
        </p:nvSpPr>
        <p:spPr>
          <a:xfrm>
            <a:off x="2621225" y="3982352"/>
            <a:ext cx="6921239" cy="1263469"/>
          </a:xfrm>
          <a:prstGeom prst="round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30000"/>
              </a:lnSpc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Mai Thị Lan Hương</a:t>
            </a:r>
          </a:p>
          <a:p>
            <a:pPr defTabSz="914377">
              <a:lnSpc>
                <a:spcPct val="130000"/>
              </a:lnSpc>
              <a:defRPr/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Lớp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2A2</a:t>
            </a:r>
          </a:p>
          <a:p>
            <a:pPr indent="914377" defTabSz="914377">
              <a:lnSpc>
                <a:spcPct val="130000"/>
              </a:lnSpc>
              <a:defRPr/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CB4D19C-BC26-3BA0-9979-EF48E80DA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011" y="700096"/>
            <a:ext cx="8040439" cy="90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377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133" b="1" cap="all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Uỷ</a:t>
            </a:r>
            <a:r>
              <a:rPr lang="en-US" altLang="en-US" sz="2133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altLang="en-US" sz="2133" b="1" cap="all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133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33" b="1" cap="all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133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HUYỆN AN DƯƠNG</a:t>
            </a:r>
          </a:p>
          <a:p>
            <a:pPr algn="ctr" defTabSz="914377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133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altLang="en-US" sz="2133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altLang="en-US" sz="2133" b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 TIỂU HỌC AN HỒNG</a:t>
            </a:r>
            <a:endParaRPr lang="en-US" altLang="en-US" sz="2133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3C342-1CE5-71A7-1511-FE667A2B3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08D58E-B4F0-18E3-276B-A77A66AE4B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599441" y="528320"/>
            <a:ext cx="1544320" cy="132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B410CA-C4B5-7855-A1E0-00FB9DB0E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1117600"/>
            <a:ext cx="8808720" cy="473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86BE8-3F93-FB93-119C-28F43A6E8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20" y="2306320"/>
            <a:ext cx="8290559" cy="26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2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DF10A-E71D-7ACF-FD87-7C230C924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440" y="1503681"/>
            <a:ext cx="6908800" cy="24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64BB39-12D3-47F8-9ADF-134C760A5B82}"/>
              </a:ext>
            </a:extLst>
          </p:cNvPr>
          <p:cNvSpPr txBox="1"/>
          <p:nvPr/>
        </p:nvSpPr>
        <p:spPr>
          <a:xfrm>
            <a:off x="751840" y="1457739"/>
            <a:ext cx="10942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3A2E3D-20EB-FE15-215A-31CB6773F6B3}"/>
              </a:ext>
            </a:extLst>
          </p:cNvPr>
          <p:cNvSpPr txBox="1"/>
          <p:nvPr/>
        </p:nvSpPr>
        <p:spPr>
          <a:xfrm>
            <a:off x="904240" y="3032539"/>
            <a:ext cx="1094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4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A7C777-5FE1-4022-9103-FEDF52816BEE}"/>
              </a:ext>
            </a:extLst>
          </p:cNvPr>
          <p:cNvSpPr/>
          <p:nvPr/>
        </p:nvSpPr>
        <p:spPr>
          <a:xfrm>
            <a:off x="2844799" y="614085"/>
            <a:ext cx="7569202" cy="1072475"/>
          </a:xfrm>
          <a:prstGeom prst="roundRect">
            <a:avLst/>
          </a:prstGeom>
          <a:solidFill>
            <a:schemeClr val="accent2">
              <a:alpha val="71765"/>
            </a:schemeClr>
          </a:solidFill>
          <a:ln w="34925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1BBA82-EB35-4BEE-96C7-8912DEF2DE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1598275" y="746165"/>
            <a:ext cx="1455437" cy="1413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1014B2-04D5-4290-AB43-0A5B39325E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 flipH="1">
            <a:off x="10298252" y="97115"/>
            <a:ext cx="1888309" cy="1287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292DD3-7D0E-14B5-D719-AC451CB0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42" y="160650"/>
            <a:ext cx="1455437" cy="428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34F023-C88E-A1DC-0055-EB0B80511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82" y="487680"/>
            <a:ext cx="1115711" cy="680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9166C5-57B6-3A73-9882-554C7CC19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2062480"/>
            <a:ext cx="998727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F6A12-CFE8-7C9D-1E83-1E65B3DBB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F9FD9-9DAF-E0EF-4DF2-E828F940B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934720"/>
            <a:ext cx="9489440" cy="2938803"/>
          </a:xfrm>
          <a:prstGeom prst="rect">
            <a:avLst/>
          </a:prstGeom>
        </p:spPr>
      </p:pic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357AF5EE-5F20-8212-DDC4-7328C35A5158}"/>
              </a:ext>
            </a:extLst>
          </p:cNvPr>
          <p:cNvSpPr/>
          <p:nvPr/>
        </p:nvSpPr>
        <p:spPr>
          <a:xfrm>
            <a:off x="5191759" y="904240"/>
            <a:ext cx="1463041" cy="650240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1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ED1BD-144C-57CA-28B5-85324B3F4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F41C0A-26D8-F28E-FDFC-F91D81F42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960" y="1066800"/>
            <a:ext cx="9804400" cy="5547360"/>
          </a:xfrm>
          <a:prstGeom prst="rect">
            <a:avLst/>
          </a:prstGeom>
        </p:spPr>
      </p:pic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11D46B1-AD3D-438D-0273-8F374638C3DA}"/>
              </a:ext>
            </a:extLst>
          </p:cNvPr>
          <p:cNvSpPr/>
          <p:nvPr/>
        </p:nvSpPr>
        <p:spPr>
          <a:xfrm>
            <a:off x="5191759" y="416560"/>
            <a:ext cx="2692401" cy="65024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4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95FA3B-8C37-F94B-0173-9DA766CB9432}"/>
              </a:ext>
            </a:extLst>
          </p:cNvPr>
          <p:cNvSpPr/>
          <p:nvPr/>
        </p:nvSpPr>
        <p:spPr>
          <a:xfrm>
            <a:off x="2844799" y="614085"/>
            <a:ext cx="7569202" cy="1072475"/>
          </a:xfrm>
          <a:prstGeom prst="roundRect">
            <a:avLst/>
          </a:prstGeom>
          <a:solidFill>
            <a:schemeClr val="accent2">
              <a:alpha val="71765"/>
            </a:schemeClr>
          </a:solidFill>
          <a:ln w="34925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 ( 2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FB033-EA74-5712-7B40-A590AAC3E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1283315" y="750900"/>
            <a:ext cx="1561484" cy="1516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941039-6A18-6E91-7490-79795C3337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 flipH="1">
            <a:off x="10298252" y="97115"/>
            <a:ext cx="1888309" cy="1287220"/>
          </a:xfrm>
          <a:prstGeom prst="rect">
            <a:avLst/>
          </a:prstGeom>
        </p:spPr>
      </p:pic>
      <p:sp>
        <p:nvSpPr>
          <p:cNvPr id="5" name="Cloud Callout 3">
            <a:extLst>
              <a:ext uri="{FF2B5EF4-FFF2-40B4-BE49-F238E27FC236}">
                <a16:creationId xmlns:a16="http://schemas.microsoft.com/office/drawing/2014/main" id="{8EE4D25E-1AFC-1974-BA9B-31BA0C5EF3D5}"/>
              </a:ext>
            </a:extLst>
          </p:cNvPr>
          <p:cNvSpPr/>
          <p:nvPr/>
        </p:nvSpPr>
        <p:spPr>
          <a:xfrm flipH="1">
            <a:off x="2844798" y="2267065"/>
            <a:ext cx="7453454" cy="341251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807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DAB2E9-19F0-BE2A-4E77-4224F0147822}"/>
              </a:ext>
            </a:extLst>
          </p:cNvPr>
          <p:cNvSpPr/>
          <p:nvPr/>
        </p:nvSpPr>
        <p:spPr>
          <a:xfrm>
            <a:off x="853440" y="3140767"/>
            <a:ext cx="10657839" cy="1288993"/>
          </a:xfrm>
          <a:prstGeom prst="roundRect">
            <a:avLst/>
          </a:prstGeom>
          <a:solidFill>
            <a:schemeClr val="accent2">
              <a:alpha val="71765"/>
            </a:schemeClr>
          </a:solidFill>
          <a:ln w="34925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695F9369-EEA9-9C33-1456-D75211F4D87D}"/>
              </a:ext>
            </a:extLst>
          </p:cNvPr>
          <p:cNvSpPr/>
          <p:nvPr/>
        </p:nvSpPr>
        <p:spPr>
          <a:xfrm>
            <a:off x="5191759" y="904240"/>
            <a:ext cx="1463041" cy="650240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673D1DAC-E7F7-8B39-E85C-A3CC24E00D65}"/>
              </a:ext>
            </a:extLst>
          </p:cNvPr>
          <p:cNvSpPr/>
          <p:nvPr/>
        </p:nvSpPr>
        <p:spPr>
          <a:xfrm>
            <a:off x="1361439" y="2194560"/>
            <a:ext cx="1320801" cy="650240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C690F0-B7C4-76A9-DE43-6658868589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622915" y="1493520"/>
            <a:ext cx="951885" cy="65024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870F1D-F62E-8CE6-A914-9552D31A3178}"/>
              </a:ext>
            </a:extLst>
          </p:cNvPr>
          <p:cNvCxnSpPr>
            <a:cxnSpLocks/>
          </p:cNvCxnSpPr>
          <p:nvPr/>
        </p:nvCxnSpPr>
        <p:spPr>
          <a:xfrm flipH="1">
            <a:off x="5171440" y="3789680"/>
            <a:ext cx="15240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B0C707-08FE-F72D-37A8-2B5D3E06A2AD}"/>
              </a:ext>
            </a:extLst>
          </p:cNvPr>
          <p:cNvCxnSpPr>
            <a:cxnSpLocks/>
          </p:cNvCxnSpPr>
          <p:nvPr/>
        </p:nvCxnSpPr>
        <p:spPr>
          <a:xfrm flipH="1">
            <a:off x="6167120" y="3840480"/>
            <a:ext cx="15240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5B1EA0-CF15-0400-7674-96D14E48D588}"/>
              </a:ext>
            </a:extLst>
          </p:cNvPr>
          <p:cNvCxnSpPr>
            <a:cxnSpLocks/>
          </p:cNvCxnSpPr>
          <p:nvPr/>
        </p:nvCxnSpPr>
        <p:spPr>
          <a:xfrm flipH="1">
            <a:off x="7000240" y="3820160"/>
            <a:ext cx="15240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71A53-F130-6224-612A-AF268D74C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75E428-58CC-2369-A071-5D5B78FC9464}"/>
              </a:ext>
            </a:extLst>
          </p:cNvPr>
          <p:cNvSpPr/>
          <p:nvPr/>
        </p:nvSpPr>
        <p:spPr>
          <a:xfrm>
            <a:off x="2844799" y="614085"/>
            <a:ext cx="7569202" cy="1072475"/>
          </a:xfrm>
          <a:prstGeom prst="roundRect">
            <a:avLst/>
          </a:prstGeom>
          <a:solidFill>
            <a:schemeClr val="accent2">
              <a:alpha val="71765"/>
            </a:schemeClr>
          </a:solidFill>
          <a:ln w="34925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0A8B8D-A821-7475-A6B9-CB11E01BD8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1283315" y="750900"/>
            <a:ext cx="1561484" cy="1516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C95CDF-8612-5C9F-D2D7-4EF665CB69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 flipH="1">
            <a:off x="10298252" y="97115"/>
            <a:ext cx="1888309" cy="1287220"/>
          </a:xfrm>
          <a:prstGeom prst="rect">
            <a:avLst/>
          </a:prstGeom>
        </p:spPr>
      </p:pic>
      <p:sp>
        <p:nvSpPr>
          <p:cNvPr id="5" name="Cloud Callout 3">
            <a:extLst>
              <a:ext uri="{FF2B5EF4-FFF2-40B4-BE49-F238E27FC236}">
                <a16:creationId xmlns:a16="http://schemas.microsoft.com/office/drawing/2014/main" id="{EF82E88E-AE7F-487A-BD1A-1256E72A125C}"/>
              </a:ext>
            </a:extLst>
          </p:cNvPr>
          <p:cNvSpPr/>
          <p:nvPr/>
        </p:nvSpPr>
        <p:spPr>
          <a:xfrm flipH="1">
            <a:off x="1686559" y="2267065"/>
            <a:ext cx="10099039" cy="341251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0DAEFE-EC47-DB40-FA74-00F991E81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960" y="1066800"/>
            <a:ext cx="9804400" cy="5547360"/>
          </a:xfrm>
          <a:prstGeom prst="rect">
            <a:avLst/>
          </a:prstGeom>
        </p:spPr>
      </p:pic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5A5C4487-6641-742A-225C-58773372FB99}"/>
              </a:ext>
            </a:extLst>
          </p:cNvPr>
          <p:cNvSpPr/>
          <p:nvPr/>
        </p:nvSpPr>
        <p:spPr>
          <a:xfrm>
            <a:off x="5191759" y="416560"/>
            <a:ext cx="2692401" cy="65024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6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DB15C-8068-0526-23BB-5589AB2CC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" y="2235200"/>
            <a:ext cx="10281920" cy="27432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7633267-6FC0-B021-F2D9-8E492F904061}"/>
              </a:ext>
            </a:extLst>
          </p:cNvPr>
          <p:cNvSpPr/>
          <p:nvPr/>
        </p:nvSpPr>
        <p:spPr>
          <a:xfrm>
            <a:off x="2844799" y="614085"/>
            <a:ext cx="7569202" cy="1072475"/>
          </a:xfrm>
          <a:prstGeom prst="roundRect">
            <a:avLst/>
          </a:prstGeom>
          <a:solidFill>
            <a:schemeClr val="accent2">
              <a:alpha val="71765"/>
            </a:schemeClr>
          </a:solidFill>
          <a:ln w="34925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( 4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668420-4777-2833-0B38-6328537343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1283315" y="853869"/>
            <a:ext cx="1455437" cy="1413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2AC135-85C8-7799-2157-BE9A67BCAE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 flipH="1">
            <a:off x="10298252" y="97115"/>
            <a:ext cx="1888309" cy="128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185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</cp:revision>
  <dcterms:created xsi:type="dcterms:W3CDTF">2022-04-03T14:55:04Z</dcterms:created>
  <dcterms:modified xsi:type="dcterms:W3CDTF">2025-04-04T08:15:20Z</dcterms:modified>
</cp:coreProperties>
</file>