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90" r:id="rId4"/>
    <p:sldId id="292" r:id="rId5"/>
    <p:sldId id="291" r:id="rId6"/>
    <p:sldId id="296" r:id="rId7"/>
    <p:sldId id="283" r:id="rId8"/>
    <p:sldId id="261" r:id="rId9"/>
    <p:sldId id="297" r:id="rId10"/>
    <p:sldId id="265" r:id="rId11"/>
    <p:sldId id="273" r:id="rId12"/>
    <p:sldId id="293" r:id="rId13"/>
    <p:sldId id="274" r:id="rId14"/>
    <p:sldId id="287" r:id="rId15"/>
    <p:sldId id="306" r:id="rId16"/>
    <p:sldId id="299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0C63-6F40-4C18-A878-DCC74F35CC1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985E4-3E4C-4586-AC62-2B8D6446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4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2E99-1137-4561-A7D8-F8C66E7E56D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98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4A904-FE0F-69FC-D470-95FE5F12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3D3696-638A-09E5-6A59-510AFC86E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D1E51E1-33BD-6184-D224-404CF3573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5990D-04DA-4EC9-E2B0-1C9E393C3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6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2E99-1137-4561-A7D8-F8C66E7E56D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76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3271-A27B-4606-A717-2BB76481F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D8653-B5C4-4AD2-A811-CD6F59128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32F2-AFEE-47A1-B86E-BB86A870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E81D1-C684-4B00-B625-1F5F6407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CCEF-0C0D-4925-A572-0BF906CE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0452-0764-45AB-A430-327257BD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1D826-BB39-4038-B37B-626B30B6E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2551-8D06-4AEA-8014-984EFADA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090F-7A35-4A74-AB51-0C4E3ABA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B1B38-1FD3-472D-8028-B6EB89DD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E5F52-D663-41F7-9B3C-A88E32E8E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ADBAD-A3C0-4249-90F9-0C38DA5BC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B9B83-B14C-486D-92ED-6698EB4D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33BBC-6E95-493B-B73F-C518F12C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61B51-E676-4B2A-B8CE-EAB067CB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CFC7-F42A-4AB9-BCE2-5A94A266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DF89-36A6-4CCA-924A-DB741B39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9A78-C571-41CA-A027-A88E2A19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D4D8C-EA16-48BF-9B70-F450FCC2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00687-A39F-4598-9443-BDCEE3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13B6-B26C-4B53-B103-2897C089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99158-33F3-48CD-8295-9F20444E9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84EDA-E59E-44B1-9350-A34EBE38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7F2FA-ED8A-4C41-87FA-C1C7C40D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04C05-CEE1-44DE-A4B8-B52F7773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D152-66B4-4296-ACF6-F6D09ABF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BF3F-549B-48A9-8F7E-0534C2D60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F7FBB-5C88-474F-A098-091C723B9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CB10A-1B6A-4C9E-B66B-C9CBF0FA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743CE-9262-42E4-9CAC-F846DE5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F2FCE-A05C-4A1F-A5FE-D3C05869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77C7-E337-4783-A027-A8FE9031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1E95D-832B-4681-89AA-FABCAB72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54C32-BDBC-4387-B94A-6FBE7780A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B63AB-BD89-464D-86F6-F2C97F791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BCB80-6CD6-458D-AD29-37B5216B1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92FF9-310A-46BD-A427-C132E33C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05490-D6FB-4851-AC07-A987EB33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61D83-F6C5-4E4D-BDFE-C4070280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F148-31A4-459D-BF11-9D52CB74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3AF48-D35E-4ADE-AD3E-1F9D047B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68B41-5B56-4EED-97A9-2F6175F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74EF1-340F-4D96-B726-2EF4D651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AD544-BC90-4C03-93A4-9D7EBEE3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2C28A-EABE-440A-8290-B25B70FE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D0AF3-EDED-4575-BF48-486E2F96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906C-1EB0-43C2-BFAD-4BFFC49E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17B70-8B3E-46B7-956D-993194DB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AD0CA-3A5C-4619-BCB0-3D05AA76B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78FF4-9310-488B-816F-7A3381FD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25377-432B-4E2A-A6D6-B25768B5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76CFE-3175-4AA7-BACB-26D9CF13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BD5F-5356-4A06-85FE-85E449D0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DABC1-EA17-47CA-80CC-64F9DC4DB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0FCF-8A5E-41DB-878E-FF69B801F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1EF1C-A9E7-47BB-A7FB-22D5A430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E8F61-9DFD-49A4-94FD-35E23D7A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B2D5C-1F06-408E-B37B-459EF81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6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17F76-9A62-44CC-ACA8-150AC656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7ADC6-915C-4558-B81A-07612639E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6210-433A-4E71-9C99-BFCF836EA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FD59-AD39-4A0F-AA04-666D8D22B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C76C1-C25C-4EE9-AB7E-B7D1EB3B8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B6AED-650E-0D51-E175-0A6653639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93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53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5" y="272970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69" y="3744185"/>
            <a:ext cx="1170491" cy="11704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8" y="4785384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4965A-D87F-A484-BFE6-0F11C010709D}"/>
              </a:ext>
            </a:extLst>
          </p:cNvPr>
          <p:cNvSpPr/>
          <p:nvPr/>
        </p:nvSpPr>
        <p:spPr>
          <a:xfrm>
            <a:off x="964002" y="981689"/>
            <a:ext cx="10302949" cy="861774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991037" y="1770351"/>
            <a:ext cx="5747815" cy="1280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defTabSz="457189" fontAlgn="base">
              <a:defRPr/>
            </a:pP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Việt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</a:t>
            </a:r>
          </a:p>
          <a:p>
            <a:pPr marL="457189" lvl="1" defTabSz="457189" fontAlgn="base">
              <a:defRPr/>
            </a:pP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hoa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O  </a:t>
            </a:r>
          </a:p>
          <a:p>
            <a:pPr marL="457189" lvl="1" defTabSz="457189" fontAlgn="base">
              <a:defRPr/>
            </a:pPr>
            <a:endParaRPr lang="en-US" altLang="zh-CN" sz="72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2621225" y="3982352"/>
            <a:ext cx="6921239" cy="1263469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30000"/>
              </a:lnSpc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Mai Thị Lan Hương</a:t>
            </a:r>
          </a:p>
          <a:p>
            <a:pPr defTabSz="914377">
              <a:lnSpc>
                <a:spcPct val="130000"/>
              </a:lnSpc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Lớp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2A2</a:t>
            </a:r>
          </a:p>
          <a:p>
            <a:pPr indent="914377" defTabSz="914377">
              <a:lnSpc>
                <a:spcPct val="130000"/>
              </a:lnSpc>
              <a:defRPr/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B4D19C-BC26-3BA0-9979-EF48E80D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11" y="433396"/>
            <a:ext cx="8040439" cy="9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HUYỆN </a:t>
            </a:r>
            <a:r>
              <a:rPr lang="en-US" altLang="en-US" sz="2133" b="1" cap="all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Dương</a:t>
            </a:r>
            <a:endParaRPr lang="en-US" altLang="en-US" sz="2133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TIỂU HỌC AN HỒNG</a:t>
            </a:r>
            <a:endParaRPr lang="en-US" altLang="en-US" sz="2133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02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680302" y="228600"/>
            <a:ext cx="4572000" cy="5167770"/>
            <a:chOff x="1092492" y="563473"/>
            <a:chExt cx="4572000" cy="5167770"/>
          </a:xfrm>
        </p:grpSpPr>
        <p:pic>
          <p:nvPicPr>
            <p:cNvPr id="204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492" y="676643"/>
              <a:ext cx="4572000" cy="505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urved Connector 3"/>
            <p:cNvCxnSpPr/>
            <p:nvPr/>
          </p:nvCxnSpPr>
          <p:spPr>
            <a:xfrm rot="4800000" flipV="1">
              <a:off x="3567479" y="1803742"/>
              <a:ext cx="158115" cy="791845"/>
            </a:xfrm>
            <a:prstGeom prst="curvedConnector3">
              <a:avLst>
                <a:gd name="adj1" fmla="val 234323"/>
              </a:avLst>
            </a:prstGeom>
            <a:ln w="38100">
              <a:solidFill>
                <a:srgbClr val="FF0000"/>
              </a:solidFill>
              <a:tailEnd type="triangle"/>
            </a:ln>
            <a:scene3d>
              <a:camera prst="orthographicFront">
                <a:rot lat="600000" lon="6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urved Connector 4"/>
            <p:cNvCxnSpPr/>
            <p:nvPr/>
          </p:nvCxnSpPr>
          <p:spPr>
            <a:xfrm rot="17100000" flipV="1">
              <a:off x="2527830" y="723580"/>
              <a:ext cx="251460" cy="1096137"/>
            </a:xfrm>
            <a:prstGeom prst="curvedConnector3">
              <a:avLst>
                <a:gd name="adj1" fmla="val 207448"/>
              </a:avLst>
            </a:prstGeom>
            <a:ln w="57150">
              <a:solidFill>
                <a:srgbClr val="FF0000"/>
              </a:solidFill>
              <a:tailEnd type="triangle"/>
            </a:ln>
            <a:effectLst>
              <a:softEdge rad="0"/>
            </a:effectLst>
            <a:scene3d>
              <a:camera prst="orthographicFront">
                <a:rot lat="0" lon="360000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251517" y="563473"/>
              <a:ext cx="33337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vi-V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rot="4800000" flipV="1">
              <a:off x="3495496" y="4307384"/>
              <a:ext cx="45085" cy="1222375"/>
            </a:xfrm>
            <a:prstGeom prst="curvedConnector3">
              <a:avLst>
                <a:gd name="adj1" fmla="val 557589"/>
              </a:avLst>
            </a:prstGeom>
            <a:ln w="38100">
              <a:solidFill>
                <a:srgbClr val="FF0000"/>
              </a:solidFill>
              <a:tailEnd type="triangle"/>
            </a:ln>
            <a:scene3d>
              <a:camera prst="orthographicFront">
                <a:rot lat="600000" lon="12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图片 14">
            <a:extLst>
              <a:ext uri="{FF2B5EF4-FFF2-40B4-BE49-F238E27FC236}">
                <a16:creationId xmlns:a16="http://schemas.microsoft.com/office/drawing/2014/main" id="{7A936718-4734-FF47-9DD8-C69F0D3B6F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7569724" y="5938888"/>
            <a:ext cx="2649160" cy="9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4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02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3021170" y="100268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4086" y="1115931"/>
            <a:ext cx="4572000" cy="5167770"/>
            <a:chOff x="1092492" y="563473"/>
            <a:chExt cx="4572000" cy="5167770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492" y="676643"/>
              <a:ext cx="4572000" cy="505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urved Connector 9"/>
            <p:cNvCxnSpPr/>
            <p:nvPr/>
          </p:nvCxnSpPr>
          <p:spPr>
            <a:xfrm rot="4800000" flipV="1">
              <a:off x="3567479" y="1803742"/>
              <a:ext cx="158115" cy="791845"/>
            </a:xfrm>
            <a:prstGeom prst="curvedConnector3">
              <a:avLst>
                <a:gd name="adj1" fmla="val 234323"/>
              </a:avLst>
            </a:prstGeom>
            <a:ln w="38100">
              <a:solidFill>
                <a:srgbClr val="FF0000"/>
              </a:solidFill>
              <a:tailEnd type="triangle"/>
            </a:ln>
            <a:scene3d>
              <a:camera prst="orthographicFront">
                <a:rot lat="600000" lon="6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7100000" flipV="1">
              <a:off x="2527830" y="723580"/>
              <a:ext cx="251460" cy="1096137"/>
            </a:xfrm>
            <a:prstGeom prst="curvedConnector3">
              <a:avLst>
                <a:gd name="adj1" fmla="val 207448"/>
              </a:avLst>
            </a:prstGeom>
            <a:ln w="57150">
              <a:solidFill>
                <a:srgbClr val="FF0000"/>
              </a:solidFill>
              <a:tailEnd type="triangle"/>
            </a:ln>
            <a:effectLst>
              <a:softEdge rad="0"/>
            </a:effectLst>
            <a:scene3d>
              <a:camera prst="orthographicFront">
                <a:rot lat="0" lon="360000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251517" y="563473"/>
              <a:ext cx="33337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vi-V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rot="4800000" flipV="1">
              <a:off x="3495496" y="4307384"/>
              <a:ext cx="45085" cy="1222375"/>
            </a:xfrm>
            <a:prstGeom prst="curvedConnector3">
              <a:avLst>
                <a:gd name="adj1" fmla="val 557589"/>
              </a:avLst>
            </a:prstGeom>
            <a:ln w="38100">
              <a:solidFill>
                <a:srgbClr val="FF0000"/>
              </a:solidFill>
              <a:tailEnd type="triangle"/>
            </a:ln>
            <a:scene3d>
              <a:camera prst="orthographicFront">
                <a:rot lat="600000" lon="12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thttdpa.pgdtpthainguyen.edu.vn/upload/50559/fck/files/O%20hoa.jp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21063" r="10580" b="20642"/>
          <a:stretch/>
        </p:blipFill>
        <p:spPr bwMode="auto">
          <a:xfrm>
            <a:off x="7835815" y="3054285"/>
            <a:ext cx="2828041" cy="29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272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2462223" y="258126"/>
            <a:ext cx="715996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Tiêu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chí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nhận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xét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6519F4-F104-8846-8927-08A15201704D}"/>
              </a:ext>
            </a:extLst>
          </p:cNvPr>
          <p:cNvSpPr/>
          <p:nvPr/>
        </p:nvSpPr>
        <p:spPr>
          <a:xfrm>
            <a:off x="213930" y="1847332"/>
            <a:ext cx="4496586" cy="3516520"/>
          </a:xfrm>
          <a:prstGeom prst="roundRect">
            <a:avLst/>
          </a:prstGeom>
          <a:solidFill>
            <a:srgbClr val="007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" name="图片 2" descr="763c1674daee8b8daecedbe0c84ba00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756" y="1847332"/>
            <a:ext cx="3730625" cy="3730625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AC8AF85-EE88-7149-8159-9833CA0150A7}"/>
              </a:ext>
            </a:extLst>
          </p:cNvPr>
          <p:cNvSpPr/>
          <p:nvPr/>
        </p:nvSpPr>
        <p:spPr>
          <a:xfrm>
            <a:off x="7663992" y="2294863"/>
            <a:ext cx="4336403" cy="2435288"/>
          </a:xfrm>
          <a:prstGeom prst="roundRect">
            <a:avLst/>
          </a:prstGeom>
          <a:solidFill>
            <a:srgbClr val="92D050"/>
          </a:solidFill>
          <a:ln>
            <a:solidFill>
              <a:srgbClr val="87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  <a:endParaRPr lang="en-VN" sz="40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óc Nâ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4268" y="5363852"/>
            <a:ext cx="1980375" cy="14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đôi Mắt To Dễ Thương Con Kiến ​​đỏ PNG , Mắt To, đáng Yêu, Kiến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5000">
                        <a14:foregroundMark x1="26250" y1="41250" x2="31406" y2="40000"/>
                        <a14:foregroundMark x1="16875" y1="45781" x2="20469" y2="45469"/>
                        <a14:foregroundMark x1="12188" y1="44063" x2="12188" y2="44063"/>
                        <a14:foregroundMark x1="14375" y1="41563" x2="22656" y2="49219"/>
                        <a14:foregroundMark x1="18750" y1="39688" x2="10469" y2="48438"/>
                        <a14:foregroundMark x1="26875" y1="39063" x2="34688" y2="48750"/>
                        <a14:foregroundMark x1="34688" y1="39063" x2="25625" y2="4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402" y="-398492"/>
            <a:ext cx="2212145" cy="22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5892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28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295675" y="23563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8582" y="2328456"/>
            <a:ext cx="10527545" cy="1845166"/>
            <a:chOff x="1890445" y="1491536"/>
            <a:chExt cx="10527545" cy="1845166"/>
          </a:xfrm>
        </p:grpSpPr>
        <p:grpSp>
          <p:nvGrpSpPr>
            <p:cNvPr id="2" name="Group 1"/>
            <p:cNvGrpSpPr/>
            <p:nvPr/>
          </p:nvGrpSpPr>
          <p:grpSpPr>
            <a:xfrm>
              <a:off x="1890445" y="1491536"/>
              <a:ext cx="10527545" cy="1845166"/>
              <a:chOff x="1777429" y="1491536"/>
              <a:chExt cx="10527545" cy="184516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06"/>
              <a:stretch/>
            </p:blipFill>
            <p:spPr bwMode="auto">
              <a:xfrm>
                <a:off x="1777429" y="1491536"/>
                <a:ext cx="9637236" cy="1845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572157" y="2102144"/>
                <a:ext cx="97328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ng 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ăm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ỉ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Ǉìm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h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Ξ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làm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jật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. 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341019" y="2125148"/>
              <a:ext cx="10953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O</a:t>
              </a:r>
            </a:p>
          </p:txBody>
        </p:sp>
      </p:grpSp>
      <p:pic>
        <p:nvPicPr>
          <p:cNvPr id="14" name="Picture 4" descr="Hình ảnh đôi Mắt To Dễ Thương Con Kiến ​​đỏ PNG , Mắt To, đáng Yêu, Kiến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5000">
                        <a14:foregroundMark x1="26250" y1="41250" x2="31406" y2="40000"/>
                        <a14:foregroundMark x1="16875" y1="45781" x2="20469" y2="45469"/>
                        <a14:foregroundMark x1="12188" y1="44063" x2="12188" y2="44063"/>
                        <a14:foregroundMark x1="14375" y1="41563" x2="22656" y2="49219"/>
                        <a14:foregroundMark x1="18750" y1="39688" x2="10469" y2="48438"/>
                        <a14:foregroundMark x1="26875" y1="39063" x2="34688" y2="48750"/>
                        <a14:foregroundMark x1="34688" y1="39063" x2="25625" y2="4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23" y="4929489"/>
            <a:ext cx="709940" cy="7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67010"/>
            <a:ext cx="4757195" cy="21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6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8CEC1-76AD-A5BA-F24E-41FDB3324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E1AB8F08-491F-4A13-EA0C-AF0CC5405B05}"/>
              </a:ext>
            </a:extLst>
          </p:cNvPr>
          <p:cNvSpPr/>
          <p:nvPr/>
        </p:nvSpPr>
        <p:spPr>
          <a:xfrm>
            <a:off x="150829" y="1153846"/>
            <a:ext cx="11849493" cy="121362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6" name="图片 14">
            <a:extLst>
              <a:ext uri="{FF2B5EF4-FFF2-40B4-BE49-F238E27FC236}">
                <a16:creationId xmlns:a16="http://schemas.microsoft.com/office/drawing/2014/main" id="{7A936718-4734-FF47-9DD8-C69F0D3B6F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8077200" y="9175"/>
            <a:ext cx="3100789" cy="82712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4483A5E-1A76-DE49-7D02-BA7762626696}"/>
              </a:ext>
            </a:extLst>
          </p:cNvPr>
          <p:cNvSpPr/>
          <p:nvPr/>
        </p:nvSpPr>
        <p:spPr>
          <a:xfrm>
            <a:off x="263951" y="45814"/>
            <a:ext cx="6447934" cy="745184"/>
          </a:xfrm>
          <a:prstGeom prst="wedgeRoundRectCallout">
            <a:avLst>
              <a:gd name="adj1" fmla="val -2019"/>
              <a:gd name="adj2" fmla="val 10269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7BEB0-6C1F-4A44-A9BD-0A5AFA309E33}"/>
              </a:ext>
            </a:extLst>
          </p:cNvPr>
          <p:cNvSpPr txBox="1"/>
          <p:nvPr/>
        </p:nvSpPr>
        <p:spPr>
          <a:xfrm>
            <a:off x="459324" y="-23747"/>
            <a:ext cx="7696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  <a:buNone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(2’)</a:t>
            </a:r>
            <a:endParaRPr lang="en-US" sz="4400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71FED67-D136-B6CE-0AE3-12F15BB758C1}"/>
              </a:ext>
            </a:extLst>
          </p:cNvPr>
          <p:cNvSpPr/>
          <p:nvPr/>
        </p:nvSpPr>
        <p:spPr>
          <a:xfrm>
            <a:off x="97686" y="2508512"/>
            <a:ext cx="11902636" cy="129991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71FED67-D136-B6CE-0AE3-12F15BB758C1}"/>
              </a:ext>
            </a:extLst>
          </p:cNvPr>
          <p:cNvSpPr/>
          <p:nvPr/>
        </p:nvSpPr>
        <p:spPr>
          <a:xfrm>
            <a:off x="134230" y="4041862"/>
            <a:ext cx="11866091" cy="87365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4990" y="5337483"/>
            <a:ext cx="10527545" cy="1845166"/>
            <a:chOff x="1890445" y="1491536"/>
            <a:chExt cx="10527545" cy="1845166"/>
          </a:xfrm>
        </p:grpSpPr>
        <p:grpSp>
          <p:nvGrpSpPr>
            <p:cNvPr id="12" name="Group 11"/>
            <p:cNvGrpSpPr/>
            <p:nvPr/>
          </p:nvGrpSpPr>
          <p:grpSpPr>
            <a:xfrm>
              <a:off x="1890445" y="1491536"/>
              <a:ext cx="10527545" cy="1845166"/>
              <a:chOff x="1777429" y="1491536"/>
              <a:chExt cx="10527545" cy="1845166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06"/>
              <a:stretch/>
            </p:blipFill>
            <p:spPr bwMode="auto">
              <a:xfrm>
                <a:off x="1777429" y="1491536"/>
                <a:ext cx="9637236" cy="1845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572157" y="2102144"/>
                <a:ext cx="97328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ng 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ăm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ỉ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Ǉìm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h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Ξ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làm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jật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. 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341019" y="2125148"/>
              <a:ext cx="10953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19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28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295675" y="23563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59155" y="1404629"/>
            <a:ext cx="10527545" cy="1845166"/>
            <a:chOff x="1890445" y="1491536"/>
            <a:chExt cx="10527545" cy="1845166"/>
          </a:xfrm>
        </p:grpSpPr>
        <p:grpSp>
          <p:nvGrpSpPr>
            <p:cNvPr id="2" name="Group 1"/>
            <p:cNvGrpSpPr/>
            <p:nvPr/>
          </p:nvGrpSpPr>
          <p:grpSpPr>
            <a:xfrm>
              <a:off x="1890445" y="1491536"/>
              <a:ext cx="10527545" cy="1845166"/>
              <a:chOff x="1777429" y="1491536"/>
              <a:chExt cx="10527545" cy="184516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206"/>
              <a:stretch/>
            </p:blipFill>
            <p:spPr bwMode="auto">
              <a:xfrm>
                <a:off x="1777429" y="1491536"/>
                <a:ext cx="9637236" cy="1845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572157" y="2102144"/>
                <a:ext cx="97328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ng 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ăm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ỉ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Ǉìm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h</a:t>
                </a:r>
                <a:r>
                  <a:rPr lang="el-GR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Ξ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làm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jật</a:t>
                </a:r>
                <a:r>
                  <a:rPr lang="en-US" sz="3600" b="1" dirty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. 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341019" y="2125148"/>
              <a:ext cx="10953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O</a:t>
              </a:r>
            </a:p>
          </p:txBody>
        </p:sp>
      </p:grpSp>
      <p:pic>
        <p:nvPicPr>
          <p:cNvPr id="13" name="Picture 4" descr="Hình ảnh đôi Mắt To Dễ Thương Con Kiến ​​đỏ PNG , Mắt To, đáng Yêu, Kiến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5000">
                        <a14:foregroundMark x1="26250" y1="41250" x2="31406" y2="40000"/>
                        <a14:foregroundMark x1="16875" y1="45781" x2="20469" y2="45469"/>
                        <a14:foregroundMark x1="12188" y1="44063" x2="12188" y2="44063"/>
                        <a14:foregroundMark x1="14375" y1="41563" x2="22656" y2="49219"/>
                        <a14:foregroundMark x1="18750" y1="39688" x2="10469" y2="48438"/>
                        <a14:foregroundMark x1="26875" y1="39063" x2="34688" y2="48750"/>
                        <a14:foregroundMark x1="34688" y1="39063" x2="25625" y2="4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49" y="4877547"/>
            <a:ext cx="848411" cy="7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67010"/>
            <a:ext cx="4757195" cy="21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688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/>
          <p:cNvSpPr txBox="1"/>
          <p:nvPr/>
        </p:nvSpPr>
        <p:spPr>
          <a:xfrm>
            <a:off x="2462223" y="258126"/>
            <a:ext cx="715996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Tiêu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chí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nhận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xét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6519F4-F104-8846-8927-08A15201704D}"/>
              </a:ext>
            </a:extLst>
          </p:cNvPr>
          <p:cNvSpPr/>
          <p:nvPr/>
        </p:nvSpPr>
        <p:spPr>
          <a:xfrm>
            <a:off x="423742" y="2484914"/>
            <a:ext cx="4176833" cy="2706915"/>
          </a:xfrm>
          <a:prstGeom prst="roundRect">
            <a:avLst/>
          </a:prstGeom>
          <a:solidFill>
            <a:srgbClr val="007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pic>
        <p:nvPicPr>
          <p:cNvPr id="3" name="图片 2" descr="763c1674daee8b8daecedbe0c84ba00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74" y="1924050"/>
            <a:ext cx="3653907" cy="3653907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AC8AF85-EE88-7149-8159-9833CA0150A7}"/>
              </a:ext>
            </a:extLst>
          </p:cNvPr>
          <p:cNvSpPr/>
          <p:nvPr/>
        </p:nvSpPr>
        <p:spPr>
          <a:xfrm>
            <a:off x="7734300" y="2343150"/>
            <a:ext cx="4266095" cy="3000374"/>
          </a:xfrm>
          <a:prstGeom prst="roundRect">
            <a:avLst/>
          </a:prstGeom>
          <a:solidFill>
            <a:srgbClr val="92D050"/>
          </a:solidFill>
          <a:ln>
            <a:solidFill>
              <a:srgbClr val="87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VN" sz="40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ình ảnh đôi Mắt To Dễ Thương Con Kiến ​​đỏ PNG , Mắt To, đáng Yêu, Kiến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5000">
                        <a14:foregroundMark x1="26250" y1="41250" x2="31406" y2="40000"/>
                        <a14:foregroundMark x1="16875" y1="45781" x2="20469" y2="45469"/>
                        <a14:foregroundMark x1="12188" y1="44063" x2="12188" y2="44063"/>
                        <a14:foregroundMark x1="14375" y1="41563" x2="22656" y2="49219"/>
                        <a14:foregroundMark x1="18750" y1="39688" x2="10469" y2="48438"/>
                        <a14:foregroundMark x1="26875" y1="39063" x2="34688" y2="48750"/>
                        <a14:foregroundMark x1="34688" y1="39063" x2="25625" y2="4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595" y="-2406962"/>
            <a:ext cx="2212145" cy="16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DCB5AE-F2E5-3EC0-A005-304DE53DB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880" y="2841613"/>
            <a:ext cx="762039" cy="81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F427D-0158-2437-3C94-2355B7D8B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154352" y="0"/>
            <a:ext cx="1685883" cy="16764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C29F0-FCFB-9C07-0A8C-9AA666F2B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66" y="618632"/>
            <a:ext cx="1478292" cy="16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9176" y="3224614"/>
            <a:ext cx="568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8575">
                  <a:solidFill>
                    <a:srgbClr val="FF9C89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9600" b="1" i="0" u="none" strike="noStrike" kern="1200" cap="none" spc="0" normalizeH="0" baseline="0" noProof="0" dirty="0">
                <a:ln w="28575">
                  <a:solidFill>
                    <a:srgbClr val="FF9C89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28575">
                  <a:solidFill>
                    <a:srgbClr val="FF9C89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9600" b="1" i="0" u="none" strike="noStrike" kern="1200" cap="none" spc="0" normalizeH="0" baseline="0" noProof="0" dirty="0">
              <a:ln w="28575">
                <a:solidFill>
                  <a:srgbClr val="FF9C89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40AC6D-7012-6437-AE36-C0108FDC51D2}"/>
              </a:ext>
            </a:extLst>
          </p:cNvPr>
          <p:cNvGrpSpPr/>
          <p:nvPr/>
        </p:nvGrpSpPr>
        <p:grpSpPr>
          <a:xfrm>
            <a:off x="260761" y="0"/>
            <a:ext cx="3063711" cy="2856323"/>
            <a:chOff x="89417" y="961535"/>
            <a:chExt cx="5515898" cy="55158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17" y="961535"/>
              <a:ext cx="5515898" cy="551589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16672F-C2FE-2B3F-93BC-DDE0AFA931EA}"/>
                </a:ext>
              </a:extLst>
            </p:cNvPr>
            <p:cNvSpPr/>
            <p:nvPr/>
          </p:nvSpPr>
          <p:spPr>
            <a:xfrm>
              <a:off x="3657600" y="2055043"/>
              <a:ext cx="245097" cy="353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051307-7B00-BF17-BAD2-82037D817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8" y="285750"/>
            <a:ext cx="6144801" cy="62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19AE2-B4C8-A8BA-EFA6-00988219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0153EA2-6440-8CA1-93D0-3BE273E4C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620CD1-3A32-CC0A-9442-9111859EE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1A7BC3-88AE-256E-7441-EB29234129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5724B7-F83C-9B4F-0F65-E65AB045D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2E26ADC-169A-5F10-CAF9-84D692C48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12" y="1581267"/>
            <a:ext cx="782730" cy="782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AB7861-BE2C-1A5F-970D-498B9C411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83" y="2047586"/>
            <a:ext cx="10827434" cy="37310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A5120AC-3D15-1035-7BBA-4BEBBA4C9B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65" y="3328977"/>
            <a:ext cx="4236835" cy="42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6D14C69-0656-D0BA-0A3A-1F937CF2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B8BA3F-39AB-635B-8B3D-5125985B6064}"/>
              </a:ext>
            </a:extLst>
          </p:cNvPr>
          <p:cNvSpPr/>
          <p:nvPr/>
        </p:nvSpPr>
        <p:spPr>
          <a:xfrm>
            <a:off x="2171528" y="3429000"/>
            <a:ext cx="8443338" cy="1138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68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AI NHANH – AI 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6434" y="2194602"/>
            <a:ext cx="35043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8092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FBFF-FF46-BD00-444D-45893542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1789A8A2-CC60-115C-BF5B-A5F7EC78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" y="-59885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CE2022-F62C-CC0D-3B0F-3CFAAD2C99B8}"/>
              </a:ext>
            </a:extLst>
          </p:cNvPr>
          <p:cNvSpPr/>
          <p:nvPr/>
        </p:nvSpPr>
        <p:spPr>
          <a:xfrm>
            <a:off x="116110" y="358589"/>
            <a:ext cx="10423057" cy="19321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4EF147-A44B-11FC-95C2-B304F4285DF1}"/>
              </a:ext>
            </a:extLst>
          </p:cNvPr>
          <p:cNvGrpSpPr/>
          <p:nvPr/>
        </p:nvGrpSpPr>
        <p:grpSpPr>
          <a:xfrm>
            <a:off x="375864" y="2745879"/>
            <a:ext cx="5476296" cy="1204686"/>
            <a:chOff x="770827" y="5387485"/>
            <a:chExt cx="7534973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BAA29B3-2C07-5C02-1658-8C001A80019F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li, 5 ô li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152571-8FE8-D03F-B643-48322A5C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827" y="5387485"/>
              <a:ext cx="2037598" cy="1807029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8BA87D-2A0D-4232-CA51-1C6533EDDD3B}"/>
              </a:ext>
            </a:extLst>
          </p:cNvPr>
          <p:cNvSpPr/>
          <p:nvPr/>
        </p:nvSpPr>
        <p:spPr>
          <a:xfrm>
            <a:off x="4231098" y="4880964"/>
            <a:ext cx="4841781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noProof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b="1" noProof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 4 ô li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2079E4-761B-57F5-781C-2BFC0A65A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0135" y="4887819"/>
            <a:ext cx="1202017" cy="1313945"/>
          </a:xfrm>
          <a:prstGeom prst="rect">
            <a:avLst/>
          </a:prstGeom>
        </p:spPr>
      </p:pic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7290495C-5DAF-B316-C8EC-CD5623191D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16176" t="8189" r="19535"/>
          <a:stretch/>
        </p:blipFill>
        <p:spPr>
          <a:xfrm>
            <a:off x="10539167" y="101450"/>
            <a:ext cx="1710869" cy="1663381"/>
          </a:xfrm>
          <a:prstGeom prst="ellipse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54AF8A-487E-A98D-829F-831983D4791A}"/>
              </a:ext>
            </a:extLst>
          </p:cNvPr>
          <p:cNvGrpSpPr/>
          <p:nvPr/>
        </p:nvGrpSpPr>
        <p:grpSpPr>
          <a:xfrm>
            <a:off x="6268719" y="2709187"/>
            <a:ext cx="5110547" cy="1278612"/>
            <a:chOff x="9183573" y="4134023"/>
            <a:chExt cx="7510104" cy="201915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05A5887-CD5A-4FA4-05DD-D34A1218A713}"/>
                </a:ext>
              </a:extLst>
            </p:cNvPr>
            <p:cNvSpPr/>
            <p:nvPr/>
          </p:nvSpPr>
          <p:spPr>
            <a:xfrm>
              <a:off x="10521477" y="4383522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4400" b="1" noProof="0" dirty="0" err="1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li, 6 ô li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259E75-E392-E54A-8377-455DB46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83573" y="4134023"/>
              <a:ext cx="1681557" cy="2019155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9E37522-A224-014A-11B0-BC6A8826D2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25166" y="2882420"/>
            <a:ext cx="975461" cy="975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0706C0-7323-10CF-B481-A1643C1B87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CC1A17-9C05-FF08-02C5-BA2183148772}"/>
              </a:ext>
            </a:extLst>
          </p:cNvPr>
          <p:cNvSpPr txBox="1"/>
          <p:nvPr/>
        </p:nvSpPr>
        <p:spPr>
          <a:xfrm>
            <a:off x="318619" y="665924"/>
            <a:ext cx="103338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27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170D47C-F26A-CD77-0C51-DC53C65C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" y="-19461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9E47FA-0A9D-888B-D263-2E95687D067F}"/>
              </a:ext>
            </a:extLst>
          </p:cNvPr>
          <p:cNvSpPr/>
          <p:nvPr/>
        </p:nvSpPr>
        <p:spPr>
          <a:xfrm>
            <a:off x="116110" y="358588"/>
            <a:ext cx="10734141" cy="1813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63C011-78B5-F955-F92E-B9F418505963}"/>
              </a:ext>
            </a:extLst>
          </p:cNvPr>
          <p:cNvGrpSpPr/>
          <p:nvPr/>
        </p:nvGrpSpPr>
        <p:grpSpPr>
          <a:xfrm>
            <a:off x="670561" y="2728013"/>
            <a:ext cx="4206240" cy="1204686"/>
            <a:chOff x="1316018" y="5387485"/>
            <a:chExt cx="6989782" cy="18070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D62CA8-FDFD-9711-C0E9-A14709C806F9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nét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C2BBA88-D8B3-907A-2B8F-94612FF8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6018" y="5387485"/>
              <a:ext cx="2037600" cy="1807029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11A482-94A0-222A-419E-997EB31BD1B7}"/>
              </a:ext>
            </a:extLst>
          </p:cNvPr>
          <p:cNvSpPr/>
          <p:nvPr/>
        </p:nvSpPr>
        <p:spPr>
          <a:xfrm>
            <a:off x="4636452" y="4819563"/>
            <a:ext cx="4114800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>
              <a:defRPr/>
            </a:pPr>
            <a:r>
              <a:rPr lang="vi-VN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nét</a:t>
            </a:r>
            <a:endParaRPr lang="vi-VN" sz="4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7A9313-BDD1-BBBB-1710-5C92B5D45F97}"/>
              </a:ext>
            </a:extLst>
          </p:cNvPr>
          <p:cNvGrpSpPr/>
          <p:nvPr/>
        </p:nvGrpSpPr>
        <p:grpSpPr>
          <a:xfrm>
            <a:off x="3903975" y="2842294"/>
            <a:ext cx="7208239" cy="3156270"/>
            <a:chOff x="7694716" y="1962648"/>
            <a:chExt cx="10812358" cy="47344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507910-627F-0184-8B17-925825732FDB}"/>
                </a:ext>
              </a:extLst>
            </p:cNvPr>
            <p:cNvSpPr/>
            <p:nvPr/>
          </p:nvSpPr>
          <p:spPr>
            <a:xfrm>
              <a:off x="12334874" y="1962648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noProof="0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nét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D15B54-1172-2CBE-9DDA-E6ECFCFB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94716" y="4726136"/>
              <a:ext cx="1803026" cy="197091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761719F-6290-4FE2-1CA9-1B4B20F928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4236" y="2892268"/>
            <a:ext cx="975461" cy="975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BBCEA3-FBFE-7002-5FEB-37907DE9E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D8729B-1943-BEFC-A948-9883B735D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483" y="2626813"/>
            <a:ext cx="1249077" cy="1443868"/>
          </a:xfrm>
          <a:prstGeom prst="rect">
            <a:avLst/>
          </a:prstGeom>
        </p:spPr>
      </p:pic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469D10AF-36C3-B0A5-CA31-AAEC8DB98E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16176" t="8189" r="19535"/>
          <a:stretch/>
        </p:blipFill>
        <p:spPr>
          <a:xfrm>
            <a:off x="10621792" y="-56664"/>
            <a:ext cx="1763424" cy="1605600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15965A-7C51-AD58-E6FC-974A889BCC1D}"/>
              </a:ext>
            </a:extLst>
          </p:cNvPr>
          <p:cNvSpPr txBox="1"/>
          <p:nvPr/>
        </p:nvSpPr>
        <p:spPr>
          <a:xfrm>
            <a:off x="309339" y="813300"/>
            <a:ext cx="106924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vi-VN" sz="4800" b="1" dirty="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>
              <a:defRPr/>
            </a:pP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78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622" b="78339"/>
          <a:stretch/>
        </p:blipFill>
        <p:spPr>
          <a:xfrm>
            <a:off x="10803118" y="0"/>
            <a:ext cx="1472010" cy="1405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059637" y="2899229"/>
            <a:ext cx="79010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40AC6D-7012-6437-AE36-C0108FDC51D2}"/>
              </a:ext>
            </a:extLst>
          </p:cNvPr>
          <p:cNvGrpSpPr/>
          <p:nvPr/>
        </p:nvGrpSpPr>
        <p:grpSpPr>
          <a:xfrm>
            <a:off x="195418" y="-89066"/>
            <a:ext cx="3728439" cy="2988295"/>
            <a:chOff x="89417" y="961535"/>
            <a:chExt cx="5515898" cy="55158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417" y="961535"/>
              <a:ext cx="5515898" cy="551589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16672F-C2FE-2B3F-93BC-DDE0AFA931EA}"/>
                </a:ext>
              </a:extLst>
            </p:cNvPr>
            <p:cNvSpPr/>
            <p:nvPr/>
          </p:nvSpPr>
          <p:spPr>
            <a:xfrm>
              <a:off x="3657600" y="2055043"/>
              <a:ext cx="245097" cy="353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72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00" y="1480615"/>
            <a:ext cx="782730" cy="782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70" y="3306944"/>
            <a:ext cx="4236835" cy="4236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4A5460-FB16-4BA6-B3BE-B7A7DB672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79" y="2158678"/>
            <a:ext cx="10992041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" y="27699"/>
            <a:ext cx="121302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Rectangle with Corners Rounded 1">
            <a:extLst>
              <a:ext uri="{FF2B5EF4-FFF2-40B4-BE49-F238E27FC236}">
                <a16:creationId xmlns:a16="http://schemas.microsoft.com/office/drawing/2014/main" id="{B4483A5E-1A76-DE49-7D02-BA7762626696}"/>
              </a:ext>
            </a:extLst>
          </p:cNvPr>
          <p:cNvSpPr/>
          <p:nvPr/>
        </p:nvSpPr>
        <p:spPr>
          <a:xfrm>
            <a:off x="87751" y="27699"/>
            <a:ext cx="9065676" cy="1015663"/>
          </a:xfrm>
          <a:prstGeom prst="wedgeRoundRectCallout">
            <a:avLst>
              <a:gd name="adj1" fmla="val -3452"/>
              <a:gd name="adj2" fmla="val 1449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7BEB0-6C1F-4A44-A9BD-0A5AFA309E33}"/>
              </a:ext>
            </a:extLst>
          </p:cNvPr>
          <p:cNvSpPr txBox="1"/>
          <p:nvPr/>
        </p:nvSpPr>
        <p:spPr>
          <a:xfrm>
            <a:off x="468751" y="0"/>
            <a:ext cx="8684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  <a:buNone/>
            </a:pP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(1’)</a:t>
            </a:r>
            <a:endParaRPr lang="en-US" sz="6000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E1AB8F08-491F-4A13-EA0C-AF0CC5405B05}"/>
              </a:ext>
            </a:extLst>
          </p:cNvPr>
          <p:cNvSpPr/>
          <p:nvPr/>
        </p:nvSpPr>
        <p:spPr>
          <a:xfrm>
            <a:off x="4317476" y="1143000"/>
            <a:ext cx="7534342" cy="259305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?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E1AB8F08-491F-4A13-EA0C-AF0CC5405B05}"/>
              </a:ext>
            </a:extLst>
          </p:cNvPr>
          <p:cNvSpPr/>
          <p:nvPr/>
        </p:nvSpPr>
        <p:spPr>
          <a:xfrm>
            <a:off x="4317476" y="3863396"/>
            <a:ext cx="7534342" cy="195294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7" name="图片 14">
            <a:extLst>
              <a:ext uri="{FF2B5EF4-FFF2-40B4-BE49-F238E27FC236}">
                <a16:creationId xmlns:a16="http://schemas.microsoft.com/office/drawing/2014/main" id="{7A936718-4734-FF47-9DD8-C69F0D3B6F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7051249" y="5816338"/>
            <a:ext cx="3497574" cy="10826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0527" y="1833740"/>
            <a:ext cx="2926080" cy="3383280"/>
            <a:chOff x="1092492" y="563473"/>
            <a:chExt cx="4572000" cy="5167770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492" y="676643"/>
              <a:ext cx="4572000" cy="505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urved Connector 12"/>
            <p:cNvCxnSpPr/>
            <p:nvPr/>
          </p:nvCxnSpPr>
          <p:spPr>
            <a:xfrm rot="4800000" flipV="1">
              <a:off x="3567479" y="1803742"/>
              <a:ext cx="158115" cy="791845"/>
            </a:xfrm>
            <a:prstGeom prst="curvedConnector3">
              <a:avLst>
                <a:gd name="adj1" fmla="val 234323"/>
              </a:avLst>
            </a:prstGeom>
            <a:ln w="38100">
              <a:solidFill>
                <a:srgbClr val="FF0000"/>
              </a:solidFill>
              <a:tailEnd type="triangle"/>
            </a:ln>
            <a:scene3d>
              <a:camera prst="orthographicFront">
                <a:rot lat="600000" lon="6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7100000" flipV="1">
              <a:off x="2527830" y="723580"/>
              <a:ext cx="251460" cy="1096137"/>
            </a:xfrm>
            <a:prstGeom prst="curvedConnector3">
              <a:avLst>
                <a:gd name="adj1" fmla="val 207448"/>
              </a:avLst>
            </a:prstGeom>
            <a:ln w="57150">
              <a:solidFill>
                <a:srgbClr val="FF0000"/>
              </a:solidFill>
              <a:tailEnd type="triangle"/>
            </a:ln>
            <a:effectLst>
              <a:softEdge rad="0"/>
            </a:effectLst>
            <a:scene3d>
              <a:camera prst="orthographicFront">
                <a:rot lat="0" lon="360000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3251517" y="563473"/>
              <a:ext cx="33337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vi-V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rot="4800000" flipV="1">
              <a:off x="3495496" y="4307384"/>
              <a:ext cx="45085" cy="1222375"/>
            </a:xfrm>
            <a:prstGeom prst="curvedConnector3">
              <a:avLst>
                <a:gd name="adj1" fmla="val 557589"/>
              </a:avLst>
            </a:prstGeom>
            <a:ln w="38100">
              <a:solidFill>
                <a:srgbClr val="FF0000"/>
              </a:solidFill>
              <a:tailEnd type="triangle"/>
            </a:ln>
            <a:scene3d>
              <a:camera prst="orthographicFront">
                <a:rot lat="600000" lon="12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8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ết quả hình ảnh cho hình nền cho powerpoint">
            <a:extLst>
              <a:ext uri="{FF2B5EF4-FFF2-40B4-BE49-F238E27FC236}">
                <a16:creationId xmlns:a16="http://schemas.microsoft.com/office/drawing/2014/main" id="{6EA48AB5-1ECA-40DD-862A-46FBC514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0270" cy="7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ideo-162590074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5798" t="16155" r="36687" b="14485"/>
          <a:stretch/>
        </p:blipFill>
        <p:spPr>
          <a:xfrm>
            <a:off x="4280976" y="156427"/>
            <a:ext cx="3749040" cy="5452389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7A936718-4734-FF47-9DD8-C69F0D3B6F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7539822" y="5831231"/>
            <a:ext cx="2707342" cy="10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9388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323</Words>
  <Application>Microsoft Office PowerPoint</Application>
  <PresentationFormat>Widescreen</PresentationFormat>
  <Paragraphs>49</Paragraphs>
  <Slides>17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Thị Lan Hương</dc:creator>
  <cp:lastModifiedBy>Administrator</cp:lastModifiedBy>
  <cp:revision>75</cp:revision>
  <dcterms:created xsi:type="dcterms:W3CDTF">2021-10-31T15:46:08Z</dcterms:created>
  <dcterms:modified xsi:type="dcterms:W3CDTF">2025-04-04T07:03:58Z</dcterms:modified>
</cp:coreProperties>
</file>