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784" r:id="rId2"/>
    <p:sldMasterId id="2147483796" r:id="rId3"/>
    <p:sldMasterId id="2147483808" r:id="rId4"/>
    <p:sldMasterId id="2147483825" r:id="rId5"/>
    <p:sldMasterId id="2147483837" r:id="rId6"/>
    <p:sldMasterId id="2147483855" r:id="rId7"/>
  </p:sldMasterIdLst>
  <p:notesMasterIdLst>
    <p:notesMasterId r:id="rId24"/>
  </p:notesMasterIdLst>
  <p:sldIdLst>
    <p:sldId id="256" r:id="rId8"/>
    <p:sldId id="479" r:id="rId9"/>
    <p:sldId id="11638" r:id="rId10"/>
    <p:sldId id="11644" r:id="rId11"/>
    <p:sldId id="11646" r:id="rId12"/>
    <p:sldId id="11647" r:id="rId13"/>
    <p:sldId id="259" r:id="rId14"/>
    <p:sldId id="11648" r:id="rId15"/>
    <p:sldId id="11651" r:id="rId16"/>
    <p:sldId id="279" r:id="rId17"/>
    <p:sldId id="11652" r:id="rId18"/>
    <p:sldId id="11655" r:id="rId19"/>
    <p:sldId id="284" r:id="rId20"/>
    <p:sldId id="285" r:id="rId21"/>
    <p:sldId id="11656" r:id="rId22"/>
    <p:sldId id="286" r:id="rId23"/>
  </p:sldIdLst>
  <p:sldSz cx="9144000" cy="5143500" type="screen16x9"/>
  <p:notesSz cx="6858000" cy="9144000"/>
  <p:embeddedFontLst>
    <p:embeddedFont>
      <p:font typeface="#9Slide05 Aphrodite Pro" panose="020B0604020202020204" charset="0"/>
      <p:regular r:id="rId25"/>
    </p:embeddedFont>
    <p:embeddedFont>
      <p:font typeface="#9Slide07 HoneyCream" panose="020B0604020202020204" charset="0"/>
      <p:regular r:id="rId26"/>
    </p:embeddedFont>
    <p:embeddedFont>
      <p:font typeface=".VnTime" panose="020B7200000000000000" pitchFamily="34" charset="0"/>
      <p:regular r:id="rId27"/>
      <p:bold r:id="rId28"/>
      <p:italic r:id="rId29"/>
      <p:boldItalic r:id="rId30"/>
    </p:embeddedFont>
    <p:embeddedFont>
      <p:font typeface="Cambria" panose="02040503050406030204" pitchFamily="18" charset="0"/>
      <p:regular r:id="rId31"/>
      <p:bold r:id="rId32"/>
      <p:italic r:id="rId33"/>
      <p:boldItalic r:id="rId34"/>
    </p:embeddedFont>
    <p:embeddedFont>
      <p:font typeface="Constantia" panose="02030602050306030303" pitchFamily="18" charset="0"/>
      <p:regular r:id="rId35"/>
      <p:bold r:id="rId36"/>
      <p:italic r:id="rId37"/>
      <p:boldItalic r:id="rId38"/>
    </p:embeddedFont>
    <p:embeddedFont>
      <p:font typeface="Kalam" panose="020B0604020202020204" charset="0"/>
      <p:regular r:id="rId39"/>
      <p:bold r:id="rId40"/>
    </p:embeddedFont>
    <p:embeddedFont>
      <p:font typeface="Montserrat" panose="00000500000000000000" pitchFamily="2" charset="0"/>
      <p:regular r:id="rId41"/>
      <p:bold r:id="rId42"/>
      <p:italic r:id="rId43"/>
      <p:boldItalic r:id="rId44"/>
    </p:embeddedFont>
    <p:embeddedFont>
      <p:font typeface="Tahoma" panose="020B0604030504040204" pitchFamily="34" charset="0"/>
      <p:regular r:id="rId45"/>
      <p:bold r:id="rId46"/>
    </p:embeddedFont>
    <p:embeddedFont>
      <p:font typeface="UTM Arruba KT" panose="020B0604020202020204" charset="0"/>
      <p:regular r:id="rId47"/>
    </p:embeddedFont>
    <p:embeddedFont>
      <p:font typeface="UTM Cool Blue" panose="020B0604020202020204" charset="0"/>
      <p:regular r:id="rId48"/>
    </p:embeddedFont>
    <p:embeddedFont>
      <p:font typeface="Wingdings 2" panose="05020102010507070707" pitchFamily="18" charset="2"/>
      <p:regular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BEE7FB"/>
    <a:srgbClr val="E6F7F9"/>
    <a:srgbClr val="ED3D6C"/>
    <a:srgbClr val="DF3C7E"/>
    <a:srgbClr val="E2F7E2"/>
    <a:srgbClr val="C7F1C6"/>
    <a:srgbClr val="BED096"/>
    <a:srgbClr val="B7D574"/>
    <a:srgbClr val="7EA1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88" autoAdjust="0"/>
    <p:restoredTop sz="95846"/>
  </p:normalViewPr>
  <p:slideViewPr>
    <p:cSldViewPr snapToGrid="0">
      <p:cViewPr varScale="1">
        <p:scale>
          <a:sx n="86" d="100"/>
          <a:sy n="86" d="100"/>
        </p:scale>
        <p:origin x="528"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font" Target="fonts/font23.fntdata"/><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font" Target="fonts/font5.fntdata"/><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font" Target="fonts/font25.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7.fntdata"/><Relationship Id="rId44" Type="http://schemas.openxmlformats.org/officeDocument/2006/relationships/font" Target="fonts/font20.fntdata"/><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font" Target="fonts/font24.fntdata"/><Relationship Id="rId8" Type="http://schemas.openxmlformats.org/officeDocument/2006/relationships/slide" Target="slides/slide1.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02060312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48A0C-279A-F710-F31B-59CB9FFE745C}"/>
            </a:ext>
          </a:extLst>
        </p:cNvPr>
        <p:cNvGrpSpPr/>
        <p:nvPr/>
      </p:nvGrpSpPr>
      <p:grpSpPr>
        <a:xfrm>
          <a:off x="0" y="0"/>
          <a:ext cx="0" cy="0"/>
          <a:chOff x="0" y="0"/>
          <a:chExt cx="0" cy="0"/>
        </a:xfrm>
      </p:grpSpPr>
      <p:sp>
        <p:nvSpPr>
          <p:cNvPr id="29698" name="幻灯片图像占位符 1">
            <a:extLst>
              <a:ext uri="{FF2B5EF4-FFF2-40B4-BE49-F238E27FC236}">
                <a16:creationId xmlns:a16="http://schemas.microsoft.com/office/drawing/2014/main" id="{9EA2D756-F79D-036C-4F94-903225D53B56}"/>
              </a:ext>
            </a:extLst>
          </p:cNvPr>
          <p:cNvSpPr>
            <a:spLocks noGrp="1" noRot="1" noChangeAspect="1" noTextEdit="1"/>
          </p:cNvSpPr>
          <p:nvPr>
            <p:ph type="sldImg"/>
          </p:nvPr>
        </p:nvSpPr>
        <p:spPr bwMode="auto">
          <a:xfrm>
            <a:off x="481013" y="1279525"/>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备注占位符 2">
            <a:extLst>
              <a:ext uri="{FF2B5EF4-FFF2-40B4-BE49-F238E27FC236}">
                <a16:creationId xmlns:a16="http://schemas.microsoft.com/office/drawing/2014/main" id="{A5932D18-7D96-FE6B-1998-53C127917B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29700" name="灯片编号占位符 3">
            <a:extLst>
              <a:ext uri="{FF2B5EF4-FFF2-40B4-BE49-F238E27FC236}">
                <a16:creationId xmlns:a16="http://schemas.microsoft.com/office/drawing/2014/main" id="{169D77BA-C6F0-40DE-6949-404D3601C84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0000FF"/>
                </a:solidFill>
                <a:latin typeface="Times New Roman" panose="02020603050405020304" pitchFamily="18" charset="0"/>
              </a:defRPr>
            </a:lvl1pPr>
            <a:lvl2pPr marL="742950" indent="-285750">
              <a:defRPr sz="2000">
                <a:solidFill>
                  <a:srgbClr val="0000FF"/>
                </a:solidFill>
                <a:latin typeface="Times New Roman" panose="02020603050405020304" pitchFamily="18" charset="0"/>
              </a:defRPr>
            </a:lvl2pPr>
            <a:lvl3pPr marL="1143000" indent="-228600">
              <a:defRPr sz="2000">
                <a:solidFill>
                  <a:srgbClr val="0000FF"/>
                </a:solidFill>
                <a:latin typeface="Times New Roman" panose="02020603050405020304" pitchFamily="18" charset="0"/>
              </a:defRPr>
            </a:lvl3pPr>
            <a:lvl4pPr marL="1600200" indent="-228600">
              <a:defRPr sz="2000">
                <a:solidFill>
                  <a:srgbClr val="0000FF"/>
                </a:solidFill>
                <a:latin typeface="Times New Roman" panose="02020603050405020304" pitchFamily="18" charset="0"/>
              </a:defRPr>
            </a:lvl4pPr>
            <a:lvl5pPr marL="2057400" indent="-228600">
              <a:defRPr sz="2000">
                <a:solidFill>
                  <a:srgbClr val="0000FF"/>
                </a:solidFill>
                <a:latin typeface="Times New Roman" panose="02020603050405020304" pitchFamily="18" charset="0"/>
              </a:defRPr>
            </a:lvl5pPr>
            <a:lvl6pPr marL="2514600" indent="-228600" eaLnBrk="0" fontAlgn="base" hangingPunct="0">
              <a:spcBef>
                <a:spcPct val="0"/>
              </a:spcBef>
              <a:spcAft>
                <a:spcPct val="0"/>
              </a:spcAft>
              <a:defRPr sz="2000">
                <a:solidFill>
                  <a:srgbClr val="0000FF"/>
                </a:solidFill>
                <a:latin typeface="Times New Roman" panose="02020603050405020304" pitchFamily="18" charset="0"/>
              </a:defRPr>
            </a:lvl6pPr>
            <a:lvl7pPr marL="2971800" indent="-228600" eaLnBrk="0" fontAlgn="base" hangingPunct="0">
              <a:spcBef>
                <a:spcPct val="0"/>
              </a:spcBef>
              <a:spcAft>
                <a:spcPct val="0"/>
              </a:spcAft>
              <a:defRPr sz="2000">
                <a:solidFill>
                  <a:srgbClr val="0000FF"/>
                </a:solidFill>
                <a:latin typeface="Times New Roman" panose="02020603050405020304" pitchFamily="18" charset="0"/>
              </a:defRPr>
            </a:lvl7pPr>
            <a:lvl8pPr marL="3429000" indent="-228600" eaLnBrk="0" fontAlgn="base" hangingPunct="0">
              <a:spcBef>
                <a:spcPct val="0"/>
              </a:spcBef>
              <a:spcAft>
                <a:spcPct val="0"/>
              </a:spcAft>
              <a:defRPr sz="2000">
                <a:solidFill>
                  <a:srgbClr val="0000FF"/>
                </a:solidFill>
                <a:latin typeface="Times New Roman" panose="02020603050405020304" pitchFamily="18" charset="0"/>
              </a:defRPr>
            </a:lvl8pPr>
            <a:lvl9pPr marL="3886200" indent="-228600" eaLnBrk="0" fontAlgn="base" hangingPunct="0">
              <a:spcBef>
                <a:spcPct val="0"/>
              </a:spcBef>
              <a:spcAft>
                <a:spcPct val="0"/>
              </a:spcAft>
              <a:defRPr sz="2000">
                <a:solidFill>
                  <a:srgbClr val="0000FF"/>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C157F7-F64D-465A-A2EB-4D6D0616ACD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720631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6407B-C059-1634-81F6-123554CF491B}"/>
            </a:ext>
          </a:extLst>
        </p:cNvPr>
        <p:cNvGrpSpPr/>
        <p:nvPr/>
      </p:nvGrpSpPr>
      <p:grpSpPr>
        <a:xfrm>
          <a:off x="0" y="0"/>
          <a:ext cx="0" cy="0"/>
          <a:chOff x="0" y="0"/>
          <a:chExt cx="0" cy="0"/>
        </a:xfrm>
      </p:grpSpPr>
      <p:sp>
        <p:nvSpPr>
          <p:cNvPr id="29698" name="幻灯片图像占位符 1">
            <a:extLst>
              <a:ext uri="{FF2B5EF4-FFF2-40B4-BE49-F238E27FC236}">
                <a16:creationId xmlns:a16="http://schemas.microsoft.com/office/drawing/2014/main" id="{D3014754-79C6-83A2-6C11-E0BCA78B729F}"/>
              </a:ext>
            </a:extLst>
          </p:cNvPr>
          <p:cNvSpPr>
            <a:spLocks noGrp="1" noRot="1" noChangeAspect="1" noTextEdit="1"/>
          </p:cNvSpPr>
          <p:nvPr>
            <p:ph type="sldImg"/>
          </p:nvPr>
        </p:nvSpPr>
        <p:spPr bwMode="auto">
          <a:xfrm>
            <a:off x="481013" y="1279525"/>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备注占位符 2">
            <a:extLst>
              <a:ext uri="{FF2B5EF4-FFF2-40B4-BE49-F238E27FC236}">
                <a16:creationId xmlns:a16="http://schemas.microsoft.com/office/drawing/2014/main" id="{B9E77DBA-EA90-1555-D738-110EEA6102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29700" name="灯片编号占位符 3">
            <a:extLst>
              <a:ext uri="{FF2B5EF4-FFF2-40B4-BE49-F238E27FC236}">
                <a16:creationId xmlns:a16="http://schemas.microsoft.com/office/drawing/2014/main" id="{4D820599-B923-1700-ABCD-2AA0C68948B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0000FF"/>
                </a:solidFill>
                <a:latin typeface="Times New Roman" panose="02020603050405020304" pitchFamily="18" charset="0"/>
              </a:defRPr>
            </a:lvl1pPr>
            <a:lvl2pPr marL="742950" indent="-285750">
              <a:defRPr sz="2000">
                <a:solidFill>
                  <a:srgbClr val="0000FF"/>
                </a:solidFill>
                <a:latin typeface="Times New Roman" panose="02020603050405020304" pitchFamily="18" charset="0"/>
              </a:defRPr>
            </a:lvl2pPr>
            <a:lvl3pPr marL="1143000" indent="-228600">
              <a:defRPr sz="2000">
                <a:solidFill>
                  <a:srgbClr val="0000FF"/>
                </a:solidFill>
                <a:latin typeface="Times New Roman" panose="02020603050405020304" pitchFamily="18" charset="0"/>
              </a:defRPr>
            </a:lvl3pPr>
            <a:lvl4pPr marL="1600200" indent="-228600">
              <a:defRPr sz="2000">
                <a:solidFill>
                  <a:srgbClr val="0000FF"/>
                </a:solidFill>
                <a:latin typeface="Times New Roman" panose="02020603050405020304" pitchFamily="18" charset="0"/>
              </a:defRPr>
            </a:lvl4pPr>
            <a:lvl5pPr marL="2057400" indent="-228600">
              <a:defRPr sz="2000">
                <a:solidFill>
                  <a:srgbClr val="0000FF"/>
                </a:solidFill>
                <a:latin typeface="Times New Roman" panose="02020603050405020304" pitchFamily="18" charset="0"/>
              </a:defRPr>
            </a:lvl5pPr>
            <a:lvl6pPr marL="2514600" indent="-228600" eaLnBrk="0" fontAlgn="base" hangingPunct="0">
              <a:spcBef>
                <a:spcPct val="0"/>
              </a:spcBef>
              <a:spcAft>
                <a:spcPct val="0"/>
              </a:spcAft>
              <a:defRPr sz="2000">
                <a:solidFill>
                  <a:srgbClr val="0000FF"/>
                </a:solidFill>
                <a:latin typeface="Times New Roman" panose="02020603050405020304" pitchFamily="18" charset="0"/>
              </a:defRPr>
            </a:lvl6pPr>
            <a:lvl7pPr marL="2971800" indent="-228600" eaLnBrk="0" fontAlgn="base" hangingPunct="0">
              <a:spcBef>
                <a:spcPct val="0"/>
              </a:spcBef>
              <a:spcAft>
                <a:spcPct val="0"/>
              </a:spcAft>
              <a:defRPr sz="2000">
                <a:solidFill>
                  <a:srgbClr val="0000FF"/>
                </a:solidFill>
                <a:latin typeface="Times New Roman" panose="02020603050405020304" pitchFamily="18" charset="0"/>
              </a:defRPr>
            </a:lvl7pPr>
            <a:lvl8pPr marL="3429000" indent="-228600" eaLnBrk="0" fontAlgn="base" hangingPunct="0">
              <a:spcBef>
                <a:spcPct val="0"/>
              </a:spcBef>
              <a:spcAft>
                <a:spcPct val="0"/>
              </a:spcAft>
              <a:defRPr sz="2000">
                <a:solidFill>
                  <a:srgbClr val="0000FF"/>
                </a:solidFill>
                <a:latin typeface="Times New Roman" panose="02020603050405020304" pitchFamily="18" charset="0"/>
              </a:defRPr>
            </a:lvl8pPr>
            <a:lvl9pPr marL="3886200" indent="-228600" eaLnBrk="0" fontAlgn="base" hangingPunct="0">
              <a:spcBef>
                <a:spcPct val="0"/>
              </a:spcBef>
              <a:spcAft>
                <a:spcPct val="0"/>
              </a:spcAft>
              <a:defRPr sz="2000">
                <a:solidFill>
                  <a:srgbClr val="0000FF"/>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C157F7-F64D-465A-A2EB-4D6D0616ACD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a:sym typeface="Arial"/>
            </a:endParaRPr>
          </a:p>
        </p:txBody>
      </p:sp>
    </p:spTree>
    <p:extLst>
      <p:ext uri="{BB962C8B-B14F-4D97-AF65-F5344CB8AC3E}">
        <p14:creationId xmlns:p14="http://schemas.microsoft.com/office/powerpoint/2010/main" val="29482214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hyperlink" Target="https://www.facebook.com/groups/629898828017053" TargetMode="External"/><Relationship Id="rId3" Type="http://schemas.openxmlformats.org/officeDocument/2006/relationships/image" Target="../media/image3.png"/><Relationship Id="rId7" Type="http://schemas.openxmlformats.org/officeDocument/2006/relationships/image" Target="../media/image20.png"/><Relationship Id="rId12"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6.xml"/><Relationship Id="rId6" Type="http://schemas.openxmlformats.org/officeDocument/2006/relationships/image" Target="../media/image5.png"/><Relationship Id="rId11"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22.png"/><Relationship Id="rId14" Type="http://schemas.openxmlformats.org/officeDocument/2006/relationships/image" Target="../media/image8.png"/></Relationships>
</file>

<file path=ppt/slideLayouts/_rels/slideLayout57.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png"/></Relationships>
</file>

<file path=ppt/slideLayouts/_rels/slideLayout58.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6.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1867" dirty="0"/>
          </a:p>
        </p:txBody>
      </p:sp>
    </p:spTree>
    <p:extLst>
      <p:ext uri="{BB962C8B-B14F-4D97-AF65-F5344CB8AC3E}">
        <p14:creationId xmlns:p14="http://schemas.microsoft.com/office/powerpoint/2010/main" val="2367847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E79F17-2F3E-41F9-AFB4-F24877A05D58}" type="datetimeFigureOut">
              <a:rPr lang="zh-CN" altLang="en-US" smtClean="0"/>
              <a:t>2025/4/4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3255946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BE79F17-2F3E-41F9-AFB4-F24877A05D58}" type="datetimeFigureOut">
              <a:rPr lang="zh-CN" altLang="en-US" smtClean="0"/>
              <a:t>2025/4/4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852213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BE79F17-2F3E-41F9-AFB4-F24877A05D58}" type="datetimeFigureOut">
              <a:rPr lang="zh-CN" altLang="en-US" smtClean="0"/>
              <a:t>2025/4/4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2647324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E79F17-2F3E-41F9-AFB4-F24877A05D58}" type="datetimeFigureOut">
              <a:rPr lang="zh-CN" altLang="en-US" smtClean="0"/>
              <a:t>2025/4/4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3271411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BE79F17-2F3E-41F9-AFB4-F24877A05D58}" type="datetimeFigureOut">
              <a:rPr lang="zh-CN" altLang="en-US" smtClean="0"/>
              <a:t>2025/4/4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25896766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BE79F17-2F3E-41F9-AFB4-F24877A05D58}" type="datetimeFigureOut">
              <a:rPr lang="zh-CN" altLang="en-US" smtClean="0"/>
              <a:t>2025/4/4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3880082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E79F17-2F3E-41F9-AFB4-F24877A05D58}" type="datetimeFigureOut">
              <a:rPr lang="zh-CN" altLang="en-US" smtClean="0"/>
              <a:t>2025/4/4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33105359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E79F17-2F3E-41F9-AFB4-F24877A05D58}" type="datetimeFigureOut">
              <a:rPr lang="zh-CN" altLang="en-US" smtClean="0"/>
              <a:t>2025/4/4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31924183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CF2E77-4E87-4338-A6B2-93E833A84A3C}"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7744740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4249557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311909" y="174940"/>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nvGrpSpPr>
          <p:cNvPr id="4" name="Group 3"/>
          <p:cNvGrpSpPr/>
          <p:nvPr userDrawn="1"/>
        </p:nvGrpSpPr>
        <p:grpSpPr>
          <a:xfrm>
            <a:off x="281406" y="1321594"/>
            <a:ext cx="8582413"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grpSp>
        <p:nvGrpSpPr>
          <p:cNvPr id="8" name="Group 7"/>
          <p:cNvGrpSpPr/>
          <p:nvPr userDrawn="1"/>
        </p:nvGrpSpPr>
        <p:grpSpPr>
          <a:xfrm>
            <a:off x="377048" y="255821"/>
            <a:ext cx="1931059"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spTree>
    <p:extLst>
      <p:ext uri="{BB962C8B-B14F-4D97-AF65-F5344CB8AC3E}">
        <p14:creationId xmlns:p14="http://schemas.microsoft.com/office/powerpoint/2010/main" val="17038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999">
                <a:solidFill>
                  <a:schemeClr val="tx1">
                    <a:tint val="75000"/>
                  </a:schemeClr>
                </a:solidFill>
              </a:defRPr>
            </a:lvl1pPr>
            <a:lvl2pPr marL="457200" indent="0">
              <a:buNone/>
              <a:defRPr sz="1800">
                <a:solidFill>
                  <a:schemeClr val="tx1">
                    <a:tint val="75000"/>
                  </a:schemeClr>
                </a:solidFill>
              </a:defRPr>
            </a:lvl2pPr>
            <a:lvl3pPr marL="914400" indent="0">
              <a:buNone/>
              <a:defRPr sz="1601">
                <a:solidFill>
                  <a:schemeClr val="tx1">
                    <a:tint val="75000"/>
                  </a:schemeClr>
                </a:solidFill>
              </a:defRPr>
            </a:lvl3pPr>
            <a:lvl4pPr marL="1371600" indent="0">
              <a:buNone/>
              <a:defRPr sz="1399">
                <a:solidFill>
                  <a:schemeClr val="tx1">
                    <a:tint val="75000"/>
                  </a:schemeClr>
                </a:solidFill>
              </a:defRPr>
            </a:lvl4pPr>
            <a:lvl5pPr marL="1828800" indent="0">
              <a:buNone/>
              <a:defRPr sz="1399">
                <a:solidFill>
                  <a:schemeClr val="tx1">
                    <a:tint val="75000"/>
                  </a:schemeClr>
                </a:solidFill>
              </a:defRPr>
            </a:lvl5pPr>
            <a:lvl6pPr marL="2286000" indent="0">
              <a:buNone/>
              <a:defRPr sz="1399">
                <a:solidFill>
                  <a:schemeClr val="tx1">
                    <a:tint val="75000"/>
                  </a:schemeClr>
                </a:solidFill>
              </a:defRPr>
            </a:lvl6pPr>
            <a:lvl7pPr marL="2743200" indent="0">
              <a:buNone/>
              <a:defRPr sz="1399">
                <a:solidFill>
                  <a:schemeClr val="tx1">
                    <a:tint val="75000"/>
                  </a:schemeClr>
                </a:solidFill>
              </a:defRPr>
            </a:lvl7pPr>
            <a:lvl8pPr marL="3200400" indent="0">
              <a:buNone/>
              <a:defRPr sz="1399">
                <a:solidFill>
                  <a:schemeClr val="tx1">
                    <a:tint val="75000"/>
                  </a:schemeClr>
                </a:solidFill>
              </a:defRPr>
            </a:lvl8pPr>
            <a:lvl9pPr marL="3657600" indent="0">
              <a:buNone/>
              <a:defRPr sz="139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CF2E77-4E87-4338-A6B2-93E833A84A3C}"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7012660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4"/>
            <a:ext cx="4038600" cy="2545556"/>
          </a:xfrm>
        </p:spPr>
        <p:txBody>
          <a:bodyPr/>
          <a:lstStyle>
            <a:lvl1pPr>
              <a:defRPr sz="2801"/>
            </a:lvl1pPr>
            <a:lvl2pPr>
              <a:defRPr sz="2400"/>
            </a:lvl2pPr>
            <a:lvl3pPr>
              <a:defRPr sz="1999"/>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4"/>
            <a:ext cx="4038600" cy="2545556"/>
          </a:xfrm>
        </p:spPr>
        <p:txBody>
          <a:bodyPr/>
          <a:lstStyle>
            <a:lvl1pPr>
              <a:defRPr sz="2801"/>
            </a:lvl1pPr>
            <a:lvl2pPr>
              <a:defRPr sz="2400"/>
            </a:lvl2pPr>
            <a:lvl3pPr>
              <a:defRPr sz="1999"/>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CF2E77-4E87-4338-A6B2-93E833A84A3C}" type="datetimeFigureOut">
              <a:rPr lang="en-US" smtClean="0"/>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3772550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1999" b="1"/>
            </a:lvl2pPr>
            <a:lvl3pPr marL="914400" indent="0">
              <a:buNone/>
              <a:defRPr sz="1800" b="1"/>
            </a:lvl3pPr>
            <a:lvl4pPr marL="1371600" indent="0">
              <a:buNone/>
              <a:defRPr sz="1601" b="1"/>
            </a:lvl4pPr>
            <a:lvl5pPr marL="1828800" indent="0">
              <a:buNone/>
              <a:defRPr sz="1601" b="1"/>
            </a:lvl5pPr>
            <a:lvl6pPr marL="2286000" indent="0">
              <a:buNone/>
              <a:defRPr sz="1601" b="1"/>
            </a:lvl6pPr>
            <a:lvl7pPr marL="2743200" indent="0">
              <a:buNone/>
              <a:defRPr sz="1601" b="1"/>
            </a:lvl7pPr>
            <a:lvl8pPr marL="3200400" indent="0">
              <a:buNone/>
              <a:defRPr sz="1601" b="1"/>
            </a:lvl8pPr>
            <a:lvl9pPr marL="3657600"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1999"/>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200" indent="0">
              <a:buNone/>
              <a:defRPr sz="1999" b="1"/>
            </a:lvl2pPr>
            <a:lvl3pPr marL="914400" indent="0">
              <a:buNone/>
              <a:defRPr sz="1800" b="1"/>
            </a:lvl3pPr>
            <a:lvl4pPr marL="1371600" indent="0">
              <a:buNone/>
              <a:defRPr sz="1601" b="1"/>
            </a:lvl4pPr>
            <a:lvl5pPr marL="1828800" indent="0">
              <a:buNone/>
              <a:defRPr sz="1601" b="1"/>
            </a:lvl5pPr>
            <a:lvl6pPr marL="2286000" indent="0">
              <a:buNone/>
              <a:defRPr sz="1601" b="1"/>
            </a:lvl6pPr>
            <a:lvl7pPr marL="2743200" indent="0">
              <a:buNone/>
              <a:defRPr sz="1601" b="1"/>
            </a:lvl7pPr>
            <a:lvl8pPr marL="3200400" indent="0">
              <a:buNone/>
              <a:defRPr sz="1601" b="1"/>
            </a:lvl8pPr>
            <a:lvl9pPr marL="3657600"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1999"/>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CF2E77-4E87-4338-A6B2-93E833A84A3C}" type="datetimeFigureOut">
              <a:rPr lang="en-US" smtClean="0"/>
              <a:t>4/4/2025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936957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CF2E77-4E87-4338-A6B2-93E833A84A3C}" type="datetimeFigureOut">
              <a:rPr lang="en-US" smtClean="0"/>
              <a:t>4/4/2025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23059866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t>4/4/2025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1472812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999"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199"/>
            </a:lvl1pPr>
            <a:lvl2pPr>
              <a:defRPr sz="2801"/>
            </a:lvl2pPr>
            <a:lvl3pPr>
              <a:defRPr sz="2400"/>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399"/>
            </a:lvl1pPr>
            <a:lvl2pPr marL="457200" indent="0">
              <a:buNone/>
              <a:defRPr sz="1200"/>
            </a:lvl2pPr>
            <a:lvl3pPr marL="914400" indent="0">
              <a:buNone/>
              <a:defRPr sz="1001"/>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9253581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999"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199"/>
            </a:lvl1pPr>
            <a:lvl2pPr marL="457200" indent="0">
              <a:buNone/>
              <a:defRPr sz="2801"/>
            </a:lvl2pPr>
            <a:lvl3pPr marL="914400" indent="0">
              <a:buNone/>
              <a:defRPr sz="2400"/>
            </a:lvl3pPr>
            <a:lvl4pPr marL="1371600" indent="0">
              <a:buNone/>
              <a:defRPr sz="1999"/>
            </a:lvl4pPr>
            <a:lvl5pPr marL="1828800" indent="0">
              <a:buNone/>
              <a:defRPr sz="1999"/>
            </a:lvl5pPr>
            <a:lvl6pPr marL="2286000" indent="0">
              <a:buNone/>
              <a:defRPr sz="1999"/>
            </a:lvl6pPr>
            <a:lvl7pPr marL="2743200" indent="0">
              <a:buNone/>
              <a:defRPr sz="1999"/>
            </a:lvl7pPr>
            <a:lvl8pPr marL="3200400" indent="0">
              <a:buNone/>
              <a:defRPr sz="1999"/>
            </a:lvl8pPr>
            <a:lvl9pPr marL="3657600" indent="0">
              <a:buNone/>
              <a:defRPr sz="1999"/>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399"/>
            </a:lvl1pPr>
            <a:lvl2pPr marL="457200" indent="0">
              <a:buNone/>
              <a:defRPr sz="1200"/>
            </a:lvl2pPr>
            <a:lvl3pPr marL="914400" indent="0">
              <a:buNone/>
              <a:defRPr sz="1001"/>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6689441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20495082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40353102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028700"/>
            <a:ext cx="7851648" cy="13716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42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533400" y="2421402"/>
            <a:ext cx="7854696" cy="1314450"/>
          </a:xfrm>
        </p:spPr>
        <p:txBody>
          <a:bodyPr lIns="0" rIns="18288"/>
          <a:lstStyle>
            <a:lvl1pPr marL="0" marR="34290" indent="0" algn="r">
              <a:buNone/>
              <a:defRPr>
                <a:solidFill>
                  <a:schemeClr val="tx1"/>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en-US"/>
              <a:t>Click to edit Master subtitle style</a:t>
            </a:r>
          </a:p>
        </p:txBody>
      </p:sp>
      <p:sp>
        <p:nvSpPr>
          <p:cNvPr id="4" name="Date Placeholder 9"/>
          <p:cNvSpPr>
            <a:spLocks noGrp="1"/>
          </p:cNvSpPr>
          <p:nvPr>
            <p:ph type="dt" sz="half" idx="10"/>
          </p:nvPr>
        </p:nvSpPr>
        <p:spPr>
          <a:xfrm>
            <a:off x="457200" y="4767264"/>
            <a:ext cx="2133600" cy="273844"/>
          </a:xfrm>
          <a:prstGeom prst="rect">
            <a:avLst/>
          </a:prstGeom>
        </p:spPr>
        <p:txBody>
          <a:bodyPr/>
          <a:lstStyle>
            <a:lvl1pPr>
              <a:defRPr/>
            </a:lvl1pPr>
          </a:lstStyle>
          <a:p>
            <a:pPr defTabSz="685800" fontAlgn="base">
              <a:spcBef>
                <a:spcPct val="0"/>
              </a:spcBef>
              <a:spcAft>
                <a:spcPct val="0"/>
              </a:spcAft>
              <a:buClrTx/>
              <a:defRPr/>
            </a:pPr>
            <a:fld id="{85BC3355-19DE-4A23-B98B-CD7F7AE2929C}" type="datetimeFigureOut">
              <a:rPr lang="en-US" sz="900" kern="1200" smtClean="0">
                <a:solidFill>
                  <a:srgbClr val="04617B">
                    <a:shade val="90000"/>
                  </a:srgbClr>
                </a:solidFill>
                <a:latin typeface=".VnTime" pitchFamily="34" charset="0"/>
                <a:ea typeface="+mn-ea"/>
                <a:cs typeface="+mn-cs"/>
              </a:rPr>
              <a:pPr defTabSz="685800" fontAlgn="base">
                <a:spcBef>
                  <a:spcPct val="0"/>
                </a:spcBef>
                <a:spcAft>
                  <a:spcPct val="0"/>
                </a:spcAft>
                <a:buClrTx/>
                <a:defRPr/>
              </a:pPr>
              <a:t>4/4/2025</a:t>
            </a:fld>
            <a:endParaRPr lang="en-US" sz="900" kern="1200" dirty="0">
              <a:solidFill>
                <a:srgbClr val="04617B">
                  <a:shade val="90000"/>
                </a:srgbClr>
              </a:solidFill>
              <a:latin typeface=".VnTime" pitchFamily="34" charset="0"/>
              <a:ea typeface="+mn-ea"/>
              <a:cs typeface="+mn-cs"/>
            </a:endParaRPr>
          </a:p>
        </p:txBody>
      </p:sp>
      <p:sp>
        <p:nvSpPr>
          <p:cNvPr id="5" name="Footer Placeholder 21"/>
          <p:cNvSpPr>
            <a:spLocks noGrp="1"/>
          </p:cNvSpPr>
          <p:nvPr>
            <p:ph type="ftr" sz="quarter" idx="11"/>
          </p:nvPr>
        </p:nvSpPr>
        <p:spPr>
          <a:xfrm>
            <a:off x="2667000" y="4767264"/>
            <a:ext cx="3352800" cy="273844"/>
          </a:xfrm>
          <a:prstGeom prst="rect">
            <a:avLst/>
          </a:prstGeom>
        </p:spPr>
        <p:txBody>
          <a:bodyPr/>
          <a:lstStyle>
            <a:lvl1pPr>
              <a:defRPr/>
            </a:lvl1pPr>
          </a:lstStyle>
          <a:p>
            <a:pPr defTabSz="685800" fontAlgn="base">
              <a:spcBef>
                <a:spcPct val="0"/>
              </a:spcBef>
              <a:spcAft>
                <a:spcPct val="0"/>
              </a:spcAft>
              <a:buClrTx/>
              <a:defRPr/>
            </a:pPr>
            <a:endParaRPr lang="en-US" sz="900" kern="1200">
              <a:solidFill>
                <a:srgbClr val="04617B">
                  <a:shade val="90000"/>
                </a:srgbClr>
              </a:solidFill>
              <a:latin typeface=".VnTime" pitchFamily="34" charset="0"/>
              <a:ea typeface="+mn-ea"/>
              <a:cs typeface="+mn-cs"/>
            </a:endParaRPr>
          </a:p>
        </p:txBody>
      </p:sp>
      <p:sp>
        <p:nvSpPr>
          <p:cNvPr id="6" name="Slide Number Placeholder 17"/>
          <p:cNvSpPr>
            <a:spLocks noGrp="1"/>
          </p:cNvSpPr>
          <p:nvPr>
            <p:ph type="sldNum" sz="quarter" idx="12"/>
          </p:nvPr>
        </p:nvSpPr>
        <p:spPr>
          <a:xfrm>
            <a:off x="7924800" y="4767264"/>
            <a:ext cx="762000" cy="273844"/>
          </a:xfrm>
          <a:prstGeom prst="rect">
            <a:avLst/>
          </a:prstGeom>
        </p:spPr>
        <p:txBody>
          <a:bodyPr/>
          <a:lstStyle>
            <a:lvl1pPr>
              <a:defRPr/>
            </a:lvl1pPr>
          </a:lstStyle>
          <a:p>
            <a:pPr algn="r" defTabSz="685800" fontAlgn="base">
              <a:spcBef>
                <a:spcPct val="0"/>
              </a:spcBef>
              <a:spcAft>
                <a:spcPct val="0"/>
              </a:spcAft>
              <a:buClrTx/>
              <a:defRPr/>
            </a:pPr>
            <a:fld id="{834337F9-C612-4727-98A7-B18FFB47674F}" type="slidenum">
              <a:rPr lang="en-US" altLang="en-US" sz="900" kern="1200" smtClean="0">
                <a:solidFill>
                  <a:srgbClr val="045C75"/>
                </a:solidFill>
                <a:latin typeface=".VnTime" panose="020B7200000000000000" pitchFamily="34" charset="0"/>
                <a:ea typeface="+mn-ea"/>
                <a:cs typeface="+mn-cs"/>
              </a:rPr>
              <a:pPr algn="r" defTabSz="685800" fontAlgn="base">
                <a:spcBef>
                  <a:spcPct val="0"/>
                </a:spcBef>
                <a:spcAft>
                  <a:spcPct val="0"/>
                </a:spcAft>
                <a:buClrTx/>
                <a:defRPr/>
              </a:pPr>
              <a:t>‹#›</a:t>
            </a:fld>
            <a:endParaRPr lang="en-US" altLang="en-US" sz="900" kern="1200">
              <a:solidFill>
                <a:srgbClr val="045C75"/>
              </a:solidFill>
              <a:latin typeface=".VnTime" panose="020B7200000000000000" pitchFamily="34" charset="0"/>
              <a:ea typeface="+mn-ea"/>
              <a:cs typeface="+mn-cs"/>
            </a:endParaRPr>
          </a:p>
        </p:txBody>
      </p:sp>
    </p:spTree>
    <p:extLst>
      <p:ext uri="{BB962C8B-B14F-4D97-AF65-F5344CB8AC3E}">
        <p14:creationId xmlns:p14="http://schemas.microsoft.com/office/powerpoint/2010/main" val="3072539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1867" dirty="0"/>
          </a:p>
        </p:txBody>
      </p:sp>
    </p:spTree>
    <p:extLst>
      <p:ext uri="{BB962C8B-B14F-4D97-AF65-F5344CB8AC3E}">
        <p14:creationId xmlns:p14="http://schemas.microsoft.com/office/powerpoint/2010/main" val="26533211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lvl1pPr>
              <a:defRPr/>
            </a:lvl1pPr>
          </a:lstStyle>
          <a:p>
            <a:pPr defTabSz="685800" fontAlgn="base">
              <a:spcBef>
                <a:spcPct val="0"/>
              </a:spcBef>
              <a:spcAft>
                <a:spcPct val="0"/>
              </a:spcAft>
              <a:buClrTx/>
              <a:defRPr/>
            </a:pPr>
            <a:endParaRPr lang="en-US" sz="900" kern="1200">
              <a:solidFill>
                <a:srgbClr val="04617B">
                  <a:shade val="90000"/>
                </a:srgbClr>
              </a:solidFill>
              <a:latin typeface=".VnTime" pitchFamily="34" charset="0"/>
              <a:ea typeface="+mn-ea"/>
              <a:cs typeface="+mn-cs"/>
            </a:endParaRPr>
          </a:p>
        </p:txBody>
      </p:sp>
      <p:sp>
        <p:nvSpPr>
          <p:cNvPr id="5" name="Footer Placeholder 4"/>
          <p:cNvSpPr>
            <a:spLocks noGrp="1"/>
          </p:cNvSpPr>
          <p:nvPr>
            <p:ph type="ftr" sz="quarter" idx="11"/>
          </p:nvPr>
        </p:nvSpPr>
        <p:spPr>
          <a:xfrm>
            <a:off x="2667000" y="4767264"/>
            <a:ext cx="3352800" cy="273844"/>
          </a:xfrm>
          <a:prstGeom prst="rect">
            <a:avLst/>
          </a:prstGeom>
        </p:spPr>
        <p:txBody>
          <a:bodyPr/>
          <a:lstStyle>
            <a:lvl1pPr>
              <a:defRPr/>
            </a:lvl1pPr>
          </a:lstStyle>
          <a:p>
            <a:pPr defTabSz="685800" fontAlgn="base">
              <a:spcBef>
                <a:spcPct val="0"/>
              </a:spcBef>
              <a:spcAft>
                <a:spcPct val="0"/>
              </a:spcAft>
              <a:buClrTx/>
              <a:defRPr/>
            </a:pPr>
            <a:endParaRPr lang="en-US" sz="900" kern="1200">
              <a:solidFill>
                <a:srgbClr val="04617B">
                  <a:shade val="90000"/>
                </a:srgbClr>
              </a:solidFill>
              <a:latin typeface=".VnTime" pitchFamily="34" charset="0"/>
              <a:ea typeface="+mn-ea"/>
              <a:cs typeface="+mn-cs"/>
            </a:endParaRPr>
          </a:p>
        </p:txBody>
      </p:sp>
      <p:sp>
        <p:nvSpPr>
          <p:cNvPr id="6" name="Slide Number Placeholder 5"/>
          <p:cNvSpPr>
            <a:spLocks noGrp="1"/>
          </p:cNvSpPr>
          <p:nvPr>
            <p:ph type="sldNum" sz="quarter" idx="12"/>
          </p:nvPr>
        </p:nvSpPr>
        <p:spPr>
          <a:xfrm>
            <a:off x="7924800" y="4767264"/>
            <a:ext cx="762000" cy="273844"/>
          </a:xfrm>
          <a:prstGeom prst="rect">
            <a:avLst/>
          </a:prstGeom>
        </p:spPr>
        <p:txBody>
          <a:bodyPr/>
          <a:lstStyle>
            <a:lvl1pPr>
              <a:defRPr/>
            </a:lvl1pPr>
          </a:lstStyle>
          <a:p>
            <a:pPr algn="r" defTabSz="685800" fontAlgn="base">
              <a:spcBef>
                <a:spcPct val="0"/>
              </a:spcBef>
              <a:spcAft>
                <a:spcPct val="0"/>
              </a:spcAft>
              <a:buClrTx/>
              <a:defRPr/>
            </a:pPr>
            <a:fld id="{BB4D2D1C-BCC6-441E-8821-31DB435523F5}" type="slidenum">
              <a:rPr lang="en-US" altLang="en-US" sz="900" kern="1200" smtClean="0">
                <a:solidFill>
                  <a:srgbClr val="045C75"/>
                </a:solidFill>
                <a:latin typeface=".VnTime" panose="020B7200000000000000" pitchFamily="34" charset="0"/>
                <a:ea typeface="+mn-ea"/>
                <a:cs typeface="+mn-cs"/>
              </a:rPr>
              <a:pPr algn="r" defTabSz="685800" fontAlgn="base">
                <a:spcBef>
                  <a:spcPct val="0"/>
                </a:spcBef>
                <a:spcAft>
                  <a:spcPct val="0"/>
                </a:spcAft>
                <a:buClrTx/>
                <a:defRPr/>
              </a:pPr>
              <a:t>‹#›</a:t>
            </a:fld>
            <a:endParaRPr lang="en-US" altLang="en-US" sz="900" kern="1200">
              <a:solidFill>
                <a:srgbClr val="045C75"/>
              </a:solidFill>
              <a:latin typeface=".VnTime" panose="020B7200000000000000" pitchFamily="34" charset="0"/>
              <a:ea typeface="+mn-ea"/>
              <a:cs typeface="+mn-cs"/>
            </a:endParaRPr>
          </a:p>
        </p:txBody>
      </p:sp>
    </p:spTree>
    <p:extLst>
      <p:ext uri="{BB962C8B-B14F-4D97-AF65-F5344CB8AC3E}">
        <p14:creationId xmlns:p14="http://schemas.microsoft.com/office/powerpoint/2010/main" val="26203461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987552"/>
            <a:ext cx="7772400" cy="1021842"/>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42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530352" y="2028498"/>
            <a:ext cx="7772400" cy="1132284"/>
          </a:xfrm>
        </p:spPr>
        <p:txBody>
          <a:bodyPr lIns="45720" rIns="45720"/>
          <a:lstStyle>
            <a:lvl1pPr marL="0" indent="0">
              <a:buNone/>
              <a:defRPr sz="1650">
                <a:solidFill>
                  <a:schemeClr val="tx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a:r>
              <a:rPr lang="en-US"/>
              <a:t>Click to edit Master text styles</a:t>
            </a:r>
          </a:p>
        </p:txBody>
      </p:sp>
      <p:sp>
        <p:nvSpPr>
          <p:cNvPr id="4" name="Date Placeholder 9"/>
          <p:cNvSpPr>
            <a:spLocks noGrp="1"/>
          </p:cNvSpPr>
          <p:nvPr>
            <p:ph type="dt" sz="half" idx="10"/>
          </p:nvPr>
        </p:nvSpPr>
        <p:spPr>
          <a:xfrm>
            <a:off x="457200" y="4767264"/>
            <a:ext cx="2133600" cy="273844"/>
          </a:xfrm>
          <a:prstGeom prst="rect">
            <a:avLst/>
          </a:prstGeom>
        </p:spPr>
        <p:txBody>
          <a:bodyPr/>
          <a:lstStyle>
            <a:lvl1pPr>
              <a:defRPr/>
            </a:lvl1pPr>
          </a:lstStyle>
          <a:p>
            <a:pPr defTabSz="685800" fontAlgn="base">
              <a:spcBef>
                <a:spcPct val="0"/>
              </a:spcBef>
              <a:spcAft>
                <a:spcPct val="0"/>
              </a:spcAft>
              <a:buClrTx/>
              <a:defRPr/>
            </a:pPr>
            <a:fld id="{02BFD8AA-FA75-4339-9325-EDC4AF9547BB}" type="datetimeFigureOut">
              <a:rPr lang="en-US" sz="900" kern="1200" smtClean="0">
                <a:solidFill>
                  <a:srgbClr val="04617B">
                    <a:shade val="90000"/>
                  </a:srgbClr>
                </a:solidFill>
                <a:latin typeface=".VnTime" pitchFamily="34" charset="0"/>
                <a:ea typeface="+mn-ea"/>
                <a:cs typeface="+mn-cs"/>
              </a:rPr>
              <a:pPr defTabSz="685800" fontAlgn="base">
                <a:spcBef>
                  <a:spcPct val="0"/>
                </a:spcBef>
                <a:spcAft>
                  <a:spcPct val="0"/>
                </a:spcAft>
                <a:buClrTx/>
                <a:defRPr/>
              </a:pPr>
              <a:t>4/4/2025</a:t>
            </a:fld>
            <a:endParaRPr lang="en-US" sz="900" kern="1200" dirty="0">
              <a:solidFill>
                <a:srgbClr val="04617B">
                  <a:shade val="90000"/>
                </a:srgbClr>
              </a:solidFill>
              <a:latin typeface=".VnTime" pitchFamily="34" charset="0"/>
              <a:ea typeface="+mn-ea"/>
              <a:cs typeface="+mn-cs"/>
            </a:endParaRPr>
          </a:p>
        </p:txBody>
      </p:sp>
      <p:sp>
        <p:nvSpPr>
          <p:cNvPr id="5" name="Footer Placeholder 21"/>
          <p:cNvSpPr>
            <a:spLocks noGrp="1"/>
          </p:cNvSpPr>
          <p:nvPr>
            <p:ph type="ftr" sz="quarter" idx="11"/>
          </p:nvPr>
        </p:nvSpPr>
        <p:spPr>
          <a:xfrm>
            <a:off x="2667000" y="4767264"/>
            <a:ext cx="3352800" cy="273844"/>
          </a:xfrm>
          <a:prstGeom prst="rect">
            <a:avLst/>
          </a:prstGeom>
        </p:spPr>
        <p:txBody>
          <a:bodyPr/>
          <a:lstStyle>
            <a:lvl1pPr>
              <a:defRPr/>
            </a:lvl1pPr>
          </a:lstStyle>
          <a:p>
            <a:pPr defTabSz="685800" fontAlgn="base">
              <a:spcBef>
                <a:spcPct val="0"/>
              </a:spcBef>
              <a:spcAft>
                <a:spcPct val="0"/>
              </a:spcAft>
              <a:buClrTx/>
              <a:defRPr/>
            </a:pPr>
            <a:endParaRPr lang="en-US" sz="900" kern="1200">
              <a:solidFill>
                <a:srgbClr val="04617B">
                  <a:shade val="90000"/>
                </a:srgbClr>
              </a:solidFill>
              <a:latin typeface=".VnTime" pitchFamily="34" charset="0"/>
              <a:ea typeface="+mn-ea"/>
              <a:cs typeface="+mn-cs"/>
            </a:endParaRPr>
          </a:p>
        </p:txBody>
      </p:sp>
      <p:sp>
        <p:nvSpPr>
          <p:cNvPr id="6" name="Slide Number Placeholder 17"/>
          <p:cNvSpPr>
            <a:spLocks noGrp="1"/>
          </p:cNvSpPr>
          <p:nvPr>
            <p:ph type="sldNum" sz="quarter" idx="12"/>
          </p:nvPr>
        </p:nvSpPr>
        <p:spPr>
          <a:xfrm>
            <a:off x="7924800" y="4767264"/>
            <a:ext cx="762000" cy="273844"/>
          </a:xfrm>
          <a:prstGeom prst="rect">
            <a:avLst/>
          </a:prstGeom>
        </p:spPr>
        <p:txBody>
          <a:bodyPr/>
          <a:lstStyle>
            <a:lvl1pPr>
              <a:defRPr/>
            </a:lvl1pPr>
          </a:lstStyle>
          <a:p>
            <a:pPr algn="r" defTabSz="685800" fontAlgn="base">
              <a:spcBef>
                <a:spcPct val="0"/>
              </a:spcBef>
              <a:spcAft>
                <a:spcPct val="0"/>
              </a:spcAft>
              <a:buClrTx/>
              <a:defRPr/>
            </a:pPr>
            <a:fld id="{BEBA236E-FF97-42CF-B3E8-91DAF63D15D9}" type="slidenum">
              <a:rPr lang="en-US" altLang="en-US" sz="900" kern="1200" smtClean="0">
                <a:solidFill>
                  <a:srgbClr val="045C75"/>
                </a:solidFill>
                <a:latin typeface=".VnTime" panose="020B7200000000000000" pitchFamily="34" charset="0"/>
                <a:ea typeface="+mn-ea"/>
                <a:cs typeface="+mn-cs"/>
              </a:rPr>
              <a:pPr algn="r" defTabSz="685800" fontAlgn="base">
                <a:spcBef>
                  <a:spcPct val="0"/>
                </a:spcBef>
                <a:spcAft>
                  <a:spcPct val="0"/>
                </a:spcAft>
                <a:buClrTx/>
                <a:defRPr/>
              </a:pPr>
              <a:t>‹#›</a:t>
            </a:fld>
            <a:endParaRPr lang="en-US" altLang="en-US" sz="900" kern="1200">
              <a:solidFill>
                <a:srgbClr val="045C75"/>
              </a:solidFill>
              <a:latin typeface=".VnTime" panose="020B7200000000000000" pitchFamily="34" charset="0"/>
              <a:ea typeface="+mn-ea"/>
              <a:cs typeface="+mn-cs"/>
            </a:endParaRPr>
          </a:p>
        </p:txBody>
      </p:sp>
    </p:spTree>
    <p:extLst>
      <p:ext uri="{BB962C8B-B14F-4D97-AF65-F5344CB8AC3E}">
        <p14:creationId xmlns:p14="http://schemas.microsoft.com/office/powerpoint/2010/main" val="40452927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a:lstStyle/>
          <a:p>
            <a:r>
              <a:rPr lang="en-US"/>
              <a:t>Click to edit Master title style</a:t>
            </a:r>
          </a:p>
        </p:txBody>
      </p:sp>
      <p:sp>
        <p:nvSpPr>
          <p:cNvPr id="3" name="Content Placeholder 2"/>
          <p:cNvSpPr>
            <a:spLocks noGrp="1"/>
          </p:cNvSpPr>
          <p:nvPr>
            <p:ph sz="half" idx="1"/>
          </p:nvPr>
        </p:nvSpPr>
        <p:spPr>
          <a:xfrm>
            <a:off x="457200" y="1440064"/>
            <a:ext cx="4038600" cy="3326130"/>
          </a:xfrm>
        </p:spPr>
        <p:txBody>
          <a:bodyPr/>
          <a:lstStyle>
            <a:lvl1pPr>
              <a:defRPr sz="1950"/>
            </a:lvl1pPr>
            <a:lvl2pPr>
              <a:defRPr sz="1800"/>
            </a:lvl2pPr>
            <a:lvl3pPr>
              <a:defRPr sz="150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40064"/>
            <a:ext cx="4038600" cy="3326130"/>
          </a:xfrm>
        </p:spPr>
        <p:txBody>
          <a:bodyPr/>
          <a:lstStyle>
            <a:lvl1pPr>
              <a:defRPr sz="1950"/>
            </a:lvl1pPr>
            <a:lvl2pPr>
              <a:defRPr sz="1800"/>
            </a:lvl2pPr>
            <a:lvl3pPr>
              <a:defRPr sz="150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a:xfrm>
            <a:off x="457200" y="4767264"/>
            <a:ext cx="2133600" cy="273844"/>
          </a:xfrm>
          <a:prstGeom prst="rect">
            <a:avLst/>
          </a:prstGeom>
        </p:spPr>
        <p:txBody>
          <a:bodyPr/>
          <a:lstStyle>
            <a:lvl1pPr>
              <a:defRPr/>
            </a:lvl1pPr>
          </a:lstStyle>
          <a:p>
            <a:pPr defTabSz="685800" fontAlgn="base">
              <a:spcBef>
                <a:spcPct val="0"/>
              </a:spcBef>
              <a:spcAft>
                <a:spcPct val="0"/>
              </a:spcAft>
              <a:buClrTx/>
              <a:defRPr/>
            </a:pPr>
            <a:fld id="{1CBA5268-C0BC-494A-B1A2-F9EA4767F36E}" type="datetimeFigureOut">
              <a:rPr lang="en-US" sz="900" kern="1200" smtClean="0">
                <a:solidFill>
                  <a:srgbClr val="04617B">
                    <a:shade val="90000"/>
                  </a:srgbClr>
                </a:solidFill>
                <a:latin typeface=".VnTime" pitchFamily="34" charset="0"/>
                <a:ea typeface="+mn-ea"/>
                <a:cs typeface="+mn-cs"/>
              </a:rPr>
              <a:pPr defTabSz="685800" fontAlgn="base">
                <a:spcBef>
                  <a:spcPct val="0"/>
                </a:spcBef>
                <a:spcAft>
                  <a:spcPct val="0"/>
                </a:spcAft>
                <a:buClrTx/>
                <a:defRPr/>
              </a:pPr>
              <a:t>4/4/2025</a:t>
            </a:fld>
            <a:endParaRPr lang="en-US" sz="900" kern="1200" dirty="0">
              <a:solidFill>
                <a:srgbClr val="04617B">
                  <a:shade val="90000"/>
                </a:srgbClr>
              </a:solidFill>
              <a:latin typeface=".VnTime" pitchFamily="34" charset="0"/>
              <a:ea typeface="+mn-ea"/>
              <a:cs typeface="+mn-cs"/>
            </a:endParaRPr>
          </a:p>
        </p:txBody>
      </p:sp>
      <p:sp>
        <p:nvSpPr>
          <p:cNvPr id="6" name="Footer Placeholder 21"/>
          <p:cNvSpPr>
            <a:spLocks noGrp="1"/>
          </p:cNvSpPr>
          <p:nvPr>
            <p:ph type="ftr" sz="quarter" idx="11"/>
          </p:nvPr>
        </p:nvSpPr>
        <p:spPr>
          <a:xfrm>
            <a:off x="2667000" y="4767264"/>
            <a:ext cx="3352800" cy="273844"/>
          </a:xfrm>
          <a:prstGeom prst="rect">
            <a:avLst/>
          </a:prstGeom>
        </p:spPr>
        <p:txBody>
          <a:bodyPr/>
          <a:lstStyle>
            <a:lvl1pPr>
              <a:defRPr/>
            </a:lvl1pPr>
          </a:lstStyle>
          <a:p>
            <a:pPr defTabSz="685800" fontAlgn="base">
              <a:spcBef>
                <a:spcPct val="0"/>
              </a:spcBef>
              <a:spcAft>
                <a:spcPct val="0"/>
              </a:spcAft>
              <a:buClrTx/>
              <a:defRPr/>
            </a:pPr>
            <a:endParaRPr lang="en-US" sz="900" kern="1200">
              <a:solidFill>
                <a:srgbClr val="04617B">
                  <a:shade val="90000"/>
                </a:srgbClr>
              </a:solidFill>
              <a:latin typeface=".VnTime" pitchFamily="34" charset="0"/>
              <a:ea typeface="+mn-ea"/>
              <a:cs typeface="+mn-cs"/>
            </a:endParaRPr>
          </a:p>
        </p:txBody>
      </p:sp>
      <p:sp>
        <p:nvSpPr>
          <p:cNvPr id="7" name="Slide Number Placeholder 17"/>
          <p:cNvSpPr>
            <a:spLocks noGrp="1"/>
          </p:cNvSpPr>
          <p:nvPr>
            <p:ph type="sldNum" sz="quarter" idx="12"/>
          </p:nvPr>
        </p:nvSpPr>
        <p:spPr>
          <a:xfrm>
            <a:off x="7924800" y="4767264"/>
            <a:ext cx="762000" cy="273844"/>
          </a:xfrm>
          <a:prstGeom prst="rect">
            <a:avLst/>
          </a:prstGeom>
        </p:spPr>
        <p:txBody>
          <a:bodyPr/>
          <a:lstStyle>
            <a:lvl1pPr>
              <a:defRPr/>
            </a:lvl1pPr>
          </a:lstStyle>
          <a:p>
            <a:pPr algn="r" defTabSz="685800" fontAlgn="base">
              <a:spcBef>
                <a:spcPct val="0"/>
              </a:spcBef>
              <a:spcAft>
                <a:spcPct val="0"/>
              </a:spcAft>
              <a:buClrTx/>
              <a:defRPr/>
            </a:pPr>
            <a:fld id="{14F90ACB-EA70-4DB6-A297-9893B6272941}" type="slidenum">
              <a:rPr lang="en-US" altLang="en-US" sz="900" kern="1200" smtClean="0">
                <a:solidFill>
                  <a:srgbClr val="045C75"/>
                </a:solidFill>
                <a:latin typeface=".VnTime" panose="020B7200000000000000" pitchFamily="34" charset="0"/>
                <a:ea typeface="+mn-ea"/>
                <a:cs typeface="+mn-cs"/>
              </a:rPr>
              <a:pPr algn="r" defTabSz="685800" fontAlgn="base">
                <a:spcBef>
                  <a:spcPct val="0"/>
                </a:spcBef>
                <a:spcAft>
                  <a:spcPct val="0"/>
                </a:spcAft>
                <a:buClrTx/>
                <a:defRPr/>
              </a:pPr>
              <a:t>‹#›</a:t>
            </a:fld>
            <a:endParaRPr lang="en-US" altLang="en-US" sz="900" kern="1200">
              <a:solidFill>
                <a:srgbClr val="045C75"/>
              </a:solidFill>
              <a:latin typeface=".VnTime" panose="020B7200000000000000" pitchFamily="34" charset="0"/>
              <a:ea typeface="+mn-ea"/>
              <a:cs typeface="+mn-cs"/>
            </a:endParaRPr>
          </a:p>
        </p:txBody>
      </p:sp>
    </p:spTree>
    <p:extLst>
      <p:ext uri="{BB962C8B-B14F-4D97-AF65-F5344CB8AC3E}">
        <p14:creationId xmlns:p14="http://schemas.microsoft.com/office/powerpoint/2010/main" val="1002434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391436"/>
            <a:ext cx="4040188" cy="494514"/>
          </a:xfrm>
        </p:spPr>
        <p:txBody>
          <a:bodyPr lIns="45720" tIns="0" rIns="45720" bIns="0" anchor="ctr">
            <a:noAutofit/>
          </a:bodyPr>
          <a:lstStyle>
            <a:lvl1pPr marL="0" indent="0">
              <a:buNone/>
              <a:defRPr sz="1800" b="1" cap="none" baseline="0">
                <a:solidFill>
                  <a:schemeClr val="tx2"/>
                </a:solidFill>
                <a:effectLst/>
              </a:defRPr>
            </a:lvl1pPr>
            <a:lvl2pPr>
              <a:buNone/>
              <a:defRPr sz="1500" b="1"/>
            </a:lvl2pPr>
            <a:lvl3pPr>
              <a:buNone/>
              <a:defRPr sz="1350" b="1"/>
            </a:lvl3pPr>
            <a:lvl4pPr>
              <a:buNone/>
              <a:defRPr sz="1200" b="1"/>
            </a:lvl4pPr>
            <a:lvl5pPr>
              <a:buNone/>
              <a:defRPr sz="1200" b="1"/>
            </a:lvl5pPr>
          </a:lstStyle>
          <a:p>
            <a:pPr lvl="0"/>
            <a:r>
              <a:rPr lang="en-US"/>
              <a:t>Click to edit Master text styles</a:t>
            </a:r>
          </a:p>
        </p:txBody>
      </p:sp>
      <p:sp>
        <p:nvSpPr>
          <p:cNvPr id="4" name="Text Placeholder 3"/>
          <p:cNvSpPr>
            <a:spLocks noGrp="1"/>
          </p:cNvSpPr>
          <p:nvPr>
            <p:ph type="body" sz="half" idx="3"/>
          </p:nvPr>
        </p:nvSpPr>
        <p:spPr>
          <a:xfrm>
            <a:off x="4645026" y="1394819"/>
            <a:ext cx="4041775" cy="491132"/>
          </a:xfrm>
        </p:spPr>
        <p:txBody>
          <a:bodyPr lIns="45720" tIns="0" rIns="45720" bIns="0" anchor="ctr"/>
          <a:lstStyle>
            <a:lvl1pPr marL="0" indent="0">
              <a:buNone/>
              <a:defRPr sz="1800" b="1" cap="none" baseline="0">
                <a:solidFill>
                  <a:schemeClr val="tx2"/>
                </a:solidFill>
                <a:effectLst/>
              </a:defRPr>
            </a:lvl1pPr>
            <a:lvl2pPr>
              <a:buNone/>
              <a:defRPr sz="1500" b="1"/>
            </a:lvl2pPr>
            <a:lvl3pPr>
              <a:buNone/>
              <a:defRPr sz="1350" b="1"/>
            </a:lvl3pPr>
            <a:lvl4pPr>
              <a:buNone/>
              <a:defRPr sz="1200" b="1"/>
            </a:lvl4pPr>
            <a:lvl5pPr>
              <a:buNone/>
              <a:defRPr sz="1200" b="1"/>
            </a:lvl5pPr>
          </a:lstStyle>
          <a:p>
            <a:pPr lvl="0"/>
            <a:r>
              <a:rPr lang="en-US"/>
              <a:t>Click to edit Master text styles</a:t>
            </a:r>
          </a:p>
        </p:txBody>
      </p:sp>
      <p:sp>
        <p:nvSpPr>
          <p:cNvPr id="5" name="Content Placeholder 4"/>
          <p:cNvSpPr>
            <a:spLocks noGrp="1"/>
          </p:cNvSpPr>
          <p:nvPr>
            <p:ph sz="quarter" idx="2"/>
          </p:nvPr>
        </p:nvSpPr>
        <p:spPr>
          <a:xfrm>
            <a:off x="457200" y="1885950"/>
            <a:ext cx="4040188" cy="2884290"/>
          </a:xfrm>
        </p:spPr>
        <p:txBody>
          <a:bodyPr tIns="0"/>
          <a:lstStyle>
            <a:lvl1pPr>
              <a:defRPr sz="1650"/>
            </a:lvl1pPr>
            <a:lvl2pPr>
              <a:defRPr sz="1500"/>
            </a:lvl2pPr>
            <a:lvl3pPr>
              <a:defRPr sz="135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6" y="1885950"/>
            <a:ext cx="4041775" cy="2884290"/>
          </a:xfrm>
        </p:spPr>
        <p:txBody>
          <a:bodyPr tIns="0"/>
          <a:lstStyle>
            <a:lvl1pPr>
              <a:defRPr sz="1650"/>
            </a:lvl1pPr>
            <a:lvl2pPr>
              <a:defRPr sz="1500"/>
            </a:lvl2pPr>
            <a:lvl3pPr>
              <a:defRPr sz="135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p:cNvSpPr>
            <a:spLocks noGrp="1"/>
          </p:cNvSpPr>
          <p:nvPr>
            <p:ph type="dt" sz="half" idx="10"/>
          </p:nvPr>
        </p:nvSpPr>
        <p:spPr>
          <a:xfrm>
            <a:off x="457200" y="4767264"/>
            <a:ext cx="2133600" cy="273844"/>
          </a:xfrm>
          <a:prstGeom prst="rect">
            <a:avLst/>
          </a:prstGeom>
        </p:spPr>
        <p:txBody>
          <a:bodyPr/>
          <a:lstStyle>
            <a:lvl1pPr>
              <a:defRPr/>
            </a:lvl1pPr>
          </a:lstStyle>
          <a:p>
            <a:pPr defTabSz="685800" fontAlgn="base">
              <a:spcBef>
                <a:spcPct val="0"/>
              </a:spcBef>
              <a:spcAft>
                <a:spcPct val="0"/>
              </a:spcAft>
              <a:buClrTx/>
              <a:defRPr/>
            </a:pPr>
            <a:fld id="{4770396F-013A-47FB-B3BD-129ED843795E}" type="datetimeFigureOut">
              <a:rPr lang="en-US" sz="900" kern="1200" smtClean="0">
                <a:solidFill>
                  <a:srgbClr val="04617B">
                    <a:shade val="90000"/>
                  </a:srgbClr>
                </a:solidFill>
                <a:latin typeface=".VnTime" pitchFamily="34" charset="0"/>
                <a:ea typeface="+mn-ea"/>
                <a:cs typeface="+mn-cs"/>
              </a:rPr>
              <a:pPr defTabSz="685800" fontAlgn="base">
                <a:spcBef>
                  <a:spcPct val="0"/>
                </a:spcBef>
                <a:spcAft>
                  <a:spcPct val="0"/>
                </a:spcAft>
                <a:buClrTx/>
                <a:defRPr/>
              </a:pPr>
              <a:t>4/4/2025</a:t>
            </a:fld>
            <a:endParaRPr lang="en-US" sz="900" kern="1200" dirty="0">
              <a:solidFill>
                <a:srgbClr val="04617B">
                  <a:shade val="90000"/>
                </a:srgbClr>
              </a:solidFill>
              <a:latin typeface=".VnTime" pitchFamily="34" charset="0"/>
              <a:ea typeface="+mn-ea"/>
              <a:cs typeface="+mn-cs"/>
            </a:endParaRPr>
          </a:p>
        </p:txBody>
      </p:sp>
      <p:sp>
        <p:nvSpPr>
          <p:cNvPr id="8" name="Footer Placeholder 21"/>
          <p:cNvSpPr>
            <a:spLocks noGrp="1"/>
          </p:cNvSpPr>
          <p:nvPr>
            <p:ph type="ftr" sz="quarter" idx="11"/>
          </p:nvPr>
        </p:nvSpPr>
        <p:spPr>
          <a:xfrm>
            <a:off x="2667000" y="4767264"/>
            <a:ext cx="3352800" cy="273844"/>
          </a:xfrm>
          <a:prstGeom prst="rect">
            <a:avLst/>
          </a:prstGeom>
        </p:spPr>
        <p:txBody>
          <a:bodyPr/>
          <a:lstStyle>
            <a:lvl1pPr>
              <a:defRPr/>
            </a:lvl1pPr>
          </a:lstStyle>
          <a:p>
            <a:pPr defTabSz="685800" fontAlgn="base">
              <a:spcBef>
                <a:spcPct val="0"/>
              </a:spcBef>
              <a:spcAft>
                <a:spcPct val="0"/>
              </a:spcAft>
              <a:buClrTx/>
              <a:defRPr/>
            </a:pPr>
            <a:endParaRPr lang="en-US" sz="900" kern="1200">
              <a:solidFill>
                <a:srgbClr val="04617B">
                  <a:shade val="90000"/>
                </a:srgbClr>
              </a:solidFill>
              <a:latin typeface=".VnTime" pitchFamily="34" charset="0"/>
              <a:ea typeface="+mn-ea"/>
              <a:cs typeface="+mn-cs"/>
            </a:endParaRPr>
          </a:p>
        </p:txBody>
      </p:sp>
      <p:sp>
        <p:nvSpPr>
          <p:cNvPr id="9" name="Slide Number Placeholder 17"/>
          <p:cNvSpPr>
            <a:spLocks noGrp="1"/>
          </p:cNvSpPr>
          <p:nvPr>
            <p:ph type="sldNum" sz="quarter" idx="12"/>
          </p:nvPr>
        </p:nvSpPr>
        <p:spPr>
          <a:xfrm>
            <a:off x="7924800" y="4767264"/>
            <a:ext cx="762000" cy="273844"/>
          </a:xfrm>
          <a:prstGeom prst="rect">
            <a:avLst/>
          </a:prstGeom>
        </p:spPr>
        <p:txBody>
          <a:bodyPr/>
          <a:lstStyle>
            <a:lvl1pPr>
              <a:defRPr/>
            </a:lvl1pPr>
          </a:lstStyle>
          <a:p>
            <a:pPr algn="r" defTabSz="685800" fontAlgn="base">
              <a:spcBef>
                <a:spcPct val="0"/>
              </a:spcBef>
              <a:spcAft>
                <a:spcPct val="0"/>
              </a:spcAft>
              <a:buClrTx/>
              <a:defRPr/>
            </a:pPr>
            <a:fld id="{31F5578C-D226-4491-AA5D-DDA6FB62E501}" type="slidenum">
              <a:rPr lang="en-US" altLang="en-US" sz="900" kern="1200" smtClean="0">
                <a:solidFill>
                  <a:srgbClr val="045C75"/>
                </a:solidFill>
                <a:latin typeface=".VnTime" panose="020B7200000000000000" pitchFamily="34" charset="0"/>
                <a:ea typeface="+mn-ea"/>
                <a:cs typeface="+mn-cs"/>
              </a:rPr>
              <a:pPr algn="r" defTabSz="685800" fontAlgn="base">
                <a:spcBef>
                  <a:spcPct val="0"/>
                </a:spcBef>
                <a:spcAft>
                  <a:spcPct val="0"/>
                </a:spcAft>
                <a:buClrTx/>
                <a:defRPr/>
              </a:pPr>
              <a:t>‹#›</a:t>
            </a:fld>
            <a:endParaRPr lang="en-US" altLang="en-US" sz="900" kern="1200">
              <a:solidFill>
                <a:srgbClr val="045C75"/>
              </a:solidFill>
              <a:latin typeface=".VnTime" panose="020B7200000000000000" pitchFamily="34" charset="0"/>
              <a:ea typeface="+mn-ea"/>
              <a:cs typeface="+mn-cs"/>
            </a:endParaRPr>
          </a:p>
        </p:txBody>
      </p:sp>
    </p:spTree>
    <p:extLst>
      <p:ext uri="{BB962C8B-B14F-4D97-AF65-F5344CB8AC3E}">
        <p14:creationId xmlns:p14="http://schemas.microsoft.com/office/powerpoint/2010/main" val="33915836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305800" cy="85725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3750" b="0">
                <a:ln>
                  <a:noFill/>
                </a:ln>
                <a:solidFill>
                  <a:schemeClr val="tx2"/>
                </a:solidFill>
                <a:effectLst/>
                <a:latin typeface="+mj-lt"/>
                <a:ea typeface="+mj-ea"/>
                <a:cs typeface="+mj-cs"/>
              </a:defRPr>
            </a:lvl1pPr>
          </a:lstStyle>
          <a:p>
            <a:r>
              <a:rPr lang="en-US"/>
              <a:t>Click to edit Master title style</a:t>
            </a:r>
          </a:p>
        </p:txBody>
      </p:sp>
      <p:sp>
        <p:nvSpPr>
          <p:cNvPr id="3" name="Date Placeholder 9"/>
          <p:cNvSpPr>
            <a:spLocks noGrp="1"/>
          </p:cNvSpPr>
          <p:nvPr>
            <p:ph type="dt" sz="half" idx="10"/>
          </p:nvPr>
        </p:nvSpPr>
        <p:spPr>
          <a:xfrm>
            <a:off x="457200" y="4767264"/>
            <a:ext cx="2133600" cy="273844"/>
          </a:xfrm>
          <a:prstGeom prst="rect">
            <a:avLst/>
          </a:prstGeom>
        </p:spPr>
        <p:txBody>
          <a:bodyPr/>
          <a:lstStyle>
            <a:lvl1pPr>
              <a:defRPr/>
            </a:lvl1pPr>
          </a:lstStyle>
          <a:p>
            <a:pPr defTabSz="685800" fontAlgn="base">
              <a:spcBef>
                <a:spcPct val="0"/>
              </a:spcBef>
              <a:spcAft>
                <a:spcPct val="0"/>
              </a:spcAft>
              <a:buClrTx/>
              <a:defRPr/>
            </a:pPr>
            <a:fld id="{27159AFF-1C68-4F83-8ED0-9F50E1096E1A}" type="datetimeFigureOut">
              <a:rPr lang="en-US" sz="900" kern="1200" smtClean="0">
                <a:solidFill>
                  <a:srgbClr val="04617B">
                    <a:shade val="90000"/>
                  </a:srgbClr>
                </a:solidFill>
                <a:latin typeface=".VnTime" pitchFamily="34" charset="0"/>
                <a:ea typeface="+mn-ea"/>
                <a:cs typeface="+mn-cs"/>
              </a:rPr>
              <a:pPr defTabSz="685800" fontAlgn="base">
                <a:spcBef>
                  <a:spcPct val="0"/>
                </a:spcBef>
                <a:spcAft>
                  <a:spcPct val="0"/>
                </a:spcAft>
                <a:buClrTx/>
                <a:defRPr/>
              </a:pPr>
              <a:t>4/4/2025</a:t>
            </a:fld>
            <a:endParaRPr lang="en-US" sz="900" kern="1200" dirty="0">
              <a:solidFill>
                <a:srgbClr val="04617B">
                  <a:shade val="90000"/>
                </a:srgbClr>
              </a:solidFill>
              <a:latin typeface=".VnTime" pitchFamily="34" charset="0"/>
              <a:ea typeface="+mn-ea"/>
              <a:cs typeface="+mn-cs"/>
            </a:endParaRPr>
          </a:p>
        </p:txBody>
      </p:sp>
      <p:sp>
        <p:nvSpPr>
          <p:cNvPr id="4" name="Footer Placeholder 21"/>
          <p:cNvSpPr>
            <a:spLocks noGrp="1"/>
          </p:cNvSpPr>
          <p:nvPr>
            <p:ph type="ftr" sz="quarter" idx="11"/>
          </p:nvPr>
        </p:nvSpPr>
        <p:spPr>
          <a:xfrm>
            <a:off x="2667000" y="4767264"/>
            <a:ext cx="3352800" cy="273844"/>
          </a:xfrm>
          <a:prstGeom prst="rect">
            <a:avLst/>
          </a:prstGeom>
        </p:spPr>
        <p:txBody>
          <a:bodyPr/>
          <a:lstStyle>
            <a:lvl1pPr>
              <a:defRPr/>
            </a:lvl1pPr>
          </a:lstStyle>
          <a:p>
            <a:pPr defTabSz="685800" fontAlgn="base">
              <a:spcBef>
                <a:spcPct val="0"/>
              </a:spcBef>
              <a:spcAft>
                <a:spcPct val="0"/>
              </a:spcAft>
              <a:buClrTx/>
              <a:defRPr/>
            </a:pPr>
            <a:endParaRPr lang="en-US" sz="900" kern="1200">
              <a:solidFill>
                <a:srgbClr val="04617B">
                  <a:shade val="90000"/>
                </a:srgbClr>
              </a:solidFill>
              <a:latin typeface=".VnTime" pitchFamily="34" charset="0"/>
              <a:ea typeface="+mn-ea"/>
              <a:cs typeface="+mn-cs"/>
            </a:endParaRPr>
          </a:p>
        </p:txBody>
      </p:sp>
      <p:sp>
        <p:nvSpPr>
          <p:cNvPr id="5" name="Slide Number Placeholder 17"/>
          <p:cNvSpPr>
            <a:spLocks noGrp="1"/>
          </p:cNvSpPr>
          <p:nvPr>
            <p:ph type="sldNum" sz="quarter" idx="12"/>
          </p:nvPr>
        </p:nvSpPr>
        <p:spPr>
          <a:xfrm>
            <a:off x="7924800" y="4767264"/>
            <a:ext cx="762000" cy="273844"/>
          </a:xfrm>
          <a:prstGeom prst="rect">
            <a:avLst/>
          </a:prstGeom>
        </p:spPr>
        <p:txBody>
          <a:bodyPr/>
          <a:lstStyle>
            <a:lvl1pPr>
              <a:defRPr/>
            </a:lvl1pPr>
          </a:lstStyle>
          <a:p>
            <a:pPr algn="r" defTabSz="685800" fontAlgn="base">
              <a:spcBef>
                <a:spcPct val="0"/>
              </a:spcBef>
              <a:spcAft>
                <a:spcPct val="0"/>
              </a:spcAft>
              <a:buClrTx/>
              <a:defRPr/>
            </a:pPr>
            <a:fld id="{B2B47B8D-4BE8-4DD6-A942-13AD01CBC76E}" type="slidenum">
              <a:rPr lang="en-US" altLang="en-US" sz="900" kern="1200" smtClean="0">
                <a:solidFill>
                  <a:srgbClr val="045C75"/>
                </a:solidFill>
                <a:latin typeface=".VnTime" panose="020B7200000000000000" pitchFamily="34" charset="0"/>
                <a:ea typeface="+mn-ea"/>
                <a:cs typeface="+mn-cs"/>
              </a:rPr>
              <a:pPr algn="r" defTabSz="685800" fontAlgn="base">
                <a:spcBef>
                  <a:spcPct val="0"/>
                </a:spcBef>
                <a:spcAft>
                  <a:spcPct val="0"/>
                </a:spcAft>
                <a:buClrTx/>
                <a:defRPr/>
              </a:pPr>
              <a:t>‹#›</a:t>
            </a:fld>
            <a:endParaRPr lang="en-US" altLang="en-US" sz="900" kern="1200">
              <a:solidFill>
                <a:srgbClr val="045C75"/>
              </a:solidFill>
              <a:latin typeface=".VnTime" panose="020B7200000000000000" pitchFamily="34" charset="0"/>
              <a:ea typeface="+mn-ea"/>
              <a:cs typeface="+mn-cs"/>
            </a:endParaRPr>
          </a:p>
        </p:txBody>
      </p:sp>
    </p:spTree>
    <p:extLst>
      <p:ext uri="{BB962C8B-B14F-4D97-AF65-F5344CB8AC3E}">
        <p14:creationId xmlns:p14="http://schemas.microsoft.com/office/powerpoint/2010/main" val="37504848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a:xfrm>
            <a:off x="457200" y="4767264"/>
            <a:ext cx="2133600" cy="273844"/>
          </a:xfrm>
          <a:prstGeom prst="rect">
            <a:avLst/>
          </a:prstGeom>
        </p:spPr>
        <p:txBody>
          <a:bodyPr/>
          <a:lstStyle>
            <a:lvl1pPr>
              <a:defRPr/>
            </a:lvl1pPr>
          </a:lstStyle>
          <a:p>
            <a:pPr defTabSz="685800" fontAlgn="base">
              <a:spcBef>
                <a:spcPct val="0"/>
              </a:spcBef>
              <a:spcAft>
                <a:spcPct val="0"/>
              </a:spcAft>
              <a:buClrTx/>
              <a:defRPr/>
            </a:pPr>
            <a:fld id="{35AC274B-0971-4573-B902-7E6DC1806B6D}" type="datetimeFigureOut">
              <a:rPr lang="en-US" sz="900" kern="1200" smtClean="0">
                <a:solidFill>
                  <a:srgbClr val="04617B">
                    <a:shade val="90000"/>
                  </a:srgbClr>
                </a:solidFill>
                <a:latin typeface=".VnTime" pitchFamily="34" charset="0"/>
                <a:ea typeface="+mn-ea"/>
                <a:cs typeface="+mn-cs"/>
              </a:rPr>
              <a:pPr defTabSz="685800" fontAlgn="base">
                <a:spcBef>
                  <a:spcPct val="0"/>
                </a:spcBef>
                <a:spcAft>
                  <a:spcPct val="0"/>
                </a:spcAft>
                <a:buClrTx/>
                <a:defRPr/>
              </a:pPr>
              <a:t>4/4/2025</a:t>
            </a:fld>
            <a:endParaRPr lang="en-US" sz="900" kern="1200" dirty="0">
              <a:solidFill>
                <a:srgbClr val="04617B">
                  <a:shade val="90000"/>
                </a:srgbClr>
              </a:solidFill>
              <a:latin typeface=".VnTime" pitchFamily="34" charset="0"/>
              <a:ea typeface="+mn-ea"/>
              <a:cs typeface="+mn-cs"/>
            </a:endParaRPr>
          </a:p>
        </p:txBody>
      </p:sp>
      <p:sp>
        <p:nvSpPr>
          <p:cNvPr id="3" name="Footer Placeholder 21"/>
          <p:cNvSpPr>
            <a:spLocks noGrp="1"/>
          </p:cNvSpPr>
          <p:nvPr>
            <p:ph type="ftr" sz="quarter" idx="11"/>
          </p:nvPr>
        </p:nvSpPr>
        <p:spPr>
          <a:xfrm>
            <a:off x="2667000" y="4767264"/>
            <a:ext cx="3352800" cy="273844"/>
          </a:xfrm>
          <a:prstGeom prst="rect">
            <a:avLst/>
          </a:prstGeom>
        </p:spPr>
        <p:txBody>
          <a:bodyPr/>
          <a:lstStyle>
            <a:lvl1pPr>
              <a:defRPr/>
            </a:lvl1pPr>
          </a:lstStyle>
          <a:p>
            <a:pPr defTabSz="685800" fontAlgn="base">
              <a:spcBef>
                <a:spcPct val="0"/>
              </a:spcBef>
              <a:spcAft>
                <a:spcPct val="0"/>
              </a:spcAft>
              <a:buClrTx/>
              <a:defRPr/>
            </a:pPr>
            <a:endParaRPr lang="en-US" sz="900" kern="1200">
              <a:solidFill>
                <a:srgbClr val="04617B">
                  <a:shade val="90000"/>
                </a:srgbClr>
              </a:solidFill>
              <a:latin typeface=".VnTime" pitchFamily="34" charset="0"/>
              <a:ea typeface="+mn-ea"/>
              <a:cs typeface="+mn-cs"/>
            </a:endParaRPr>
          </a:p>
        </p:txBody>
      </p:sp>
      <p:sp>
        <p:nvSpPr>
          <p:cNvPr id="4" name="Slide Number Placeholder 17"/>
          <p:cNvSpPr>
            <a:spLocks noGrp="1"/>
          </p:cNvSpPr>
          <p:nvPr>
            <p:ph type="sldNum" sz="quarter" idx="12"/>
          </p:nvPr>
        </p:nvSpPr>
        <p:spPr>
          <a:xfrm>
            <a:off x="7924800" y="4767264"/>
            <a:ext cx="762000" cy="273844"/>
          </a:xfrm>
          <a:prstGeom prst="rect">
            <a:avLst/>
          </a:prstGeom>
        </p:spPr>
        <p:txBody>
          <a:bodyPr/>
          <a:lstStyle>
            <a:lvl1pPr>
              <a:defRPr/>
            </a:lvl1pPr>
          </a:lstStyle>
          <a:p>
            <a:pPr algn="r" defTabSz="685800" fontAlgn="base">
              <a:spcBef>
                <a:spcPct val="0"/>
              </a:spcBef>
              <a:spcAft>
                <a:spcPct val="0"/>
              </a:spcAft>
              <a:buClrTx/>
              <a:defRPr/>
            </a:pPr>
            <a:fld id="{014DA4AF-C81B-4BDE-B911-F894210C213E}" type="slidenum">
              <a:rPr lang="en-US" altLang="en-US" sz="900" kern="1200" smtClean="0">
                <a:solidFill>
                  <a:srgbClr val="045C75"/>
                </a:solidFill>
                <a:latin typeface=".VnTime" panose="020B7200000000000000" pitchFamily="34" charset="0"/>
                <a:ea typeface="+mn-ea"/>
                <a:cs typeface="+mn-cs"/>
              </a:rPr>
              <a:pPr algn="r" defTabSz="685800" fontAlgn="base">
                <a:spcBef>
                  <a:spcPct val="0"/>
                </a:spcBef>
                <a:spcAft>
                  <a:spcPct val="0"/>
                </a:spcAft>
                <a:buClrTx/>
                <a:defRPr/>
              </a:pPr>
              <a:t>‹#›</a:t>
            </a:fld>
            <a:endParaRPr lang="en-US" altLang="en-US" sz="900" kern="1200">
              <a:solidFill>
                <a:srgbClr val="045C75"/>
              </a:solidFill>
              <a:latin typeface=".VnTime" panose="020B7200000000000000" pitchFamily="34" charset="0"/>
              <a:ea typeface="+mn-ea"/>
              <a:cs typeface="+mn-cs"/>
            </a:endParaRPr>
          </a:p>
        </p:txBody>
      </p:sp>
    </p:spTree>
    <p:extLst>
      <p:ext uri="{BB962C8B-B14F-4D97-AF65-F5344CB8AC3E}">
        <p14:creationId xmlns:p14="http://schemas.microsoft.com/office/powerpoint/2010/main" val="39782131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385764"/>
            <a:ext cx="2743200" cy="871538"/>
          </a:xfrm>
        </p:spPr>
        <p:txBody>
          <a:bodyPr>
            <a:noAutofit/>
          </a:bodyPr>
          <a:lstStyle>
            <a:lvl1pPr algn="l" rtl="0">
              <a:spcBef>
                <a:spcPct val="0"/>
              </a:spcBef>
              <a:buNone/>
              <a:defRPr sz="195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685800" y="1257300"/>
            <a:ext cx="2743200" cy="3429000"/>
          </a:xfrm>
        </p:spPr>
        <p:txBody>
          <a:bodyPr lIns="18288" rIns="18288"/>
          <a:lstStyle>
            <a:lvl1pPr marL="0" indent="0" algn="l">
              <a:buNone/>
              <a:defRPr sz="1050"/>
            </a:lvl1pPr>
            <a:lvl2pPr indent="0" algn="l">
              <a:buNone/>
              <a:defRPr sz="900"/>
            </a:lvl2pPr>
            <a:lvl3pPr indent="0" algn="l">
              <a:buNone/>
              <a:defRPr sz="750"/>
            </a:lvl3pPr>
            <a:lvl4pPr indent="0" algn="l">
              <a:buNone/>
              <a:defRPr sz="675"/>
            </a:lvl4pPr>
            <a:lvl5pPr indent="0" algn="l">
              <a:buNone/>
              <a:defRPr sz="675"/>
            </a:lvl5pPr>
          </a:lstStyle>
          <a:p>
            <a:pPr lvl="0"/>
            <a:r>
              <a:rPr lang="en-US"/>
              <a:t>Click to edit Master text styles</a:t>
            </a:r>
          </a:p>
        </p:txBody>
      </p:sp>
      <p:sp>
        <p:nvSpPr>
          <p:cNvPr id="4" name="Content Placeholder 3"/>
          <p:cNvSpPr>
            <a:spLocks noGrp="1"/>
          </p:cNvSpPr>
          <p:nvPr>
            <p:ph sz="half" idx="1"/>
          </p:nvPr>
        </p:nvSpPr>
        <p:spPr>
          <a:xfrm>
            <a:off x="3575050" y="1257300"/>
            <a:ext cx="5111750" cy="3429000"/>
          </a:xfrm>
        </p:spPr>
        <p:txBody>
          <a:bodyPr tIns="0"/>
          <a:lstStyle>
            <a:lvl1pPr>
              <a:defRPr sz="2100"/>
            </a:lvl1pPr>
            <a:lvl2pPr>
              <a:defRPr sz="1950"/>
            </a:lvl2pPr>
            <a:lvl3pPr>
              <a:defRPr sz="1800"/>
            </a:lvl3pPr>
            <a:lvl4pPr>
              <a:defRPr sz="150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a:xfrm>
            <a:off x="457200" y="4767264"/>
            <a:ext cx="2133600" cy="273844"/>
          </a:xfrm>
          <a:prstGeom prst="rect">
            <a:avLst/>
          </a:prstGeom>
        </p:spPr>
        <p:txBody>
          <a:bodyPr/>
          <a:lstStyle>
            <a:lvl1pPr>
              <a:defRPr/>
            </a:lvl1pPr>
          </a:lstStyle>
          <a:p>
            <a:pPr defTabSz="685800" fontAlgn="base">
              <a:spcBef>
                <a:spcPct val="0"/>
              </a:spcBef>
              <a:spcAft>
                <a:spcPct val="0"/>
              </a:spcAft>
              <a:buClrTx/>
              <a:defRPr/>
            </a:pPr>
            <a:fld id="{5F4CBABA-D942-4320-BF00-2D31A22F52CD}" type="datetimeFigureOut">
              <a:rPr lang="en-US" sz="900" kern="1200" smtClean="0">
                <a:solidFill>
                  <a:srgbClr val="04617B">
                    <a:shade val="90000"/>
                  </a:srgbClr>
                </a:solidFill>
                <a:latin typeface=".VnTime" pitchFamily="34" charset="0"/>
                <a:ea typeface="+mn-ea"/>
                <a:cs typeface="+mn-cs"/>
              </a:rPr>
              <a:pPr defTabSz="685800" fontAlgn="base">
                <a:spcBef>
                  <a:spcPct val="0"/>
                </a:spcBef>
                <a:spcAft>
                  <a:spcPct val="0"/>
                </a:spcAft>
                <a:buClrTx/>
                <a:defRPr/>
              </a:pPr>
              <a:t>4/4/2025</a:t>
            </a:fld>
            <a:endParaRPr lang="en-US" sz="900" kern="1200" dirty="0">
              <a:solidFill>
                <a:srgbClr val="04617B">
                  <a:shade val="90000"/>
                </a:srgbClr>
              </a:solidFill>
              <a:latin typeface=".VnTime" pitchFamily="34" charset="0"/>
              <a:ea typeface="+mn-ea"/>
              <a:cs typeface="+mn-cs"/>
            </a:endParaRPr>
          </a:p>
        </p:txBody>
      </p:sp>
      <p:sp>
        <p:nvSpPr>
          <p:cNvPr id="6" name="Footer Placeholder 21"/>
          <p:cNvSpPr>
            <a:spLocks noGrp="1"/>
          </p:cNvSpPr>
          <p:nvPr>
            <p:ph type="ftr" sz="quarter" idx="11"/>
          </p:nvPr>
        </p:nvSpPr>
        <p:spPr>
          <a:xfrm>
            <a:off x="2667000" y="4767264"/>
            <a:ext cx="3352800" cy="273844"/>
          </a:xfrm>
          <a:prstGeom prst="rect">
            <a:avLst/>
          </a:prstGeom>
        </p:spPr>
        <p:txBody>
          <a:bodyPr/>
          <a:lstStyle>
            <a:lvl1pPr>
              <a:defRPr/>
            </a:lvl1pPr>
          </a:lstStyle>
          <a:p>
            <a:pPr defTabSz="685800" fontAlgn="base">
              <a:spcBef>
                <a:spcPct val="0"/>
              </a:spcBef>
              <a:spcAft>
                <a:spcPct val="0"/>
              </a:spcAft>
              <a:buClrTx/>
              <a:defRPr/>
            </a:pPr>
            <a:endParaRPr lang="en-US" sz="900" kern="1200">
              <a:solidFill>
                <a:srgbClr val="04617B">
                  <a:shade val="90000"/>
                </a:srgbClr>
              </a:solidFill>
              <a:latin typeface=".VnTime" pitchFamily="34" charset="0"/>
              <a:ea typeface="+mn-ea"/>
              <a:cs typeface="+mn-cs"/>
            </a:endParaRPr>
          </a:p>
        </p:txBody>
      </p:sp>
      <p:sp>
        <p:nvSpPr>
          <p:cNvPr id="7" name="Slide Number Placeholder 17"/>
          <p:cNvSpPr>
            <a:spLocks noGrp="1"/>
          </p:cNvSpPr>
          <p:nvPr>
            <p:ph type="sldNum" sz="quarter" idx="12"/>
          </p:nvPr>
        </p:nvSpPr>
        <p:spPr>
          <a:xfrm>
            <a:off x="7924800" y="4767264"/>
            <a:ext cx="762000" cy="273844"/>
          </a:xfrm>
          <a:prstGeom prst="rect">
            <a:avLst/>
          </a:prstGeom>
        </p:spPr>
        <p:txBody>
          <a:bodyPr/>
          <a:lstStyle>
            <a:lvl1pPr>
              <a:defRPr/>
            </a:lvl1pPr>
          </a:lstStyle>
          <a:p>
            <a:pPr algn="r" defTabSz="685800" fontAlgn="base">
              <a:spcBef>
                <a:spcPct val="0"/>
              </a:spcBef>
              <a:spcAft>
                <a:spcPct val="0"/>
              </a:spcAft>
              <a:buClrTx/>
              <a:defRPr/>
            </a:pPr>
            <a:fld id="{963710B5-6574-420D-A2FB-361615DCC1FC}" type="slidenum">
              <a:rPr lang="en-US" altLang="en-US" sz="900" kern="1200" smtClean="0">
                <a:solidFill>
                  <a:srgbClr val="045C75"/>
                </a:solidFill>
                <a:latin typeface=".VnTime" panose="020B7200000000000000" pitchFamily="34" charset="0"/>
                <a:ea typeface="+mn-ea"/>
                <a:cs typeface="+mn-cs"/>
              </a:rPr>
              <a:pPr algn="r" defTabSz="685800" fontAlgn="base">
                <a:spcBef>
                  <a:spcPct val="0"/>
                </a:spcBef>
                <a:spcAft>
                  <a:spcPct val="0"/>
                </a:spcAft>
                <a:buClrTx/>
                <a:defRPr/>
              </a:pPr>
              <a:t>‹#›</a:t>
            </a:fld>
            <a:endParaRPr lang="en-US" altLang="en-US" sz="900" kern="1200">
              <a:solidFill>
                <a:srgbClr val="045C75"/>
              </a:solidFill>
              <a:latin typeface=".VnTime" panose="020B7200000000000000" pitchFamily="34" charset="0"/>
              <a:ea typeface="+mn-ea"/>
              <a:cs typeface="+mn-cs"/>
            </a:endParaRPr>
          </a:p>
        </p:txBody>
      </p:sp>
    </p:spTree>
    <p:extLst>
      <p:ext uri="{BB962C8B-B14F-4D97-AF65-F5344CB8AC3E}">
        <p14:creationId xmlns:p14="http://schemas.microsoft.com/office/powerpoint/2010/main" val="16067839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831056"/>
            <a:ext cx="5257800" cy="30861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6" name="Right Triangle 5"/>
          <p:cNvSpPr/>
          <p:nvPr/>
        </p:nvSpPr>
        <p:spPr>
          <a:xfrm rot="420000" flipV="1">
            <a:off x="8004176" y="4019551"/>
            <a:ext cx="155575" cy="116681"/>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7" name="Freeform 6"/>
          <p:cNvSpPr>
            <a:spLocks/>
          </p:cNvSpPr>
          <p:nvPr/>
        </p:nvSpPr>
        <p:spPr bwMode="auto">
          <a:xfrm flipV="1">
            <a:off x="-9525" y="4362450"/>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8" name="Freeform 7"/>
          <p:cNvSpPr>
            <a:spLocks/>
          </p:cNvSpPr>
          <p:nvPr/>
        </p:nvSpPr>
        <p:spPr bwMode="auto">
          <a:xfrm flipV="1">
            <a:off x="4381500" y="4664870"/>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2" name="Title 1"/>
          <p:cNvSpPr>
            <a:spLocks noGrp="1"/>
          </p:cNvSpPr>
          <p:nvPr>
            <p:ph type="title"/>
          </p:nvPr>
        </p:nvSpPr>
        <p:spPr>
          <a:xfrm>
            <a:off x="609600" y="882748"/>
            <a:ext cx="2212848" cy="1186966"/>
          </a:xfrm>
        </p:spPr>
        <p:txBody>
          <a:bodyPr lIns="45720" rIns="45720" bIns="45720"/>
          <a:lstStyle>
            <a:lvl1pPr algn="l">
              <a:buNone/>
              <a:defRPr sz="15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609600" y="2121589"/>
            <a:ext cx="2209800" cy="1634490"/>
          </a:xfrm>
        </p:spPr>
        <p:txBody>
          <a:bodyPr lIns="64008" rIns="45720"/>
          <a:lstStyle>
            <a:lvl1pPr marL="0" indent="0" algn="l">
              <a:spcBef>
                <a:spcPts val="188"/>
              </a:spcBef>
              <a:buFontTx/>
              <a:buNone/>
              <a:defRPr sz="975"/>
            </a:lvl1pPr>
            <a:lvl2pPr>
              <a:defRPr sz="900"/>
            </a:lvl2pPr>
            <a:lvl3pPr>
              <a:defRPr sz="750"/>
            </a:lvl3pPr>
            <a:lvl4pPr>
              <a:defRPr sz="675"/>
            </a:lvl4pPr>
            <a:lvl5pPr>
              <a:defRPr sz="675"/>
            </a:lvl5pPr>
          </a:lstStyle>
          <a:p>
            <a:pPr lvl="0"/>
            <a:r>
              <a:rPr lang="en-US"/>
              <a:t>Click to edit Master text styles</a:t>
            </a:r>
          </a:p>
        </p:txBody>
      </p:sp>
      <p:sp>
        <p:nvSpPr>
          <p:cNvPr id="3" name="Picture Placeholder 2"/>
          <p:cNvSpPr>
            <a:spLocks noGrp="1"/>
          </p:cNvSpPr>
          <p:nvPr>
            <p:ph type="pic" idx="1"/>
          </p:nvPr>
        </p:nvSpPr>
        <p:spPr>
          <a:xfrm rot="420000">
            <a:off x="3485793" y="899638"/>
            <a:ext cx="4617720" cy="2948940"/>
          </a:xfrm>
          <a:prstGeom prst="rect">
            <a:avLst/>
          </a:prstGeom>
          <a:solidFill>
            <a:schemeClr val="bg2"/>
          </a:solidFill>
          <a:ln w="3000" cap="rnd">
            <a:solidFill>
              <a:srgbClr val="C0C0C0"/>
            </a:solidFill>
            <a:round/>
          </a:ln>
          <a:effectLst/>
        </p:spPr>
        <p:txBody>
          <a:bodyPr>
            <a:normAutofit/>
          </a:bodyPr>
          <a:lstStyle>
            <a:lvl1pPr marL="0" indent="0">
              <a:buNone/>
              <a:defRPr sz="2400"/>
            </a:lvl1pPr>
          </a:lstStyle>
          <a:p>
            <a:pPr lvl="0"/>
            <a:r>
              <a:rPr lang="en-US" noProof="0"/>
              <a:t>Click icon to add picture</a:t>
            </a:r>
            <a:endParaRPr lang="en-US" noProof="0" dirty="0"/>
          </a:p>
        </p:txBody>
      </p:sp>
      <p:sp>
        <p:nvSpPr>
          <p:cNvPr id="9" name="Date Placeholder 4"/>
          <p:cNvSpPr>
            <a:spLocks noGrp="1"/>
          </p:cNvSpPr>
          <p:nvPr>
            <p:ph type="dt" sz="half" idx="10"/>
          </p:nvPr>
        </p:nvSpPr>
        <p:spPr>
          <a:xfrm>
            <a:off x="457200" y="4767264"/>
            <a:ext cx="2133600" cy="273844"/>
          </a:xfrm>
          <a:prstGeom prst="rect">
            <a:avLst/>
          </a:prstGeom>
        </p:spPr>
        <p:txBody>
          <a:bodyPr/>
          <a:lstStyle>
            <a:lvl1pPr>
              <a:defRPr/>
            </a:lvl1pPr>
          </a:lstStyle>
          <a:p>
            <a:pPr defTabSz="685800" fontAlgn="base">
              <a:spcBef>
                <a:spcPct val="0"/>
              </a:spcBef>
              <a:spcAft>
                <a:spcPct val="0"/>
              </a:spcAft>
              <a:buClrTx/>
              <a:defRPr/>
            </a:pPr>
            <a:fld id="{CD204AF7-4613-49FD-BB4B-7083DFF8AF81}" type="datetimeFigureOut">
              <a:rPr lang="en-US" sz="900" kern="1200" smtClean="0">
                <a:solidFill>
                  <a:srgbClr val="04617B">
                    <a:shade val="90000"/>
                  </a:srgbClr>
                </a:solidFill>
                <a:latin typeface=".VnTime" pitchFamily="34" charset="0"/>
                <a:ea typeface="+mn-ea"/>
                <a:cs typeface="+mn-cs"/>
              </a:rPr>
              <a:pPr defTabSz="685800" fontAlgn="base">
                <a:spcBef>
                  <a:spcPct val="0"/>
                </a:spcBef>
                <a:spcAft>
                  <a:spcPct val="0"/>
                </a:spcAft>
                <a:buClrTx/>
                <a:defRPr/>
              </a:pPr>
              <a:t>4/4/2025</a:t>
            </a:fld>
            <a:endParaRPr lang="en-US" sz="900" kern="1200">
              <a:solidFill>
                <a:srgbClr val="04617B">
                  <a:shade val="90000"/>
                </a:srgbClr>
              </a:solidFill>
              <a:latin typeface=".VnTime" pitchFamily="34" charset="0"/>
              <a:ea typeface="+mn-ea"/>
              <a:cs typeface="+mn-cs"/>
            </a:endParaRPr>
          </a:p>
        </p:txBody>
      </p:sp>
      <p:sp>
        <p:nvSpPr>
          <p:cNvPr id="10" name="Footer Placeholder 5"/>
          <p:cNvSpPr>
            <a:spLocks noGrp="1"/>
          </p:cNvSpPr>
          <p:nvPr>
            <p:ph type="ftr" sz="quarter" idx="11"/>
          </p:nvPr>
        </p:nvSpPr>
        <p:spPr>
          <a:xfrm>
            <a:off x="2667000" y="4767264"/>
            <a:ext cx="3352800" cy="273844"/>
          </a:xfrm>
          <a:prstGeom prst="rect">
            <a:avLst/>
          </a:prstGeom>
        </p:spPr>
        <p:txBody>
          <a:bodyPr/>
          <a:lstStyle>
            <a:lvl1pPr>
              <a:defRPr/>
            </a:lvl1pPr>
          </a:lstStyle>
          <a:p>
            <a:pPr defTabSz="685800" fontAlgn="base">
              <a:spcBef>
                <a:spcPct val="0"/>
              </a:spcBef>
              <a:spcAft>
                <a:spcPct val="0"/>
              </a:spcAft>
              <a:buClrTx/>
              <a:defRPr/>
            </a:pPr>
            <a:endParaRPr lang="en-US" sz="900" kern="1200">
              <a:solidFill>
                <a:srgbClr val="04617B">
                  <a:shade val="90000"/>
                </a:srgbClr>
              </a:solidFill>
              <a:latin typeface=".VnTime" pitchFamily="34" charset="0"/>
              <a:ea typeface="+mn-ea"/>
              <a:cs typeface="+mn-cs"/>
            </a:endParaRPr>
          </a:p>
        </p:txBody>
      </p:sp>
      <p:sp>
        <p:nvSpPr>
          <p:cNvPr id="11" name="Slide Number Placeholder 6"/>
          <p:cNvSpPr>
            <a:spLocks noGrp="1"/>
          </p:cNvSpPr>
          <p:nvPr>
            <p:ph type="sldNum" sz="quarter" idx="12"/>
          </p:nvPr>
        </p:nvSpPr>
        <p:spPr>
          <a:xfrm>
            <a:off x="8077200" y="4767264"/>
            <a:ext cx="609600" cy="273844"/>
          </a:xfrm>
          <a:prstGeom prst="rect">
            <a:avLst/>
          </a:prstGeom>
        </p:spPr>
        <p:txBody>
          <a:bodyPr/>
          <a:lstStyle>
            <a:lvl1pPr>
              <a:defRPr/>
            </a:lvl1pPr>
          </a:lstStyle>
          <a:p>
            <a:pPr algn="r" defTabSz="685800" fontAlgn="base">
              <a:spcBef>
                <a:spcPct val="0"/>
              </a:spcBef>
              <a:spcAft>
                <a:spcPct val="0"/>
              </a:spcAft>
              <a:buClrTx/>
              <a:defRPr/>
            </a:pPr>
            <a:fld id="{ADC44301-BA88-4E56-A69C-4E0FACB6B852}" type="slidenum">
              <a:rPr lang="en-US" altLang="en-US" sz="900" kern="1200" smtClean="0">
                <a:solidFill>
                  <a:srgbClr val="045C75"/>
                </a:solidFill>
                <a:latin typeface=".VnTime" panose="020B7200000000000000" pitchFamily="34" charset="0"/>
                <a:ea typeface="+mn-ea"/>
                <a:cs typeface="+mn-cs"/>
              </a:rPr>
              <a:pPr algn="r" defTabSz="685800" fontAlgn="base">
                <a:spcBef>
                  <a:spcPct val="0"/>
                </a:spcBef>
                <a:spcAft>
                  <a:spcPct val="0"/>
                </a:spcAft>
                <a:buClrTx/>
                <a:defRPr/>
              </a:pPr>
              <a:t>‹#›</a:t>
            </a:fld>
            <a:endParaRPr lang="en-US" altLang="en-US" sz="900" kern="1200">
              <a:solidFill>
                <a:srgbClr val="045C75"/>
              </a:solidFill>
              <a:latin typeface=".VnTime" panose="020B7200000000000000" pitchFamily="34" charset="0"/>
              <a:ea typeface="+mn-ea"/>
              <a:cs typeface="+mn-cs"/>
            </a:endParaRPr>
          </a:p>
        </p:txBody>
      </p:sp>
    </p:spTree>
    <p:extLst>
      <p:ext uri="{BB962C8B-B14F-4D97-AF65-F5344CB8AC3E}">
        <p14:creationId xmlns:p14="http://schemas.microsoft.com/office/powerpoint/2010/main" val="21131525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a:xfrm>
            <a:off x="457200" y="4767264"/>
            <a:ext cx="2133600" cy="273844"/>
          </a:xfrm>
          <a:prstGeom prst="rect">
            <a:avLst/>
          </a:prstGeom>
        </p:spPr>
        <p:txBody>
          <a:bodyPr/>
          <a:lstStyle>
            <a:lvl1pPr>
              <a:defRPr/>
            </a:lvl1pPr>
          </a:lstStyle>
          <a:p>
            <a:pPr defTabSz="685800" fontAlgn="base">
              <a:spcBef>
                <a:spcPct val="0"/>
              </a:spcBef>
              <a:spcAft>
                <a:spcPct val="0"/>
              </a:spcAft>
              <a:buClrTx/>
              <a:defRPr/>
            </a:pPr>
            <a:fld id="{FBD8573B-D548-4E90-9B8D-DD327EACAAF3}" type="datetimeFigureOut">
              <a:rPr lang="en-US" sz="900" kern="1200" smtClean="0">
                <a:solidFill>
                  <a:srgbClr val="04617B">
                    <a:shade val="90000"/>
                  </a:srgbClr>
                </a:solidFill>
                <a:latin typeface=".VnTime" pitchFamily="34" charset="0"/>
                <a:ea typeface="+mn-ea"/>
                <a:cs typeface="+mn-cs"/>
              </a:rPr>
              <a:pPr defTabSz="685800" fontAlgn="base">
                <a:spcBef>
                  <a:spcPct val="0"/>
                </a:spcBef>
                <a:spcAft>
                  <a:spcPct val="0"/>
                </a:spcAft>
                <a:buClrTx/>
                <a:defRPr/>
              </a:pPr>
              <a:t>4/4/2025</a:t>
            </a:fld>
            <a:endParaRPr lang="en-US" sz="900" kern="1200" dirty="0">
              <a:solidFill>
                <a:srgbClr val="04617B">
                  <a:shade val="90000"/>
                </a:srgbClr>
              </a:solidFill>
              <a:latin typeface=".VnTime" pitchFamily="34" charset="0"/>
              <a:ea typeface="+mn-ea"/>
              <a:cs typeface="+mn-cs"/>
            </a:endParaRPr>
          </a:p>
        </p:txBody>
      </p:sp>
      <p:sp>
        <p:nvSpPr>
          <p:cNvPr id="5" name="Footer Placeholder 21"/>
          <p:cNvSpPr>
            <a:spLocks noGrp="1"/>
          </p:cNvSpPr>
          <p:nvPr>
            <p:ph type="ftr" sz="quarter" idx="11"/>
          </p:nvPr>
        </p:nvSpPr>
        <p:spPr>
          <a:xfrm>
            <a:off x="2667000" y="4767264"/>
            <a:ext cx="3352800" cy="273844"/>
          </a:xfrm>
          <a:prstGeom prst="rect">
            <a:avLst/>
          </a:prstGeom>
        </p:spPr>
        <p:txBody>
          <a:bodyPr/>
          <a:lstStyle>
            <a:lvl1pPr>
              <a:defRPr/>
            </a:lvl1pPr>
          </a:lstStyle>
          <a:p>
            <a:pPr defTabSz="685800" fontAlgn="base">
              <a:spcBef>
                <a:spcPct val="0"/>
              </a:spcBef>
              <a:spcAft>
                <a:spcPct val="0"/>
              </a:spcAft>
              <a:buClrTx/>
              <a:defRPr/>
            </a:pPr>
            <a:endParaRPr lang="en-US" sz="900" kern="1200">
              <a:solidFill>
                <a:srgbClr val="04617B">
                  <a:shade val="90000"/>
                </a:srgbClr>
              </a:solidFill>
              <a:latin typeface=".VnTime" pitchFamily="34" charset="0"/>
              <a:ea typeface="+mn-ea"/>
              <a:cs typeface="+mn-cs"/>
            </a:endParaRPr>
          </a:p>
        </p:txBody>
      </p:sp>
      <p:sp>
        <p:nvSpPr>
          <p:cNvPr id="6" name="Slide Number Placeholder 17"/>
          <p:cNvSpPr>
            <a:spLocks noGrp="1"/>
          </p:cNvSpPr>
          <p:nvPr>
            <p:ph type="sldNum" sz="quarter" idx="12"/>
          </p:nvPr>
        </p:nvSpPr>
        <p:spPr>
          <a:xfrm>
            <a:off x="7924800" y="4767264"/>
            <a:ext cx="762000" cy="273844"/>
          </a:xfrm>
          <a:prstGeom prst="rect">
            <a:avLst/>
          </a:prstGeom>
        </p:spPr>
        <p:txBody>
          <a:bodyPr/>
          <a:lstStyle>
            <a:lvl1pPr>
              <a:defRPr/>
            </a:lvl1pPr>
          </a:lstStyle>
          <a:p>
            <a:pPr algn="r" defTabSz="685800" fontAlgn="base">
              <a:spcBef>
                <a:spcPct val="0"/>
              </a:spcBef>
              <a:spcAft>
                <a:spcPct val="0"/>
              </a:spcAft>
              <a:buClrTx/>
              <a:defRPr/>
            </a:pPr>
            <a:fld id="{044E34BE-161D-45F0-920A-32DEB535E317}" type="slidenum">
              <a:rPr lang="en-US" altLang="en-US" sz="900" kern="1200" smtClean="0">
                <a:solidFill>
                  <a:srgbClr val="045C75"/>
                </a:solidFill>
                <a:latin typeface=".VnTime" panose="020B7200000000000000" pitchFamily="34" charset="0"/>
                <a:ea typeface="+mn-ea"/>
                <a:cs typeface="+mn-cs"/>
              </a:rPr>
              <a:pPr algn="r" defTabSz="685800" fontAlgn="base">
                <a:spcBef>
                  <a:spcPct val="0"/>
                </a:spcBef>
                <a:spcAft>
                  <a:spcPct val="0"/>
                </a:spcAft>
                <a:buClrTx/>
                <a:defRPr/>
              </a:pPr>
              <a:t>‹#›</a:t>
            </a:fld>
            <a:endParaRPr lang="en-US" altLang="en-US" sz="900" kern="1200">
              <a:solidFill>
                <a:srgbClr val="045C75"/>
              </a:solidFill>
              <a:latin typeface=".VnTime" panose="020B7200000000000000" pitchFamily="34" charset="0"/>
              <a:ea typeface="+mn-ea"/>
              <a:cs typeface="+mn-cs"/>
            </a:endParaRPr>
          </a:p>
        </p:txBody>
      </p:sp>
    </p:spTree>
    <p:extLst>
      <p:ext uri="{BB962C8B-B14F-4D97-AF65-F5344CB8AC3E}">
        <p14:creationId xmlns:p14="http://schemas.microsoft.com/office/powerpoint/2010/main" val="30436505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85802"/>
            <a:ext cx="2057400" cy="390882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85802"/>
            <a:ext cx="6019800" cy="3908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a:xfrm>
            <a:off x="457200" y="4767264"/>
            <a:ext cx="2133600" cy="273844"/>
          </a:xfrm>
          <a:prstGeom prst="rect">
            <a:avLst/>
          </a:prstGeom>
        </p:spPr>
        <p:txBody>
          <a:bodyPr/>
          <a:lstStyle>
            <a:lvl1pPr>
              <a:defRPr/>
            </a:lvl1pPr>
          </a:lstStyle>
          <a:p>
            <a:pPr defTabSz="685800" fontAlgn="base">
              <a:spcBef>
                <a:spcPct val="0"/>
              </a:spcBef>
              <a:spcAft>
                <a:spcPct val="0"/>
              </a:spcAft>
              <a:buClrTx/>
              <a:defRPr/>
            </a:pPr>
            <a:fld id="{70B6C71A-E215-4C99-B958-4F33CDDD7A31}" type="datetimeFigureOut">
              <a:rPr lang="en-US" sz="900" kern="1200" smtClean="0">
                <a:solidFill>
                  <a:srgbClr val="04617B">
                    <a:shade val="90000"/>
                  </a:srgbClr>
                </a:solidFill>
                <a:latin typeface=".VnTime" pitchFamily="34" charset="0"/>
                <a:ea typeface="+mn-ea"/>
                <a:cs typeface="+mn-cs"/>
              </a:rPr>
              <a:pPr defTabSz="685800" fontAlgn="base">
                <a:spcBef>
                  <a:spcPct val="0"/>
                </a:spcBef>
                <a:spcAft>
                  <a:spcPct val="0"/>
                </a:spcAft>
                <a:buClrTx/>
                <a:defRPr/>
              </a:pPr>
              <a:t>4/4/2025</a:t>
            </a:fld>
            <a:endParaRPr lang="en-US" sz="900" kern="1200" dirty="0">
              <a:solidFill>
                <a:srgbClr val="04617B">
                  <a:shade val="90000"/>
                </a:srgbClr>
              </a:solidFill>
              <a:latin typeface=".VnTime" pitchFamily="34" charset="0"/>
              <a:ea typeface="+mn-ea"/>
              <a:cs typeface="+mn-cs"/>
            </a:endParaRPr>
          </a:p>
        </p:txBody>
      </p:sp>
      <p:sp>
        <p:nvSpPr>
          <p:cNvPr id="5" name="Footer Placeholder 21"/>
          <p:cNvSpPr>
            <a:spLocks noGrp="1"/>
          </p:cNvSpPr>
          <p:nvPr>
            <p:ph type="ftr" sz="quarter" idx="11"/>
          </p:nvPr>
        </p:nvSpPr>
        <p:spPr>
          <a:xfrm>
            <a:off x="2667000" y="4767264"/>
            <a:ext cx="3352800" cy="273844"/>
          </a:xfrm>
          <a:prstGeom prst="rect">
            <a:avLst/>
          </a:prstGeom>
        </p:spPr>
        <p:txBody>
          <a:bodyPr/>
          <a:lstStyle>
            <a:lvl1pPr>
              <a:defRPr/>
            </a:lvl1pPr>
          </a:lstStyle>
          <a:p>
            <a:pPr defTabSz="685800" fontAlgn="base">
              <a:spcBef>
                <a:spcPct val="0"/>
              </a:spcBef>
              <a:spcAft>
                <a:spcPct val="0"/>
              </a:spcAft>
              <a:buClrTx/>
              <a:defRPr/>
            </a:pPr>
            <a:endParaRPr lang="en-US" sz="900" kern="1200">
              <a:solidFill>
                <a:srgbClr val="04617B">
                  <a:shade val="90000"/>
                </a:srgbClr>
              </a:solidFill>
              <a:latin typeface=".VnTime" pitchFamily="34" charset="0"/>
              <a:ea typeface="+mn-ea"/>
              <a:cs typeface="+mn-cs"/>
            </a:endParaRPr>
          </a:p>
        </p:txBody>
      </p:sp>
      <p:sp>
        <p:nvSpPr>
          <p:cNvPr id="6" name="Slide Number Placeholder 17"/>
          <p:cNvSpPr>
            <a:spLocks noGrp="1"/>
          </p:cNvSpPr>
          <p:nvPr>
            <p:ph type="sldNum" sz="quarter" idx="12"/>
          </p:nvPr>
        </p:nvSpPr>
        <p:spPr>
          <a:xfrm>
            <a:off x="7924800" y="4767264"/>
            <a:ext cx="762000" cy="273844"/>
          </a:xfrm>
          <a:prstGeom prst="rect">
            <a:avLst/>
          </a:prstGeom>
        </p:spPr>
        <p:txBody>
          <a:bodyPr/>
          <a:lstStyle>
            <a:lvl1pPr>
              <a:defRPr/>
            </a:lvl1pPr>
          </a:lstStyle>
          <a:p>
            <a:pPr algn="r" defTabSz="685800" fontAlgn="base">
              <a:spcBef>
                <a:spcPct val="0"/>
              </a:spcBef>
              <a:spcAft>
                <a:spcPct val="0"/>
              </a:spcAft>
              <a:buClrTx/>
              <a:defRPr/>
            </a:pPr>
            <a:fld id="{267B1F25-84F0-4D47-9E8C-CDB662311B9D}" type="slidenum">
              <a:rPr lang="en-US" altLang="en-US" sz="900" kern="1200" smtClean="0">
                <a:solidFill>
                  <a:srgbClr val="045C75"/>
                </a:solidFill>
                <a:latin typeface=".VnTime" panose="020B7200000000000000" pitchFamily="34" charset="0"/>
                <a:ea typeface="+mn-ea"/>
                <a:cs typeface="+mn-cs"/>
              </a:rPr>
              <a:pPr algn="r" defTabSz="685800" fontAlgn="base">
                <a:spcBef>
                  <a:spcPct val="0"/>
                </a:spcBef>
                <a:spcAft>
                  <a:spcPct val="0"/>
                </a:spcAft>
                <a:buClrTx/>
                <a:defRPr/>
              </a:pPr>
              <a:t>‹#›</a:t>
            </a:fld>
            <a:endParaRPr lang="en-US" altLang="en-US" sz="900" kern="1200">
              <a:solidFill>
                <a:srgbClr val="045C75"/>
              </a:solidFill>
              <a:latin typeface=".VnTime" panose="020B7200000000000000" pitchFamily="34" charset="0"/>
              <a:ea typeface="+mn-ea"/>
              <a:cs typeface="+mn-cs"/>
            </a:endParaRPr>
          </a:p>
        </p:txBody>
      </p:sp>
    </p:spTree>
    <p:extLst>
      <p:ext uri="{BB962C8B-B14F-4D97-AF65-F5344CB8AC3E}">
        <p14:creationId xmlns:p14="http://schemas.microsoft.com/office/powerpoint/2010/main" val="3797572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097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28638"/>
            <a:ext cx="8229600" cy="857250"/>
          </a:xfrm>
        </p:spPr>
        <p:txBody>
          <a:bodyPr/>
          <a:lstStyle/>
          <a:p>
            <a:r>
              <a:rPr lang="en-US"/>
              <a:t>Click to edit Master title style</a:t>
            </a:r>
          </a:p>
        </p:txBody>
      </p:sp>
      <p:sp>
        <p:nvSpPr>
          <p:cNvPr id="3" name="Content Placeholder 2"/>
          <p:cNvSpPr>
            <a:spLocks noGrp="1"/>
          </p:cNvSpPr>
          <p:nvPr>
            <p:ph idx="1"/>
          </p:nvPr>
        </p:nvSpPr>
        <p:spPr>
          <a:xfrm>
            <a:off x="457200" y="1451373"/>
            <a:ext cx="8229600" cy="32920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a:xfrm>
            <a:off x="457200" y="4767264"/>
            <a:ext cx="2133600" cy="273844"/>
          </a:xfrm>
          <a:prstGeom prst="rect">
            <a:avLst/>
          </a:prstGeom>
        </p:spPr>
        <p:txBody>
          <a:bodyPr/>
          <a:lstStyle>
            <a:lvl1pPr>
              <a:defRPr/>
            </a:lvl1pPr>
          </a:lstStyle>
          <a:p>
            <a:pPr defTabSz="685800" fontAlgn="base">
              <a:spcBef>
                <a:spcPct val="0"/>
              </a:spcBef>
              <a:spcAft>
                <a:spcPct val="0"/>
              </a:spcAft>
              <a:buClrTx/>
              <a:defRPr/>
            </a:pPr>
            <a:fld id="{8A26583A-432D-4665-A11C-D4BB6470C392}" type="datetimeFigureOut">
              <a:rPr lang="en-US" sz="900" kern="1200" smtClean="0">
                <a:solidFill>
                  <a:srgbClr val="04617B">
                    <a:shade val="90000"/>
                  </a:srgbClr>
                </a:solidFill>
                <a:latin typeface=".VnTime" pitchFamily="34" charset="0"/>
                <a:ea typeface="+mn-ea"/>
                <a:cs typeface="+mn-cs"/>
              </a:rPr>
              <a:pPr defTabSz="685800" fontAlgn="base">
                <a:spcBef>
                  <a:spcPct val="0"/>
                </a:spcBef>
                <a:spcAft>
                  <a:spcPct val="0"/>
                </a:spcAft>
                <a:buClrTx/>
                <a:defRPr/>
              </a:pPr>
              <a:t>4/4/2025</a:t>
            </a:fld>
            <a:endParaRPr lang="en-US" sz="900" kern="1200" dirty="0">
              <a:solidFill>
                <a:srgbClr val="04617B">
                  <a:shade val="90000"/>
                </a:srgbClr>
              </a:solidFill>
              <a:latin typeface=".VnTime" pitchFamily="34" charset="0"/>
              <a:ea typeface="+mn-ea"/>
              <a:cs typeface="+mn-cs"/>
            </a:endParaRPr>
          </a:p>
        </p:txBody>
      </p:sp>
      <p:sp>
        <p:nvSpPr>
          <p:cNvPr id="5" name="Footer Placeholder 21"/>
          <p:cNvSpPr>
            <a:spLocks noGrp="1"/>
          </p:cNvSpPr>
          <p:nvPr>
            <p:ph type="ftr" sz="quarter" idx="11"/>
          </p:nvPr>
        </p:nvSpPr>
        <p:spPr>
          <a:xfrm>
            <a:off x="2667000" y="4767264"/>
            <a:ext cx="3352800" cy="273844"/>
          </a:xfrm>
          <a:prstGeom prst="rect">
            <a:avLst/>
          </a:prstGeom>
        </p:spPr>
        <p:txBody>
          <a:bodyPr/>
          <a:lstStyle>
            <a:lvl1pPr>
              <a:defRPr/>
            </a:lvl1pPr>
          </a:lstStyle>
          <a:p>
            <a:pPr defTabSz="685800" fontAlgn="base">
              <a:spcBef>
                <a:spcPct val="0"/>
              </a:spcBef>
              <a:spcAft>
                <a:spcPct val="0"/>
              </a:spcAft>
              <a:buClrTx/>
              <a:defRPr/>
            </a:pPr>
            <a:endParaRPr lang="en-US" sz="900" kern="1200">
              <a:solidFill>
                <a:srgbClr val="04617B">
                  <a:shade val="90000"/>
                </a:srgbClr>
              </a:solidFill>
              <a:latin typeface=".VnTime" pitchFamily="34" charset="0"/>
              <a:ea typeface="+mn-ea"/>
              <a:cs typeface="+mn-cs"/>
            </a:endParaRPr>
          </a:p>
        </p:txBody>
      </p:sp>
      <p:sp>
        <p:nvSpPr>
          <p:cNvPr id="6" name="Slide Number Placeholder 17"/>
          <p:cNvSpPr>
            <a:spLocks noGrp="1"/>
          </p:cNvSpPr>
          <p:nvPr>
            <p:ph type="sldNum" sz="quarter" idx="12"/>
          </p:nvPr>
        </p:nvSpPr>
        <p:spPr>
          <a:xfrm>
            <a:off x="7924800" y="4767264"/>
            <a:ext cx="762000" cy="273844"/>
          </a:xfrm>
          <a:prstGeom prst="rect">
            <a:avLst/>
          </a:prstGeom>
        </p:spPr>
        <p:txBody>
          <a:bodyPr/>
          <a:lstStyle>
            <a:lvl1pPr>
              <a:defRPr/>
            </a:lvl1pPr>
          </a:lstStyle>
          <a:p>
            <a:pPr algn="r" defTabSz="685800" fontAlgn="base">
              <a:spcBef>
                <a:spcPct val="0"/>
              </a:spcBef>
              <a:spcAft>
                <a:spcPct val="0"/>
              </a:spcAft>
              <a:buClrTx/>
              <a:defRPr/>
            </a:pPr>
            <a:fld id="{9825D6AD-5499-456C-923F-6934F89A95D0}" type="slidenum">
              <a:rPr lang="en-US" altLang="en-US" sz="900" kern="1200" smtClean="0">
                <a:solidFill>
                  <a:srgbClr val="045C75"/>
                </a:solidFill>
                <a:latin typeface=".VnTime" panose="020B7200000000000000" pitchFamily="34" charset="0"/>
                <a:ea typeface="+mn-ea"/>
                <a:cs typeface="+mn-cs"/>
              </a:rPr>
              <a:pPr algn="r" defTabSz="685800" fontAlgn="base">
                <a:spcBef>
                  <a:spcPct val="0"/>
                </a:spcBef>
                <a:spcAft>
                  <a:spcPct val="0"/>
                </a:spcAft>
                <a:buClrTx/>
                <a:defRPr/>
              </a:pPr>
              <a:t>‹#›</a:t>
            </a:fld>
            <a:endParaRPr lang="en-US" altLang="en-US" sz="900" kern="1200">
              <a:solidFill>
                <a:srgbClr val="045C75"/>
              </a:solidFill>
              <a:latin typeface=".VnTime" panose="020B7200000000000000" pitchFamily="34" charset="0"/>
              <a:ea typeface="+mn-ea"/>
              <a:cs typeface="+mn-cs"/>
            </a:endParaRPr>
          </a:p>
        </p:txBody>
      </p:sp>
    </p:spTree>
    <p:extLst>
      <p:ext uri="{BB962C8B-B14F-4D97-AF65-F5344CB8AC3E}">
        <p14:creationId xmlns:p14="http://schemas.microsoft.com/office/powerpoint/2010/main" val="15976914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66739" y="228600"/>
            <a:ext cx="8008937" cy="4286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a:xfrm>
            <a:off x="457200" y="4767264"/>
            <a:ext cx="2133600" cy="273844"/>
          </a:xfrm>
          <a:prstGeom prst="rect">
            <a:avLst/>
          </a:prstGeom>
        </p:spPr>
        <p:txBody>
          <a:bodyPr/>
          <a:lstStyle>
            <a:lvl1pPr>
              <a:defRPr/>
            </a:lvl1pPr>
          </a:lstStyle>
          <a:p>
            <a:pPr defTabSz="685800" fontAlgn="base">
              <a:spcBef>
                <a:spcPct val="0"/>
              </a:spcBef>
              <a:spcAft>
                <a:spcPct val="0"/>
              </a:spcAft>
              <a:buClrTx/>
              <a:defRPr/>
            </a:pPr>
            <a:endParaRPr lang="en-US" sz="900" kern="1200">
              <a:solidFill>
                <a:srgbClr val="04617B">
                  <a:shade val="90000"/>
                </a:srgbClr>
              </a:solidFill>
              <a:latin typeface=".VnTime" pitchFamily="34" charset="0"/>
              <a:ea typeface="+mn-ea"/>
              <a:cs typeface="+mn-cs"/>
            </a:endParaRPr>
          </a:p>
        </p:txBody>
      </p:sp>
      <p:sp>
        <p:nvSpPr>
          <p:cNvPr id="4" name="Footer Placeholder 4"/>
          <p:cNvSpPr>
            <a:spLocks noGrp="1"/>
          </p:cNvSpPr>
          <p:nvPr>
            <p:ph type="ftr" sz="quarter" idx="11"/>
          </p:nvPr>
        </p:nvSpPr>
        <p:spPr>
          <a:xfrm>
            <a:off x="2667000" y="4767264"/>
            <a:ext cx="3352800" cy="273844"/>
          </a:xfrm>
          <a:prstGeom prst="rect">
            <a:avLst/>
          </a:prstGeom>
        </p:spPr>
        <p:txBody>
          <a:bodyPr/>
          <a:lstStyle>
            <a:lvl1pPr>
              <a:defRPr/>
            </a:lvl1pPr>
          </a:lstStyle>
          <a:p>
            <a:pPr defTabSz="685800" fontAlgn="base">
              <a:spcBef>
                <a:spcPct val="0"/>
              </a:spcBef>
              <a:spcAft>
                <a:spcPct val="0"/>
              </a:spcAft>
              <a:buClrTx/>
              <a:defRPr/>
            </a:pPr>
            <a:endParaRPr lang="en-US" sz="900" kern="1200">
              <a:solidFill>
                <a:srgbClr val="04617B">
                  <a:shade val="90000"/>
                </a:srgbClr>
              </a:solidFill>
              <a:latin typeface=".VnTime" pitchFamily="34" charset="0"/>
              <a:ea typeface="+mn-ea"/>
              <a:cs typeface="+mn-cs"/>
            </a:endParaRPr>
          </a:p>
        </p:txBody>
      </p:sp>
      <p:sp>
        <p:nvSpPr>
          <p:cNvPr id="5" name="Slide Number Placeholder 5"/>
          <p:cNvSpPr>
            <a:spLocks noGrp="1"/>
          </p:cNvSpPr>
          <p:nvPr>
            <p:ph type="sldNum" sz="quarter" idx="12"/>
          </p:nvPr>
        </p:nvSpPr>
        <p:spPr>
          <a:xfrm>
            <a:off x="7924800" y="4767264"/>
            <a:ext cx="762000" cy="273844"/>
          </a:xfrm>
          <a:prstGeom prst="rect">
            <a:avLst/>
          </a:prstGeom>
        </p:spPr>
        <p:txBody>
          <a:bodyPr/>
          <a:lstStyle>
            <a:lvl1pPr>
              <a:defRPr/>
            </a:lvl1pPr>
          </a:lstStyle>
          <a:p>
            <a:pPr algn="r" defTabSz="685800" fontAlgn="base">
              <a:spcBef>
                <a:spcPct val="0"/>
              </a:spcBef>
              <a:spcAft>
                <a:spcPct val="0"/>
              </a:spcAft>
              <a:buClrTx/>
              <a:defRPr/>
            </a:pPr>
            <a:fld id="{15735034-7C35-4FA0-8A4E-6C0610CA6EF7}" type="slidenum">
              <a:rPr lang="en-US" altLang="en-US" sz="900" kern="1200" smtClean="0">
                <a:solidFill>
                  <a:srgbClr val="045C75"/>
                </a:solidFill>
                <a:latin typeface=".VnTime" panose="020B7200000000000000" pitchFamily="34" charset="0"/>
                <a:ea typeface="+mn-ea"/>
                <a:cs typeface="+mn-cs"/>
              </a:rPr>
              <a:pPr algn="r" defTabSz="685800" fontAlgn="base">
                <a:spcBef>
                  <a:spcPct val="0"/>
                </a:spcBef>
                <a:spcAft>
                  <a:spcPct val="0"/>
                </a:spcAft>
                <a:buClrTx/>
                <a:defRPr/>
              </a:pPr>
              <a:t>‹#›</a:t>
            </a:fld>
            <a:endParaRPr lang="en-US" altLang="en-US" sz="900" kern="1200">
              <a:solidFill>
                <a:srgbClr val="045C75"/>
              </a:solidFill>
              <a:latin typeface=".VnTime" panose="020B7200000000000000" pitchFamily="34" charset="0"/>
              <a:ea typeface="+mn-ea"/>
              <a:cs typeface="+mn-cs"/>
            </a:endParaRPr>
          </a:p>
        </p:txBody>
      </p:sp>
    </p:spTree>
    <p:extLst>
      <p:ext uri="{BB962C8B-B14F-4D97-AF65-F5344CB8AC3E}">
        <p14:creationId xmlns:p14="http://schemas.microsoft.com/office/powerpoint/2010/main" val="29529559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027977"/>
      </p:ext>
    </p:extLst>
  </p:cSld>
  <p:clrMapOvr>
    <a:masterClrMapping/>
  </p:clrMapOvr>
  <p:transition spd="slow" advClick="0" advTm="2000">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内容">
    <p:spTree>
      <p:nvGrpSpPr>
        <p:cNvPr id="1" name=""/>
        <p:cNvGrpSpPr/>
        <p:nvPr/>
      </p:nvGrpSpPr>
      <p:grpSpPr>
        <a:xfrm>
          <a:off x="0" y="0"/>
          <a:ext cx="0" cy="0"/>
          <a:chOff x="0" y="0"/>
          <a:chExt cx="0" cy="0"/>
        </a:xfrm>
      </p:grpSpPr>
      <p:pic>
        <p:nvPicPr>
          <p:cNvPr id="2" name="图片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1488" y="-627460"/>
            <a:ext cx="9985376" cy="1183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43776" y="4516041"/>
            <a:ext cx="180022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0815686"/>
      </p:ext>
    </p:extLst>
  </p:cSld>
  <p:clrMapOvr>
    <a:masterClrMapping/>
  </p:clrMapOvr>
  <p:transition spd="slow" advClick="0" advTm="3000">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0467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6E1E33E-F376-41C2-96CF-F19ADBC06CA1}"/>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atin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A47B975-9468-4631-A153-99ED96C18B01}"/>
              </a:ext>
            </a:extLst>
          </p:cNvPr>
          <p:cNvSpPr>
            <a:spLocks noGrp="1"/>
          </p:cNvSpPr>
          <p:nvPr>
            <p:ph type="dt" sz="half" idx="10"/>
          </p:nvPr>
        </p:nvSpPr>
        <p:spPr>
          <a:xfrm>
            <a:off x="628650" y="4767263"/>
            <a:ext cx="2057400" cy="273844"/>
          </a:xfrm>
          <a:prstGeom prst="rect">
            <a:avLst/>
          </a:prstGeom>
        </p:spPr>
        <p:txBody>
          <a:bodyPr/>
          <a:lstStyle/>
          <a:p>
            <a:pPr defTabSz="685800">
              <a:buClrTx/>
              <a:defRPr/>
            </a:pPr>
            <a:fld id="{536888EA-FA1C-489F-B500-FAE9A4B36FF0}" type="datetimeFigureOut">
              <a:rPr lang="vi-VN" sz="900" kern="1200" smtClean="0">
                <a:solidFill>
                  <a:prstClr val="black">
                    <a:tint val="75000"/>
                  </a:prstClr>
                </a:solidFill>
                <a:latin typeface="Tahoma" panose="020B0604030504040204" pitchFamily="34" charset="0"/>
                <a:ea typeface="+mn-ea"/>
                <a:cs typeface="+mn-cs"/>
              </a:rPr>
              <a:pPr defTabSz="685800">
                <a:buClrTx/>
                <a:defRPr/>
              </a:pPr>
              <a:t>04/04/2025</a:t>
            </a:fld>
            <a:endParaRPr lang="vi-VN" sz="900" kern="1200">
              <a:solidFill>
                <a:prstClr val="black">
                  <a:tint val="75000"/>
                </a:prstClr>
              </a:solidFill>
              <a:latin typeface="Tahoma" panose="020B0604030504040204" pitchFamily="34" charset="0"/>
              <a:ea typeface="+mn-ea"/>
              <a:cs typeface="+mn-cs"/>
            </a:endParaRPr>
          </a:p>
        </p:txBody>
      </p:sp>
      <p:sp>
        <p:nvSpPr>
          <p:cNvPr id="5" name="Footer Placeholder 4">
            <a:extLst>
              <a:ext uri="{FF2B5EF4-FFF2-40B4-BE49-F238E27FC236}">
                <a16:creationId xmlns:a16="http://schemas.microsoft.com/office/drawing/2014/main" id="{8D94975C-5CEF-4B69-9412-7E5521D4D678}"/>
              </a:ext>
            </a:extLst>
          </p:cNvPr>
          <p:cNvSpPr>
            <a:spLocks noGrp="1"/>
          </p:cNvSpPr>
          <p:nvPr>
            <p:ph type="ftr" sz="quarter" idx="11"/>
          </p:nvPr>
        </p:nvSpPr>
        <p:spPr>
          <a:xfrm>
            <a:off x="3028950" y="4767263"/>
            <a:ext cx="3086100" cy="273844"/>
          </a:xfrm>
          <a:prstGeom prst="rect">
            <a:avLst/>
          </a:prstGeom>
        </p:spPr>
        <p:txBody>
          <a:bodyPr/>
          <a:lstStyle/>
          <a:p>
            <a:pPr algn="ctr" defTabSz="685800">
              <a:buClrTx/>
              <a:defRPr/>
            </a:pPr>
            <a:endParaRPr lang="vi-VN" sz="900" kern="1200">
              <a:solidFill>
                <a:prstClr val="black">
                  <a:tint val="75000"/>
                </a:prstClr>
              </a:solidFill>
              <a:latin typeface="Tahoma" panose="020B0604030504040204" pitchFamily="34" charset="0"/>
              <a:ea typeface="+mn-ea"/>
              <a:cs typeface="+mn-cs"/>
            </a:endParaRPr>
          </a:p>
        </p:txBody>
      </p:sp>
      <p:sp>
        <p:nvSpPr>
          <p:cNvPr id="6" name="Slide Number Placeholder 5">
            <a:extLst>
              <a:ext uri="{FF2B5EF4-FFF2-40B4-BE49-F238E27FC236}">
                <a16:creationId xmlns:a16="http://schemas.microsoft.com/office/drawing/2014/main" id="{E79A98C8-47F1-4836-B4D7-CB04E9827271}"/>
              </a:ext>
            </a:extLst>
          </p:cNvPr>
          <p:cNvSpPr>
            <a:spLocks noGrp="1"/>
          </p:cNvSpPr>
          <p:nvPr>
            <p:ph type="sldNum" sz="quarter" idx="12"/>
          </p:nvPr>
        </p:nvSpPr>
        <p:spPr>
          <a:xfrm>
            <a:off x="6457950" y="4767263"/>
            <a:ext cx="2057400" cy="273844"/>
          </a:xfrm>
          <a:prstGeom prst="rect">
            <a:avLst/>
          </a:prstGeom>
        </p:spPr>
        <p:txBody>
          <a:bodyPr/>
          <a:lstStyle/>
          <a:p>
            <a:pPr algn="r" defTabSz="685800">
              <a:buClrTx/>
              <a:defRPr/>
            </a:pPr>
            <a:fld id="{5A47D6A5-388B-4A98-8F79-0ECBC50C2770}" type="slidenum">
              <a:rPr lang="vi-VN" sz="900" kern="1200" smtClean="0">
                <a:solidFill>
                  <a:prstClr val="black">
                    <a:tint val="75000"/>
                  </a:prstClr>
                </a:solidFill>
                <a:latin typeface="Tahoma" panose="020B0604030504040204" pitchFamily="34" charset="0"/>
                <a:ea typeface="+mn-ea"/>
                <a:cs typeface="+mn-cs"/>
              </a:rPr>
              <a:pPr algn="r" defTabSz="685800">
                <a:buClrTx/>
                <a:defRPr/>
              </a:pPr>
              <a:t>‹#›</a:t>
            </a:fld>
            <a:endParaRPr lang="vi-VN" sz="900" kern="1200">
              <a:solidFill>
                <a:prstClr val="black">
                  <a:tint val="75000"/>
                </a:prstClr>
              </a:solidFill>
              <a:latin typeface="Tahoma" panose="020B0604030504040204" pitchFamily="34" charset="0"/>
              <a:ea typeface="+mn-ea"/>
              <a:cs typeface="+mn-cs"/>
            </a:endParaRPr>
          </a:p>
        </p:txBody>
      </p:sp>
    </p:spTree>
    <p:extLst>
      <p:ext uri="{BB962C8B-B14F-4D97-AF65-F5344CB8AC3E}">
        <p14:creationId xmlns:p14="http://schemas.microsoft.com/office/powerpoint/2010/main" val="40461403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F0C341-996C-4BF1-A018-577D1B92F11F}"/>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5AD8D70-C8E7-49D6-90B8-11BEDEBE647D}"/>
              </a:ext>
            </a:extLst>
          </p:cNvPr>
          <p:cNvSpPr>
            <a:spLocks noGrp="1"/>
          </p:cNvSpPr>
          <p:nvPr>
            <p:ph type="dt" sz="half" idx="10"/>
          </p:nvPr>
        </p:nvSpPr>
        <p:spPr>
          <a:xfrm>
            <a:off x="628650" y="4767263"/>
            <a:ext cx="2057400" cy="273844"/>
          </a:xfrm>
          <a:prstGeom prst="rect">
            <a:avLst/>
          </a:prstGeom>
        </p:spPr>
        <p:txBody>
          <a:bodyPr/>
          <a:lstStyle/>
          <a:p>
            <a:pPr defTabSz="685800">
              <a:buClrTx/>
              <a:defRPr/>
            </a:pPr>
            <a:fld id="{536888EA-FA1C-489F-B500-FAE9A4B36FF0}" type="datetimeFigureOut">
              <a:rPr lang="vi-VN" sz="900" kern="1200" smtClean="0">
                <a:solidFill>
                  <a:prstClr val="black">
                    <a:tint val="75000"/>
                  </a:prstClr>
                </a:solidFill>
                <a:latin typeface="Tahoma" panose="020B0604030504040204" pitchFamily="34" charset="0"/>
                <a:ea typeface="+mn-ea"/>
                <a:cs typeface="+mn-cs"/>
              </a:rPr>
              <a:pPr defTabSz="685800">
                <a:buClrTx/>
                <a:defRPr/>
              </a:pPr>
              <a:t>04/04/2025</a:t>
            </a:fld>
            <a:endParaRPr lang="vi-VN" sz="900" kern="1200">
              <a:solidFill>
                <a:prstClr val="black">
                  <a:tint val="75000"/>
                </a:prstClr>
              </a:solidFill>
              <a:latin typeface="Tahoma" panose="020B0604030504040204" pitchFamily="34" charset="0"/>
              <a:ea typeface="+mn-ea"/>
              <a:cs typeface="+mn-cs"/>
            </a:endParaRPr>
          </a:p>
        </p:txBody>
      </p:sp>
      <p:sp>
        <p:nvSpPr>
          <p:cNvPr id="5" name="Footer Placeholder 4">
            <a:extLst>
              <a:ext uri="{FF2B5EF4-FFF2-40B4-BE49-F238E27FC236}">
                <a16:creationId xmlns:a16="http://schemas.microsoft.com/office/drawing/2014/main" id="{1EDF0DA7-FAFF-4E79-ADCE-E52ED189F85C}"/>
              </a:ext>
            </a:extLst>
          </p:cNvPr>
          <p:cNvSpPr>
            <a:spLocks noGrp="1"/>
          </p:cNvSpPr>
          <p:nvPr>
            <p:ph type="ftr" sz="quarter" idx="11"/>
          </p:nvPr>
        </p:nvSpPr>
        <p:spPr>
          <a:xfrm>
            <a:off x="3028950" y="4767263"/>
            <a:ext cx="3086100" cy="273844"/>
          </a:xfrm>
          <a:prstGeom prst="rect">
            <a:avLst/>
          </a:prstGeom>
        </p:spPr>
        <p:txBody>
          <a:bodyPr/>
          <a:lstStyle/>
          <a:p>
            <a:pPr algn="ctr" defTabSz="685800">
              <a:buClrTx/>
              <a:defRPr/>
            </a:pPr>
            <a:endParaRPr lang="vi-VN" sz="900" kern="1200">
              <a:solidFill>
                <a:prstClr val="black">
                  <a:tint val="75000"/>
                </a:prstClr>
              </a:solidFill>
              <a:latin typeface="Tahoma" panose="020B0604030504040204" pitchFamily="34" charset="0"/>
              <a:ea typeface="+mn-ea"/>
              <a:cs typeface="+mn-cs"/>
            </a:endParaRPr>
          </a:p>
        </p:txBody>
      </p:sp>
      <p:sp>
        <p:nvSpPr>
          <p:cNvPr id="6" name="Slide Number Placeholder 5">
            <a:extLst>
              <a:ext uri="{FF2B5EF4-FFF2-40B4-BE49-F238E27FC236}">
                <a16:creationId xmlns:a16="http://schemas.microsoft.com/office/drawing/2014/main" id="{E48E865C-9E0A-4424-A7FE-91D4C70AA254}"/>
              </a:ext>
            </a:extLst>
          </p:cNvPr>
          <p:cNvSpPr>
            <a:spLocks noGrp="1"/>
          </p:cNvSpPr>
          <p:nvPr>
            <p:ph type="sldNum" sz="quarter" idx="12"/>
          </p:nvPr>
        </p:nvSpPr>
        <p:spPr>
          <a:xfrm>
            <a:off x="6457950" y="4767263"/>
            <a:ext cx="2057400" cy="273844"/>
          </a:xfrm>
          <a:prstGeom prst="rect">
            <a:avLst/>
          </a:prstGeom>
        </p:spPr>
        <p:txBody>
          <a:bodyPr/>
          <a:lstStyle/>
          <a:p>
            <a:pPr algn="r" defTabSz="685800">
              <a:buClrTx/>
              <a:defRPr/>
            </a:pPr>
            <a:fld id="{5A47D6A5-388B-4A98-8F79-0ECBC50C2770}" type="slidenum">
              <a:rPr lang="vi-VN" sz="900" kern="1200" smtClean="0">
                <a:solidFill>
                  <a:prstClr val="black">
                    <a:tint val="75000"/>
                  </a:prstClr>
                </a:solidFill>
                <a:latin typeface="Tahoma" panose="020B0604030504040204" pitchFamily="34" charset="0"/>
                <a:ea typeface="+mn-ea"/>
                <a:cs typeface="+mn-cs"/>
              </a:rPr>
              <a:pPr algn="r" defTabSz="685800">
                <a:buClrTx/>
                <a:defRPr/>
              </a:pPr>
              <a:t>‹#›</a:t>
            </a:fld>
            <a:endParaRPr lang="vi-VN" sz="900" kern="1200">
              <a:solidFill>
                <a:prstClr val="black">
                  <a:tint val="75000"/>
                </a:prstClr>
              </a:solidFill>
              <a:latin typeface="Tahoma" panose="020B0604030504040204" pitchFamily="34" charset="0"/>
              <a:ea typeface="+mn-ea"/>
              <a:cs typeface="+mn-cs"/>
            </a:endParaRPr>
          </a:p>
        </p:txBody>
      </p:sp>
    </p:spTree>
    <p:extLst>
      <p:ext uri="{BB962C8B-B14F-4D97-AF65-F5344CB8AC3E}">
        <p14:creationId xmlns:p14="http://schemas.microsoft.com/office/powerpoint/2010/main" val="9223872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2B298-497D-4AEC-AA22-6C712D15E03F}"/>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8B6E98AC-19E4-4B14-9699-E29C1AC3D007}"/>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DBBDCF-0F49-4132-BF29-8AC26B138F60}"/>
              </a:ext>
            </a:extLst>
          </p:cNvPr>
          <p:cNvSpPr>
            <a:spLocks noGrp="1"/>
          </p:cNvSpPr>
          <p:nvPr>
            <p:ph type="dt" sz="half" idx="10"/>
          </p:nvPr>
        </p:nvSpPr>
        <p:spPr>
          <a:xfrm>
            <a:off x="628650" y="4767263"/>
            <a:ext cx="2057400" cy="273844"/>
          </a:xfrm>
          <a:prstGeom prst="rect">
            <a:avLst/>
          </a:prstGeom>
        </p:spPr>
        <p:txBody>
          <a:bodyPr/>
          <a:lstStyle/>
          <a:p>
            <a:pPr defTabSz="685800">
              <a:buClrTx/>
              <a:defRPr/>
            </a:pPr>
            <a:fld id="{536888EA-FA1C-489F-B500-FAE9A4B36FF0}" type="datetimeFigureOut">
              <a:rPr lang="vi-VN" sz="900" kern="1200" smtClean="0">
                <a:solidFill>
                  <a:prstClr val="black">
                    <a:tint val="75000"/>
                  </a:prstClr>
                </a:solidFill>
                <a:latin typeface="Tahoma" panose="020B0604030504040204" pitchFamily="34" charset="0"/>
                <a:ea typeface="+mn-ea"/>
                <a:cs typeface="+mn-cs"/>
              </a:rPr>
              <a:pPr defTabSz="685800">
                <a:buClrTx/>
                <a:defRPr/>
              </a:pPr>
              <a:t>04/04/2025</a:t>
            </a:fld>
            <a:endParaRPr lang="vi-VN" sz="900" kern="1200">
              <a:solidFill>
                <a:prstClr val="black">
                  <a:tint val="75000"/>
                </a:prstClr>
              </a:solidFill>
              <a:latin typeface="Tahoma" panose="020B0604030504040204" pitchFamily="34" charset="0"/>
              <a:ea typeface="+mn-ea"/>
              <a:cs typeface="+mn-cs"/>
            </a:endParaRPr>
          </a:p>
        </p:txBody>
      </p:sp>
      <p:sp>
        <p:nvSpPr>
          <p:cNvPr id="5" name="Footer Placeholder 4">
            <a:extLst>
              <a:ext uri="{FF2B5EF4-FFF2-40B4-BE49-F238E27FC236}">
                <a16:creationId xmlns:a16="http://schemas.microsoft.com/office/drawing/2014/main" id="{7424CEF0-95DA-4910-8F00-CD9FD4C40F79}"/>
              </a:ext>
            </a:extLst>
          </p:cNvPr>
          <p:cNvSpPr>
            <a:spLocks noGrp="1"/>
          </p:cNvSpPr>
          <p:nvPr>
            <p:ph type="ftr" sz="quarter" idx="11"/>
          </p:nvPr>
        </p:nvSpPr>
        <p:spPr>
          <a:xfrm>
            <a:off x="3028950" y="4767263"/>
            <a:ext cx="3086100" cy="273844"/>
          </a:xfrm>
          <a:prstGeom prst="rect">
            <a:avLst/>
          </a:prstGeom>
        </p:spPr>
        <p:txBody>
          <a:bodyPr/>
          <a:lstStyle/>
          <a:p>
            <a:pPr algn="ctr" defTabSz="685800">
              <a:buClrTx/>
              <a:defRPr/>
            </a:pPr>
            <a:endParaRPr lang="vi-VN" sz="900" kern="1200">
              <a:solidFill>
                <a:prstClr val="black">
                  <a:tint val="75000"/>
                </a:prstClr>
              </a:solidFill>
              <a:latin typeface="Tahoma" panose="020B0604030504040204" pitchFamily="34" charset="0"/>
              <a:ea typeface="+mn-ea"/>
              <a:cs typeface="+mn-cs"/>
            </a:endParaRPr>
          </a:p>
        </p:txBody>
      </p:sp>
      <p:sp>
        <p:nvSpPr>
          <p:cNvPr id="6" name="Slide Number Placeholder 5">
            <a:extLst>
              <a:ext uri="{FF2B5EF4-FFF2-40B4-BE49-F238E27FC236}">
                <a16:creationId xmlns:a16="http://schemas.microsoft.com/office/drawing/2014/main" id="{93829C76-CD5C-45F1-BD01-AE7E0B9365F0}"/>
              </a:ext>
            </a:extLst>
          </p:cNvPr>
          <p:cNvSpPr>
            <a:spLocks noGrp="1"/>
          </p:cNvSpPr>
          <p:nvPr>
            <p:ph type="sldNum" sz="quarter" idx="12"/>
          </p:nvPr>
        </p:nvSpPr>
        <p:spPr>
          <a:xfrm>
            <a:off x="6457950" y="4767263"/>
            <a:ext cx="2057400" cy="273844"/>
          </a:xfrm>
          <a:prstGeom prst="rect">
            <a:avLst/>
          </a:prstGeom>
        </p:spPr>
        <p:txBody>
          <a:bodyPr/>
          <a:lstStyle/>
          <a:p>
            <a:pPr algn="r" defTabSz="685800">
              <a:buClrTx/>
              <a:defRPr/>
            </a:pPr>
            <a:fld id="{5A47D6A5-388B-4A98-8F79-0ECBC50C2770}" type="slidenum">
              <a:rPr lang="vi-VN" sz="900" kern="1200" smtClean="0">
                <a:solidFill>
                  <a:prstClr val="black">
                    <a:tint val="75000"/>
                  </a:prstClr>
                </a:solidFill>
                <a:latin typeface="Tahoma" panose="020B0604030504040204" pitchFamily="34" charset="0"/>
                <a:ea typeface="+mn-ea"/>
                <a:cs typeface="+mn-cs"/>
              </a:rPr>
              <a:pPr algn="r" defTabSz="685800">
                <a:buClrTx/>
                <a:defRPr/>
              </a:pPr>
              <a:t>‹#›</a:t>
            </a:fld>
            <a:endParaRPr lang="vi-VN" sz="900" kern="1200">
              <a:solidFill>
                <a:prstClr val="black">
                  <a:tint val="75000"/>
                </a:prstClr>
              </a:solidFill>
              <a:latin typeface="Tahoma" panose="020B0604030504040204" pitchFamily="34" charset="0"/>
              <a:ea typeface="+mn-ea"/>
              <a:cs typeface="+mn-cs"/>
            </a:endParaRPr>
          </a:p>
        </p:txBody>
      </p:sp>
    </p:spTree>
    <p:extLst>
      <p:ext uri="{BB962C8B-B14F-4D97-AF65-F5344CB8AC3E}">
        <p14:creationId xmlns:p14="http://schemas.microsoft.com/office/powerpoint/2010/main" val="6638774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E65FC-5C2D-4747-B65B-367952067F0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CFD4F58-38F3-451B-B659-8F9FDEC58ECB}"/>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A316625E-D4A3-4203-92C2-87DAE71295BE}"/>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6319D626-C779-43D9-9990-150399980C1E}"/>
              </a:ext>
            </a:extLst>
          </p:cNvPr>
          <p:cNvSpPr>
            <a:spLocks noGrp="1"/>
          </p:cNvSpPr>
          <p:nvPr>
            <p:ph type="dt" sz="half" idx="10"/>
          </p:nvPr>
        </p:nvSpPr>
        <p:spPr>
          <a:xfrm>
            <a:off x="628650" y="4767263"/>
            <a:ext cx="2057400" cy="273844"/>
          </a:xfrm>
          <a:prstGeom prst="rect">
            <a:avLst/>
          </a:prstGeom>
        </p:spPr>
        <p:txBody>
          <a:bodyPr/>
          <a:lstStyle/>
          <a:p>
            <a:pPr defTabSz="685800">
              <a:buClrTx/>
              <a:defRPr/>
            </a:pPr>
            <a:fld id="{536888EA-FA1C-489F-B500-FAE9A4B36FF0}" type="datetimeFigureOut">
              <a:rPr lang="vi-VN" sz="900" kern="1200" smtClean="0">
                <a:solidFill>
                  <a:prstClr val="black">
                    <a:tint val="75000"/>
                  </a:prstClr>
                </a:solidFill>
                <a:latin typeface="Tahoma" panose="020B0604030504040204" pitchFamily="34" charset="0"/>
                <a:ea typeface="+mn-ea"/>
                <a:cs typeface="+mn-cs"/>
              </a:rPr>
              <a:pPr defTabSz="685800">
                <a:buClrTx/>
                <a:defRPr/>
              </a:pPr>
              <a:t>04/04/2025</a:t>
            </a:fld>
            <a:endParaRPr lang="vi-VN" sz="900" kern="1200">
              <a:solidFill>
                <a:prstClr val="black">
                  <a:tint val="75000"/>
                </a:prstClr>
              </a:solidFill>
              <a:latin typeface="Tahoma" panose="020B0604030504040204" pitchFamily="34" charset="0"/>
              <a:ea typeface="+mn-ea"/>
              <a:cs typeface="+mn-cs"/>
            </a:endParaRPr>
          </a:p>
        </p:txBody>
      </p:sp>
      <p:sp>
        <p:nvSpPr>
          <p:cNvPr id="6" name="Footer Placeholder 5">
            <a:extLst>
              <a:ext uri="{FF2B5EF4-FFF2-40B4-BE49-F238E27FC236}">
                <a16:creationId xmlns:a16="http://schemas.microsoft.com/office/drawing/2014/main" id="{46A6F412-10E9-4797-9ED7-9D371EC3297C}"/>
              </a:ext>
            </a:extLst>
          </p:cNvPr>
          <p:cNvSpPr>
            <a:spLocks noGrp="1"/>
          </p:cNvSpPr>
          <p:nvPr>
            <p:ph type="ftr" sz="quarter" idx="11"/>
          </p:nvPr>
        </p:nvSpPr>
        <p:spPr>
          <a:xfrm>
            <a:off x="3028950" y="4767263"/>
            <a:ext cx="3086100" cy="273844"/>
          </a:xfrm>
          <a:prstGeom prst="rect">
            <a:avLst/>
          </a:prstGeom>
        </p:spPr>
        <p:txBody>
          <a:bodyPr/>
          <a:lstStyle/>
          <a:p>
            <a:pPr algn="ctr" defTabSz="685800">
              <a:buClrTx/>
              <a:defRPr/>
            </a:pPr>
            <a:endParaRPr lang="vi-VN" sz="900" kern="1200">
              <a:solidFill>
                <a:prstClr val="black">
                  <a:tint val="75000"/>
                </a:prstClr>
              </a:solidFill>
              <a:latin typeface="Tahoma" panose="020B0604030504040204" pitchFamily="34" charset="0"/>
              <a:ea typeface="+mn-ea"/>
              <a:cs typeface="+mn-cs"/>
            </a:endParaRPr>
          </a:p>
        </p:txBody>
      </p:sp>
      <p:sp>
        <p:nvSpPr>
          <p:cNvPr id="7" name="Slide Number Placeholder 6">
            <a:extLst>
              <a:ext uri="{FF2B5EF4-FFF2-40B4-BE49-F238E27FC236}">
                <a16:creationId xmlns:a16="http://schemas.microsoft.com/office/drawing/2014/main" id="{19783CFB-C5FF-48A9-9638-6CA6CCFBDD30}"/>
              </a:ext>
            </a:extLst>
          </p:cNvPr>
          <p:cNvSpPr>
            <a:spLocks noGrp="1"/>
          </p:cNvSpPr>
          <p:nvPr>
            <p:ph type="sldNum" sz="quarter" idx="12"/>
          </p:nvPr>
        </p:nvSpPr>
        <p:spPr>
          <a:xfrm>
            <a:off x="6457950" y="4767263"/>
            <a:ext cx="2057400" cy="273844"/>
          </a:xfrm>
          <a:prstGeom prst="rect">
            <a:avLst/>
          </a:prstGeom>
        </p:spPr>
        <p:txBody>
          <a:bodyPr/>
          <a:lstStyle/>
          <a:p>
            <a:pPr algn="r" defTabSz="685800">
              <a:buClrTx/>
              <a:defRPr/>
            </a:pPr>
            <a:fld id="{5A47D6A5-388B-4A98-8F79-0ECBC50C2770}" type="slidenum">
              <a:rPr lang="vi-VN" sz="900" kern="1200" smtClean="0">
                <a:solidFill>
                  <a:prstClr val="black">
                    <a:tint val="75000"/>
                  </a:prstClr>
                </a:solidFill>
                <a:latin typeface="Tahoma" panose="020B0604030504040204" pitchFamily="34" charset="0"/>
                <a:ea typeface="+mn-ea"/>
                <a:cs typeface="+mn-cs"/>
              </a:rPr>
              <a:pPr algn="r" defTabSz="685800">
                <a:buClrTx/>
                <a:defRPr/>
              </a:pPr>
              <a:t>‹#›</a:t>
            </a:fld>
            <a:endParaRPr lang="vi-VN" sz="900" kern="1200">
              <a:solidFill>
                <a:prstClr val="black">
                  <a:tint val="75000"/>
                </a:prstClr>
              </a:solidFill>
              <a:latin typeface="Tahoma" panose="020B0604030504040204" pitchFamily="34" charset="0"/>
              <a:ea typeface="+mn-ea"/>
              <a:cs typeface="+mn-cs"/>
            </a:endParaRPr>
          </a:p>
        </p:txBody>
      </p:sp>
    </p:spTree>
    <p:extLst>
      <p:ext uri="{BB962C8B-B14F-4D97-AF65-F5344CB8AC3E}">
        <p14:creationId xmlns:p14="http://schemas.microsoft.com/office/powerpoint/2010/main" val="1699931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92F46-D1C6-4800-A5C5-B5D096DF19B0}"/>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3F99E79-5FE9-4127-9A67-D3E261D73CED}"/>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D29F99C-4D12-4E0C-A3D8-363B13951095}"/>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EEDF8AC-5D08-4EB7-9420-E08D8CF62547}"/>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892F406-97E0-4535-99C6-7A54A4C55A86}"/>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617059BA-4808-4773-AFCB-2C2F60CBCAB6}"/>
              </a:ext>
            </a:extLst>
          </p:cNvPr>
          <p:cNvSpPr>
            <a:spLocks noGrp="1"/>
          </p:cNvSpPr>
          <p:nvPr>
            <p:ph type="dt" sz="half" idx="10"/>
          </p:nvPr>
        </p:nvSpPr>
        <p:spPr>
          <a:xfrm>
            <a:off x="628650" y="4767263"/>
            <a:ext cx="2057400" cy="273844"/>
          </a:xfrm>
          <a:prstGeom prst="rect">
            <a:avLst/>
          </a:prstGeom>
        </p:spPr>
        <p:txBody>
          <a:bodyPr/>
          <a:lstStyle/>
          <a:p>
            <a:pPr defTabSz="685800">
              <a:buClrTx/>
              <a:defRPr/>
            </a:pPr>
            <a:fld id="{536888EA-FA1C-489F-B500-FAE9A4B36FF0}" type="datetimeFigureOut">
              <a:rPr lang="vi-VN" sz="900" kern="1200" smtClean="0">
                <a:solidFill>
                  <a:prstClr val="black">
                    <a:tint val="75000"/>
                  </a:prstClr>
                </a:solidFill>
                <a:latin typeface="Tahoma" panose="020B0604030504040204" pitchFamily="34" charset="0"/>
                <a:ea typeface="+mn-ea"/>
                <a:cs typeface="+mn-cs"/>
              </a:rPr>
              <a:pPr defTabSz="685800">
                <a:buClrTx/>
                <a:defRPr/>
              </a:pPr>
              <a:t>04/04/2025</a:t>
            </a:fld>
            <a:endParaRPr lang="vi-VN" sz="900" kern="1200">
              <a:solidFill>
                <a:prstClr val="black">
                  <a:tint val="75000"/>
                </a:prstClr>
              </a:solidFill>
              <a:latin typeface="Tahoma" panose="020B0604030504040204" pitchFamily="34" charset="0"/>
              <a:ea typeface="+mn-ea"/>
              <a:cs typeface="+mn-cs"/>
            </a:endParaRPr>
          </a:p>
        </p:txBody>
      </p:sp>
      <p:sp>
        <p:nvSpPr>
          <p:cNvPr id="8" name="Footer Placeholder 7">
            <a:extLst>
              <a:ext uri="{FF2B5EF4-FFF2-40B4-BE49-F238E27FC236}">
                <a16:creationId xmlns:a16="http://schemas.microsoft.com/office/drawing/2014/main" id="{D78C914C-5E00-43AD-A480-673F6B064CAA}"/>
              </a:ext>
            </a:extLst>
          </p:cNvPr>
          <p:cNvSpPr>
            <a:spLocks noGrp="1"/>
          </p:cNvSpPr>
          <p:nvPr>
            <p:ph type="ftr" sz="quarter" idx="11"/>
          </p:nvPr>
        </p:nvSpPr>
        <p:spPr>
          <a:xfrm>
            <a:off x="3028950" y="4767263"/>
            <a:ext cx="3086100" cy="273844"/>
          </a:xfrm>
          <a:prstGeom prst="rect">
            <a:avLst/>
          </a:prstGeom>
        </p:spPr>
        <p:txBody>
          <a:bodyPr/>
          <a:lstStyle/>
          <a:p>
            <a:pPr algn="ctr" defTabSz="685800">
              <a:buClrTx/>
              <a:defRPr/>
            </a:pPr>
            <a:endParaRPr lang="vi-VN" sz="900" kern="1200">
              <a:solidFill>
                <a:prstClr val="black">
                  <a:tint val="75000"/>
                </a:prstClr>
              </a:solidFill>
              <a:latin typeface="Tahoma" panose="020B0604030504040204" pitchFamily="34" charset="0"/>
              <a:ea typeface="+mn-ea"/>
              <a:cs typeface="+mn-cs"/>
            </a:endParaRPr>
          </a:p>
        </p:txBody>
      </p:sp>
      <p:sp>
        <p:nvSpPr>
          <p:cNvPr id="9" name="Slide Number Placeholder 8">
            <a:extLst>
              <a:ext uri="{FF2B5EF4-FFF2-40B4-BE49-F238E27FC236}">
                <a16:creationId xmlns:a16="http://schemas.microsoft.com/office/drawing/2014/main" id="{0FB825E7-D9B4-4907-80B1-66DD5C64CAB0}"/>
              </a:ext>
            </a:extLst>
          </p:cNvPr>
          <p:cNvSpPr>
            <a:spLocks noGrp="1"/>
          </p:cNvSpPr>
          <p:nvPr>
            <p:ph type="sldNum" sz="quarter" idx="12"/>
          </p:nvPr>
        </p:nvSpPr>
        <p:spPr>
          <a:xfrm>
            <a:off x="6457950" y="4767263"/>
            <a:ext cx="2057400" cy="273844"/>
          </a:xfrm>
          <a:prstGeom prst="rect">
            <a:avLst/>
          </a:prstGeom>
        </p:spPr>
        <p:txBody>
          <a:bodyPr/>
          <a:lstStyle/>
          <a:p>
            <a:pPr algn="r" defTabSz="685800">
              <a:buClrTx/>
              <a:defRPr/>
            </a:pPr>
            <a:fld id="{5A47D6A5-388B-4A98-8F79-0ECBC50C2770}" type="slidenum">
              <a:rPr lang="vi-VN" sz="900" kern="1200" smtClean="0">
                <a:solidFill>
                  <a:prstClr val="black">
                    <a:tint val="75000"/>
                  </a:prstClr>
                </a:solidFill>
                <a:latin typeface="Tahoma" panose="020B0604030504040204" pitchFamily="34" charset="0"/>
                <a:ea typeface="+mn-ea"/>
                <a:cs typeface="+mn-cs"/>
              </a:rPr>
              <a:pPr algn="r" defTabSz="685800">
                <a:buClrTx/>
                <a:defRPr/>
              </a:pPr>
              <a:t>‹#›</a:t>
            </a:fld>
            <a:endParaRPr lang="vi-VN" sz="900" kern="1200">
              <a:solidFill>
                <a:prstClr val="black">
                  <a:tint val="75000"/>
                </a:prstClr>
              </a:solidFill>
              <a:latin typeface="Tahoma" panose="020B0604030504040204" pitchFamily="34" charset="0"/>
              <a:ea typeface="+mn-ea"/>
              <a:cs typeface="+mn-cs"/>
            </a:endParaRPr>
          </a:p>
        </p:txBody>
      </p:sp>
    </p:spTree>
    <p:extLst>
      <p:ext uri="{BB962C8B-B14F-4D97-AF65-F5344CB8AC3E}">
        <p14:creationId xmlns:p14="http://schemas.microsoft.com/office/powerpoint/2010/main" val="937933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FD5BD09-43D6-81B3-9F31-C16FDF6E397F}"/>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60C1BCEA-152E-939A-64EE-8BE68B83998E}"/>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DE69059-8AEA-303C-93FE-C83A45600E20}"/>
              </a:ext>
            </a:extLst>
          </p:cNvPr>
          <p:cNvSpPr>
            <a:spLocks noGrp="1"/>
          </p:cNvSpPr>
          <p:nvPr>
            <p:ph type="dt" sz="half" idx="10"/>
          </p:nvPr>
        </p:nvSpPr>
        <p:spPr/>
        <p:txBody>
          <a:bodyPr/>
          <a:lstStyle/>
          <a:p>
            <a:fld id="{AAD289E2-6225-4DC1-BF1A-7E823703E683}" type="datetimeFigureOut">
              <a:rPr lang="en-US" smtClean="0"/>
              <a:t>4/4/2025</a:t>
            </a:fld>
            <a:endParaRPr lang="en-US"/>
          </a:p>
        </p:txBody>
      </p:sp>
      <p:sp>
        <p:nvSpPr>
          <p:cNvPr id="5" name="Chỗ dành sẵn cho Chân trang 4">
            <a:extLst>
              <a:ext uri="{FF2B5EF4-FFF2-40B4-BE49-F238E27FC236}">
                <a16:creationId xmlns:a16="http://schemas.microsoft.com/office/drawing/2014/main" id="{D7D30EA0-0881-416A-47AE-44E615C1AB6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E43A077-1016-5092-2FA2-58DB7D2316CF}"/>
              </a:ext>
            </a:extLst>
          </p:cNvPr>
          <p:cNvSpPr>
            <a:spLocks noGrp="1"/>
          </p:cNvSpPr>
          <p:nvPr>
            <p:ph type="sldNum" sz="quarter" idx="12"/>
          </p:nvPr>
        </p:nvSpPr>
        <p:spPr/>
        <p:txBody>
          <a:bodyPr/>
          <a:lstStyle/>
          <a:p>
            <a:fld id="{209C3A26-C7D0-4201-87BD-C012DAD3976A}" type="slidenum">
              <a:rPr lang="en-US" smtClean="0"/>
              <a:t>‹#›</a:t>
            </a:fld>
            <a:endParaRPr lang="en-US"/>
          </a:p>
        </p:txBody>
      </p:sp>
      <p:pic>
        <p:nvPicPr>
          <p:cNvPr id="7" name="图片 4">
            <a:extLst>
              <a:ext uri="{FF2B5EF4-FFF2-40B4-BE49-F238E27FC236}">
                <a16:creationId xmlns:a16="http://schemas.microsoft.com/office/drawing/2014/main" id="{12A99CB5-F408-3380-042B-A1284E4B46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图片 5">
            <a:extLst>
              <a:ext uri="{FF2B5EF4-FFF2-40B4-BE49-F238E27FC236}">
                <a16:creationId xmlns:a16="http://schemas.microsoft.com/office/drawing/2014/main" id="{D0070D49-C34A-F32D-3EA1-F7DFBB2326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07619" y="0"/>
            <a:ext cx="5336381" cy="5143500"/>
          </a:xfrm>
          <a:prstGeom prst="rect">
            <a:avLst/>
          </a:prstGeom>
        </p:spPr>
      </p:pic>
      <p:pic>
        <p:nvPicPr>
          <p:cNvPr id="9" name="图片 6">
            <a:extLst>
              <a:ext uri="{FF2B5EF4-FFF2-40B4-BE49-F238E27FC236}">
                <a16:creationId xmlns:a16="http://schemas.microsoft.com/office/drawing/2014/main" id="{07A8DA8D-D0FF-FA5C-96B6-2F9BD47D923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297" y="128588"/>
            <a:ext cx="8965406" cy="4886325"/>
          </a:xfrm>
          <a:prstGeom prst="rect">
            <a:avLst/>
          </a:prstGeom>
        </p:spPr>
      </p:pic>
      <p:pic>
        <p:nvPicPr>
          <p:cNvPr id="10" name="图片 7">
            <a:extLst>
              <a:ext uri="{FF2B5EF4-FFF2-40B4-BE49-F238E27FC236}">
                <a16:creationId xmlns:a16="http://schemas.microsoft.com/office/drawing/2014/main" id="{20143A9F-83B1-2700-D121-409D4015EC1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53603" y="253219"/>
            <a:ext cx="8636794" cy="4652889"/>
          </a:xfrm>
          <a:prstGeom prst="rect">
            <a:avLst/>
          </a:prstGeom>
        </p:spPr>
      </p:pic>
      <p:pic>
        <p:nvPicPr>
          <p:cNvPr id="11" name="Picture 19">
            <a:extLst>
              <a:ext uri="{FF2B5EF4-FFF2-40B4-BE49-F238E27FC236}">
                <a16:creationId xmlns:a16="http://schemas.microsoft.com/office/drawing/2014/main" id="{4224C136-D95F-2EC9-50FE-0FE775C88546}"/>
              </a:ext>
            </a:extLst>
          </p:cNvPr>
          <p:cNvPicPr>
            <a:picLocks noChangeAspect="1"/>
          </p:cNvPicPr>
          <p:nvPr userDrawn="1"/>
        </p:nvPicPr>
        <p:blipFill>
          <a:blip r:embed="rId6">
            <a:duotone>
              <a:schemeClr val="bg2">
                <a:shade val="45000"/>
                <a:satMod val="135000"/>
              </a:schemeClr>
              <a:prstClr val="white"/>
            </a:duotone>
          </a:blip>
          <a:stretch>
            <a:fillRect/>
          </a:stretch>
        </p:blipFill>
        <p:spPr>
          <a:xfrm>
            <a:off x="-428491" y="4573661"/>
            <a:ext cx="1641491" cy="667570"/>
          </a:xfrm>
          <a:prstGeom prst="rect">
            <a:avLst/>
          </a:prstGeom>
        </p:spPr>
      </p:pic>
      <p:pic>
        <p:nvPicPr>
          <p:cNvPr id="12" name="Picture 21">
            <a:extLst>
              <a:ext uri="{FF2B5EF4-FFF2-40B4-BE49-F238E27FC236}">
                <a16:creationId xmlns:a16="http://schemas.microsoft.com/office/drawing/2014/main" id="{16EC1473-59F1-1758-FF39-3B28248915AC}"/>
              </a:ext>
            </a:extLst>
          </p:cNvPr>
          <p:cNvPicPr>
            <a:picLocks noChangeAspect="1"/>
          </p:cNvPicPr>
          <p:nvPr userDrawn="1"/>
        </p:nvPicPr>
        <p:blipFill>
          <a:blip r:embed="rId7">
            <a:duotone>
              <a:prstClr val="black"/>
              <a:schemeClr val="accent5">
                <a:tint val="45000"/>
                <a:satMod val="400000"/>
              </a:schemeClr>
            </a:duotone>
          </a:blip>
          <a:stretch>
            <a:fillRect/>
          </a:stretch>
        </p:blipFill>
        <p:spPr>
          <a:xfrm>
            <a:off x="8160944" y="0"/>
            <a:ext cx="1156817" cy="388654"/>
          </a:xfrm>
          <a:prstGeom prst="rect">
            <a:avLst/>
          </a:prstGeom>
        </p:spPr>
      </p:pic>
      <p:sp>
        <p:nvSpPr>
          <p:cNvPr id="13" name="TextBox 3">
            <a:extLst>
              <a:ext uri="{FF2B5EF4-FFF2-40B4-BE49-F238E27FC236}">
                <a16:creationId xmlns:a16="http://schemas.microsoft.com/office/drawing/2014/main" id="{FA37E8A1-E8C5-5D5E-A8FA-4F171F4A20F3}"/>
              </a:ext>
            </a:extLst>
          </p:cNvPr>
          <p:cNvSpPr txBox="1"/>
          <p:nvPr userDrawn="1"/>
        </p:nvSpPr>
        <p:spPr>
          <a:xfrm>
            <a:off x="2286000" y="6823964"/>
            <a:ext cx="4671138" cy="71558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350" b="1" dirty="0">
                <a:solidFill>
                  <a:srgbClr val="2C9430"/>
                </a:solidFill>
                <a:latin typeface="Cambria" panose="02040503050406030204" pitchFamily="18" charset="0"/>
                <a:ea typeface="Cambria" panose="02040503050406030204" pitchFamily="18" charset="0"/>
                <a:cs typeface="Times New Roman" panose="02020603050405020304" pitchFamily="18" charset="0"/>
              </a:rPr>
              <a:t>MĂNG NON – TÀI LIỆU TIỂU HỌC</a:t>
            </a:r>
          </a:p>
          <a:p>
            <a:pPr marL="0" marR="0" lvl="0" indent="0" algn="ctr" defTabSz="342900" rtl="0" eaLnBrk="1" fontAlgn="auto" latinLnBrk="0" hangingPunct="1">
              <a:lnSpc>
                <a:spcPct val="100000"/>
              </a:lnSpc>
              <a:spcBef>
                <a:spcPts val="0"/>
              </a:spcBef>
              <a:spcAft>
                <a:spcPts val="0"/>
              </a:spcAft>
              <a:buClrTx/>
              <a:buSzTx/>
              <a:buFontTx/>
              <a:buNone/>
              <a:tabLst/>
              <a:defRPr/>
            </a:pPr>
            <a:r>
              <a:rPr lang="en-US" sz="1350" b="1" dirty="0" err="1">
                <a:latin typeface="Cambria" panose="02040503050406030204" pitchFamily="18" charset="0"/>
                <a:ea typeface="Cambria" panose="02040503050406030204" pitchFamily="18" charset="0"/>
                <a:cs typeface="Times New Roman" panose="02020603050405020304" pitchFamily="18" charset="0"/>
              </a:rPr>
              <a:t>Mời</a:t>
            </a:r>
            <a:r>
              <a:rPr lang="en-US" sz="1350" b="1" dirty="0">
                <a:latin typeface="Cambria" panose="02040503050406030204" pitchFamily="18" charset="0"/>
                <a:ea typeface="Cambria" panose="02040503050406030204" pitchFamily="18" charset="0"/>
                <a:cs typeface="Times New Roman" panose="02020603050405020304" pitchFamily="18" charset="0"/>
              </a:rPr>
              <a:t> </a:t>
            </a:r>
            <a:r>
              <a:rPr lang="en-US" sz="1350" b="1" dirty="0" err="1">
                <a:latin typeface="Cambria" panose="02040503050406030204" pitchFamily="18" charset="0"/>
                <a:ea typeface="Cambria" panose="02040503050406030204" pitchFamily="18" charset="0"/>
                <a:cs typeface="Times New Roman" panose="02020603050405020304" pitchFamily="18" charset="0"/>
              </a:rPr>
              <a:t>truy</a:t>
            </a:r>
            <a:r>
              <a:rPr lang="en-US" sz="1350" b="1" dirty="0">
                <a:latin typeface="Cambria" panose="02040503050406030204" pitchFamily="18" charset="0"/>
                <a:ea typeface="Cambria" panose="02040503050406030204" pitchFamily="18" charset="0"/>
                <a:cs typeface="Times New Roman" panose="02020603050405020304" pitchFamily="18" charset="0"/>
              </a:rPr>
              <a:t> </a:t>
            </a:r>
            <a:r>
              <a:rPr lang="en-US" sz="1350" b="1" dirty="0" err="1">
                <a:latin typeface="Cambria" panose="02040503050406030204" pitchFamily="18" charset="0"/>
                <a:ea typeface="Cambria" panose="02040503050406030204" pitchFamily="18" charset="0"/>
                <a:cs typeface="Times New Roman" panose="02020603050405020304" pitchFamily="18" charset="0"/>
              </a:rPr>
              <a:t>cập</a:t>
            </a:r>
            <a:r>
              <a:rPr lang="en-US" sz="1350" b="1" dirty="0">
                <a:latin typeface="Cambria" panose="02040503050406030204" pitchFamily="18" charset="0"/>
                <a:ea typeface="Cambria" panose="02040503050406030204" pitchFamily="18" charset="0"/>
                <a:cs typeface="Times New Roman" panose="02020603050405020304" pitchFamily="18" charset="0"/>
              </a:rPr>
              <a:t>: </a:t>
            </a:r>
            <a:r>
              <a:rPr lang="en-US" sz="1350" dirty="0">
                <a:solidFill>
                  <a:srgbClr val="FF0066"/>
                </a:solidFill>
                <a:latin typeface="Cambria" panose="02040503050406030204" pitchFamily="18" charset="0"/>
                <a:ea typeface="Cambria" panose="020405030504060302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350" dirty="0">
              <a:solidFill>
                <a:srgbClr val="FF0066"/>
              </a:solidFill>
              <a:latin typeface="Cambria" panose="02040503050406030204" pitchFamily="18" charset="0"/>
              <a:ea typeface="Cambria" panose="02040503050406030204" pitchFamily="18" charset="0"/>
              <a:cs typeface="Times New Roman" panose="02020603050405020304" pitchFamily="18" charset="0"/>
            </a:endParaRPr>
          </a:p>
          <a:p>
            <a:pPr algn="ctr"/>
            <a:r>
              <a:rPr lang="en-US" sz="1350" b="1" dirty="0">
                <a:solidFill>
                  <a:srgbClr val="0D4370"/>
                </a:solidFill>
                <a:latin typeface="Cambria" panose="02040503050406030204" pitchFamily="18" charset="0"/>
                <a:ea typeface="Cambria" panose="02040503050406030204" pitchFamily="18" charset="0"/>
                <a:cs typeface="Times New Roman" panose="02020603050405020304" pitchFamily="18" charset="0"/>
              </a:rPr>
              <a:t>SĐT ZALO : </a:t>
            </a:r>
            <a:r>
              <a:rPr lang="en-US" sz="1350" b="1" u="sng" dirty="0">
                <a:solidFill>
                  <a:srgbClr val="0D4370"/>
                </a:solidFill>
                <a:latin typeface="Cambria" panose="02040503050406030204" pitchFamily="18" charset="0"/>
                <a:ea typeface="Cambria" panose="02040503050406030204" pitchFamily="18" charset="0"/>
              </a:rPr>
              <a:t>0382348780</a:t>
            </a:r>
            <a:r>
              <a:rPr lang="en-US" sz="1350" b="1" dirty="0">
                <a:solidFill>
                  <a:srgbClr val="0D4370"/>
                </a:solidFill>
                <a:latin typeface="Cambria" panose="02040503050406030204" pitchFamily="18" charset="0"/>
                <a:ea typeface="Cambria" panose="02040503050406030204" pitchFamily="18" charset="0"/>
              </a:rPr>
              <a:t> - </a:t>
            </a:r>
            <a:r>
              <a:rPr lang="en-US" sz="1350" b="1" u="sng" dirty="0">
                <a:solidFill>
                  <a:srgbClr val="0D4370"/>
                </a:solidFill>
                <a:latin typeface="Cambria" panose="02040503050406030204" pitchFamily="18" charset="0"/>
                <a:ea typeface="Cambria" panose="02040503050406030204" pitchFamily="18" charset="0"/>
              </a:rPr>
              <a:t>0984848929</a:t>
            </a:r>
            <a:endParaRPr lang="en-US" sz="1350" b="1" dirty="0">
              <a:solidFill>
                <a:srgbClr val="0D437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B0114E73-6294-1742-EBCD-7904ADB375F8}"/>
              </a:ext>
            </a:extLst>
          </p:cNvPr>
          <p:cNvSpPr txBox="1">
            <a:spLocks/>
          </p:cNvSpPr>
          <p:nvPr userDrawn="1"/>
        </p:nvSpPr>
        <p:spPr>
          <a:xfrm>
            <a:off x="7402314" y="-1099929"/>
            <a:ext cx="2674077" cy="406799"/>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200" b="0" dirty="0">
                <a:solidFill>
                  <a:schemeClr val="accent6">
                    <a:lumMod val="50000"/>
                    <a:alpha val="41000"/>
                  </a:schemeClr>
                </a:solidFill>
                <a:latin typeface="SVN-Ready" panose="02040603050506020204" pitchFamily="18" charset="0"/>
              </a:rPr>
              <a:t>By </a:t>
            </a:r>
            <a:r>
              <a:rPr lang="en-US" sz="1200" b="0" dirty="0" err="1">
                <a:solidFill>
                  <a:schemeClr val="accent6">
                    <a:lumMod val="50000"/>
                    <a:alpha val="41000"/>
                  </a:schemeClr>
                </a:solidFill>
                <a:latin typeface="SVN-Ready" panose="02040603050506020204" pitchFamily="18" charset="0"/>
              </a:rPr>
              <a:t>Bắp</a:t>
            </a:r>
            <a:endParaRPr lang="en-US" sz="1200" b="0" dirty="0">
              <a:solidFill>
                <a:schemeClr val="accent6">
                  <a:lumMod val="50000"/>
                  <a:alpha val="41000"/>
                </a:schemeClr>
              </a:solidFill>
              <a:latin typeface="SVN-Ready" panose="02040603050506020204" pitchFamily="18" charset="0"/>
            </a:endParaRPr>
          </a:p>
        </p:txBody>
      </p:sp>
      <p:pic>
        <p:nvPicPr>
          <p:cNvPr id="15" name="Picture 15">
            <a:extLst>
              <a:ext uri="{FF2B5EF4-FFF2-40B4-BE49-F238E27FC236}">
                <a16:creationId xmlns:a16="http://schemas.microsoft.com/office/drawing/2014/main" id="{944226CC-4EE1-9D7B-9CAC-95BF2148CDA9}"/>
              </a:ext>
            </a:extLst>
          </p:cNvPr>
          <p:cNvPicPr>
            <a:picLocks noChangeAspect="1"/>
          </p:cNvPicPr>
          <p:nvPr userDrawn="1"/>
        </p:nvPicPr>
        <p:blipFill>
          <a:blip r:embed="rId9"/>
          <a:stretch>
            <a:fillRect/>
          </a:stretch>
        </p:blipFill>
        <p:spPr>
          <a:xfrm>
            <a:off x="392254" y="5927512"/>
            <a:ext cx="1641491" cy="1993565"/>
          </a:xfrm>
          <a:prstGeom prst="rect">
            <a:avLst/>
          </a:prstGeom>
        </p:spPr>
      </p:pic>
      <p:pic>
        <p:nvPicPr>
          <p:cNvPr id="16" name="Picture 17">
            <a:extLst>
              <a:ext uri="{FF2B5EF4-FFF2-40B4-BE49-F238E27FC236}">
                <a16:creationId xmlns:a16="http://schemas.microsoft.com/office/drawing/2014/main" id="{0ED44399-9E96-C8D8-C545-BBBB05FAD525}"/>
              </a:ext>
            </a:extLst>
          </p:cNvPr>
          <p:cNvPicPr>
            <a:picLocks noChangeAspect="1"/>
          </p:cNvPicPr>
          <p:nvPr userDrawn="1"/>
        </p:nvPicPr>
        <p:blipFill>
          <a:blip r:embed="rId9"/>
          <a:stretch>
            <a:fillRect/>
          </a:stretch>
        </p:blipFill>
        <p:spPr>
          <a:xfrm>
            <a:off x="-6365334" y="-57150"/>
            <a:ext cx="1641491" cy="1993565"/>
          </a:xfrm>
          <a:prstGeom prst="rect">
            <a:avLst/>
          </a:prstGeom>
        </p:spPr>
      </p:pic>
      <p:pic>
        <p:nvPicPr>
          <p:cNvPr id="17" name="Picture 21">
            <a:extLst>
              <a:ext uri="{FF2B5EF4-FFF2-40B4-BE49-F238E27FC236}">
                <a16:creationId xmlns:a16="http://schemas.microsoft.com/office/drawing/2014/main" id="{A2652EE0-2603-5E7A-8EEF-F115A55D04AF}"/>
              </a:ext>
            </a:extLst>
          </p:cNvPr>
          <p:cNvPicPr>
            <a:picLocks noChangeAspect="1"/>
          </p:cNvPicPr>
          <p:nvPr userDrawn="1"/>
        </p:nvPicPr>
        <p:blipFill>
          <a:blip r:embed="rId7">
            <a:duotone>
              <a:prstClr val="black"/>
              <a:schemeClr val="accent2">
                <a:tint val="45000"/>
                <a:satMod val="400000"/>
              </a:schemeClr>
            </a:duotone>
          </a:blip>
          <a:stretch>
            <a:fillRect/>
          </a:stretch>
        </p:blipFill>
        <p:spPr>
          <a:xfrm>
            <a:off x="9265844" y="34290"/>
            <a:ext cx="1156817" cy="388654"/>
          </a:xfrm>
          <a:prstGeom prst="rect">
            <a:avLst/>
          </a:prstGeom>
        </p:spPr>
      </p:pic>
      <p:pic>
        <p:nvPicPr>
          <p:cNvPr id="18" name="Hình ảnh 17">
            <a:extLst>
              <a:ext uri="{FF2B5EF4-FFF2-40B4-BE49-F238E27FC236}">
                <a16:creationId xmlns:a16="http://schemas.microsoft.com/office/drawing/2014/main" id="{5110F421-5534-BE2E-9635-47CE80C63C6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3732010"/>
            <a:ext cx="9144000" cy="1411490"/>
          </a:xfrm>
          <a:prstGeom prst="rect">
            <a:avLst/>
          </a:prstGeom>
        </p:spPr>
      </p:pic>
      <p:pic>
        <p:nvPicPr>
          <p:cNvPr id="19" name="Picture 19">
            <a:extLst>
              <a:ext uri="{FF2B5EF4-FFF2-40B4-BE49-F238E27FC236}">
                <a16:creationId xmlns:a16="http://schemas.microsoft.com/office/drawing/2014/main" id="{1B78B53A-A753-6670-037F-48FA85A27D0F}"/>
              </a:ext>
            </a:extLst>
          </p:cNvPr>
          <p:cNvPicPr>
            <a:picLocks noChangeAspect="1"/>
          </p:cNvPicPr>
          <p:nvPr userDrawn="1"/>
        </p:nvPicPr>
        <p:blipFill>
          <a:blip r:embed="rId6">
            <a:duotone>
              <a:schemeClr val="bg2">
                <a:shade val="45000"/>
                <a:satMod val="135000"/>
              </a:schemeClr>
              <a:prstClr val="white"/>
            </a:duotone>
          </a:blip>
          <a:stretch>
            <a:fillRect/>
          </a:stretch>
        </p:blipFill>
        <p:spPr>
          <a:xfrm>
            <a:off x="-299352" y="4573661"/>
            <a:ext cx="1641491" cy="667570"/>
          </a:xfrm>
          <a:prstGeom prst="rect">
            <a:avLst/>
          </a:prstGeom>
        </p:spPr>
      </p:pic>
    </p:spTree>
    <p:extLst>
      <p:ext uri="{BB962C8B-B14F-4D97-AF65-F5344CB8AC3E}">
        <p14:creationId xmlns:p14="http://schemas.microsoft.com/office/powerpoint/2010/main" val="26758236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8B99D-73C4-4A29-8B8C-DC58FE3ADA4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C06497BA-B5B4-4A4A-9AC5-C036A3EF6FAA}"/>
              </a:ext>
            </a:extLst>
          </p:cNvPr>
          <p:cNvSpPr>
            <a:spLocks noGrp="1"/>
          </p:cNvSpPr>
          <p:nvPr>
            <p:ph type="dt" sz="half" idx="10"/>
          </p:nvPr>
        </p:nvSpPr>
        <p:spPr>
          <a:xfrm>
            <a:off x="628650" y="4767263"/>
            <a:ext cx="2057400" cy="273844"/>
          </a:xfrm>
          <a:prstGeom prst="rect">
            <a:avLst/>
          </a:prstGeom>
        </p:spPr>
        <p:txBody>
          <a:bodyPr/>
          <a:lstStyle/>
          <a:p>
            <a:pPr defTabSz="685800">
              <a:buClrTx/>
              <a:defRPr/>
            </a:pPr>
            <a:fld id="{536888EA-FA1C-489F-B500-FAE9A4B36FF0}" type="datetimeFigureOut">
              <a:rPr lang="vi-VN" sz="900" kern="1200" smtClean="0">
                <a:solidFill>
                  <a:prstClr val="black">
                    <a:tint val="75000"/>
                  </a:prstClr>
                </a:solidFill>
                <a:latin typeface="Tahoma" panose="020B0604030504040204" pitchFamily="34" charset="0"/>
                <a:ea typeface="+mn-ea"/>
                <a:cs typeface="+mn-cs"/>
              </a:rPr>
              <a:pPr defTabSz="685800">
                <a:buClrTx/>
                <a:defRPr/>
              </a:pPr>
              <a:t>04/04/2025</a:t>
            </a:fld>
            <a:endParaRPr lang="vi-VN" sz="900" kern="1200">
              <a:solidFill>
                <a:prstClr val="black">
                  <a:tint val="75000"/>
                </a:prstClr>
              </a:solidFill>
              <a:latin typeface="Tahoma" panose="020B0604030504040204" pitchFamily="34" charset="0"/>
              <a:ea typeface="+mn-ea"/>
              <a:cs typeface="+mn-cs"/>
            </a:endParaRPr>
          </a:p>
        </p:txBody>
      </p:sp>
      <p:sp>
        <p:nvSpPr>
          <p:cNvPr id="4" name="Footer Placeholder 3">
            <a:extLst>
              <a:ext uri="{FF2B5EF4-FFF2-40B4-BE49-F238E27FC236}">
                <a16:creationId xmlns:a16="http://schemas.microsoft.com/office/drawing/2014/main" id="{6B29A28D-2B06-46C3-9C25-D6950A85A7E3}"/>
              </a:ext>
            </a:extLst>
          </p:cNvPr>
          <p:cNvSpPr>
            <a:spLocks noGrp="1"/>
          </p:cNvSpPr>
          <p:nvPr>
            <p:ph type="ftr" sz="quarter" idx="11"/>
          </p:nvPr>
        </p:nvSpPr>
        <p:spPr>
          <a:xfrm>
            <a:off x="3028950" y="4767263"/>
            <a:ext cx="3086100" cy="273844"/>
          </a:xfrm>
          <a:prstGeom prst="rect">
            <a:avLst/>
          </a:prstGeom>
        </p:spPr>
        <p:txBody>
          <a:bodyPr/>
          <a:lstStyle/>
          <a:p>
            <a:pPr algn="ctr" defTabSz="685800">
              <a:buClrTx/>
              <a:defRPr/>
            </a:pPr>
            <a:endParaRPr lang="vi-VN" sz="900" kern="1200">
              <a:solidFill>
                <a:prstClr val="black">
                  <a:tint val="75000"/>
                </a:prstClr>
              </a:solidFill>
              <a:latin typeface="Tahoma" panose="020B0604030504040204" pitchFamily="34" charset="0"/>
              <a:ea typeface="+mn-ea"/>
              <a:cs typeface="+mn-cs"/>
            </a:endParaRPr>
          </a:p>
        </p:txBody>
      </p:sp>
      <p:sp>
        <p:nvSpPr>
          <p:cNvPr id="5" name="Slide Number Placeholder 4">
            <a:extLst>
              <a:ext uri="{FF2B5EF4-FFF2-40B4-BE49-F238E27FC236}">
                <a16:creationId xmlns:a16="http://schemas.microsoft.com/office/drawing/2014/main" id="{A48F2FAB-D713-4E61-BBAC-28CC2EDD9243}"/>
              </a:ext>
            </a:extLst>
          </p:cNvPr>
          <p:cNvSpPr>
            <a:spLocks noGrp="1"/>
          </p:cNvSpPr>
          <p:nvPr>
            <p:ph type="sldNum" sz="quarter" idx="12"/>
          </p:nvPr>
        </p:nvSpPr>
        <p:spPr>
          <a:xfrm>
            <a:off x="6457950" y="4767263"/>
            <a:ext cx="2057400" cy="273844"/>
          </a:xfrm>
          <a:prstGeom prst="rect">
            <a:avLst/>
          </a:prstGeom>
        </p:spPr>
        <p:txBody>
          <a:bodyPr/>
          <a:lstStyle/>
          <a:p>
            <a:pPr algn="r" defTabSz="685800">
              <a:buClrTx/>
              <a:defRPr/>
            </a:pPr>
            <a:fld id="{5A47D6A5-388B-4A98-8F79-0ECBC50C2770}" type="slidenum">
              <a:rPr lang="vi-VN" sz="900" kern="1200" smtClean="0">
                <a:solidFill>
                  <a:prstClr val="black">
                    <a:tint val="75000"/>
                  </a:prstClr>
                </a:solidFill>
                <a:latin typeface="Tahoma" panose="020B0604030504040204" pitchFamily="34" charset="0"/>
                <a:ea typeface="+mn-ea"/>
                <a:cs typeface="+mn-cs"/>
              </a:rPr>
              <a:pPr algn="r" defTabSz="685800">
                <a:buClrTx/>
                <a:defRPr/>
              </a:pPr>
              <a:t>‹#›</a:t>
            </a:fld>
            <a:endParaRPr lang="vi-VN" sz="900" kern="1200">
              <a:solidFill>
                <a:prstClr val="black">
                  <a:tint val="75000"/>
                </a:prstClr>
              </a:solidFill>
              <a:latin typeface="Tahoma" panose="020B0604030504040204" pitchFamily="34" charset="0"/>
              <a:ea typeface="+mn-ea"/>
              <a:cs typeface="+mn-cs"/>
            </a:endParaRPr>
          </a:p>
        </p:txBody>
      </p:sp>
    </p:spTree>
    <p:extLst>
      <p:ext uri="{BB962C8B-B14F-4D97-AF65-F5344CB8AC3E}">
        <p14:creationId xmlns:p14="http://schemas.microsoft.com/office/powerpoint/2010/main" val="20623264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AB6524-4840-4B6D-93A3-B5B72884ED27}"/>
              </a:ext>
            </a:extLst>
          </p:cNvPr>
          <p:cNvSpPr>
            <a:spLocks noGrp="1"/>
          </p:cNvSpPr>
          <p:nvPr>
            <p:ph type="dt" sz="half" idx="10"/>
          </p:nvPr>
        </p:nvSpPr>
        <p:spPr>
          <a:xfrm>
            <a:off x="628650" y="4767263"/>
            <a:ext cx="2057400" cy="273844"/>
          </a:xfrm>
          <a:prstGeom prst="rect">
            <a:avLst/>
          </a:prstGeom>
        </p:spPr>
        <p:txBody>
          <a:bodyPr/>
          <a:lstStyle/>
          <a:p>
            <a:pPr defTabSz="685800">
              <a:buClrTx/>
              <a:defRPr/>
            </a:pPr>
            <a:fld id="{536888EA-FA1C-489F-B500-FAE9A4B36FF0}" type="datetimeFigureOut">
              <a:rPr lang="vi-VN" sz="900" kern="1200" smtClean="0">
                <a:solidFill>
                  <a:prstClr val="black">
                    <a:tint val="75000"/>
                  </a:prstClr>
                </a:solidFill>
                <a:latin typeface="Tahoma" panose="020B0604030504040204" pitchFamily="34" charset="0"/>
                <a:ea typeface="+mn-ea"/>
                <a:cs typeface="+mn-cs"/>
              </a:rPr>
              <a:pPr defTabSz="685800">
                <a:buClrTx/>
                <a:defRPr/>
              </a:pPr>
              <a:t>04/04/2025</a:t>
            </a:fld>
            <a:endParaRPr lang="vi-VN" sz="900" kern="1200">
              <a:solidFill>
                <a:prstClr val="black">
                  <a:tint val="75000"/>
                </a:prstClr>
              </a:solidFill>
              <a:latin typeface="Tahoma" panose="020B0604030504040204" pitchFamily="34" charset="0"/>
              <a:ea typeface="+mn-ea"/>
              <a:cs typeface="+mn-cs"/>
            </a:endParaRPr>
          </a:p>
        </p:txBody>
      </p:sp>
      <p:sp>
        <p:nvSpPr>
          <p:cNvPr id="3" name="Footer Placeholder 2">
            <a:extLst>
              <a:ext uri="{FF2B5EF4-FFF2-40B4-BE49-F238E27FC236}">
                <a16:creationId xmlns:a16="http://schemas.microsoft.com/office/drawing/2014/main" id="{C15767E5-3DE7-445F-B3DC-BE2CB6D4CF00}"/>
              </a:ext>
            </a:extLst>
          </p:cNvPr>
          <p:cNvSpPr>
            <a:spLocks noGrp="1"/>
          </p:cNvSpPr>
          <p:nvPr>
            <p:ph type="ftr" sz="quarter" idx="11"/>
          </p:nvPr>
        </p:nvSpPr>
        <p:spPr>
          <a:xfrm>
            <a:off x="3028950" y="4767263"/>
            <a:ext cx="3086100" cy="273844"/>
          </a:xfrm>
          <a:prstGeom prst="rect">
            <a:avLst/>
          </a:prstGeom>
        </p:spPr>
        <p:txBody>
          <a:bodyPr/>
          <a:lstStyle/>
          <a:p>
            <a:pPr algn="ctr" defTabSz="685800">
              <a:buClrTx/>
              <a:defRPr/>
            </a:pPr>
            <a:endParaRPr lang="vi-VN" sz="900" kern="1200">
              <a:solidFill>
                <a:prstClr val="black">
                  <a:tint val="75000"/>
                </a:prstClr>
              </a:solidFill>
              <a:latin typeface="Tahoma" panose="020B0604030504040204" pitchFamily="34" charset="0"/>
              <a:ea typeface="+mn-ea"/>
              <a:cs typeface="+mn-cs"/>
            </a:endParaRPr>
          </a:p>
        </p:txBody>
      </p:sp>
      <p:sp>
        <p:nvSpPr>
          <p:cNvPr id="4" name="Slide Number Placeholder 3">
            <a:extLst>
              <a:ext uri="{FF2B5EF4-FFF2-40B4-BE49-F238E27FC236}">
                <a16:creationId xmlns:a16="http://schemas.microsoft.com/office/drawing/2014/main" id="{E0A648E5-4502-4A07-9649-02AEEB5978F1}"/>
              </a:ext>
            </a:extLst>
          </p:cNvPr>
          <p:cNvSpPr>
            <a:spLocks noGrp="1"/>
          </p:cNvSpPr>
          <p:nvPr>
            <p:ph type="sldNum" sz="quarter" idx="12"/>
          </p:nvPr>
        </p:nvSpPr>
        <p:spPr>
          <a:xfrm>
            <a:off x="6457950" y="4767263"/>
            <a:ext cx="2057400" cy="273844"/>
          </a:xfrm>
          <a:prstGeom prst="rect">
            <a:avLst/>
          </a:prstGeom>
        </p:spPr>
        <p:txBody>
          <a:bodyPr/>
          <a:lstStyle/>
          <a:p>
            <a:pPr algn="r" defTabSz="685800">
              <a:buClrTx/>
              <a:defRPr/>
            </a:pPr>
            <a:fld id="{5A47D6A5-388B-4A98-8F79-0ECBC50C2770}" type="slidenum">
              <a:rPr lang="vi-VN" sz="900" kern="1200" smtClean="0">
                <a:solidFill>
                  <a:prstClr val="black">
                    <a:tint val="75000"/>
                  </a:prstClr>
                </a:solidFill>
                <a:latin typeface="Tahoma" panose="020B0604030504040204" pitchFamily="34" charset="0"/>
                <a:ea typeface="+mn-ea"/>
                <a:cs typeface="+mn-cs"/>
              </a:rPr>
              <a:pPr algn="r" defTabSz="685800">
                <a:buClrTx/>
                <a:defRPr/>
              </a:pPr>
              <a:t>‹#›</a:t>
            </a:fld>
            <a:endParaRPr lang="vi-VN" sz="900" kern="1200">
              <a:solidFill>
                <a:prstClr val="black">
                  <a:tint val="75000"/>
                </a:prstClr>
              </a:solidFill>
              <a:latin typeface="Tahoma" panose="020B0604030504040204" pitchFamily="34" charset="0"/>
              <a:ea typeface="+mn-ea"/>
              <a:cs typeface="+mn-cs"/>
            </a:endParaRPr>
          </a:p>
        </p:txBody>
      </p:sp>
    </p:spTree>
    <p:extLst>
      <p:ext uri="{BB962C8B-B14F-4D97-AF65-F5344CB8AC3E}">
        <p14:creationId xmlns:p14="http://schemas.microsoft.com/office/powerpoint/2010/main" val="3976951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8668E-2E4E-440A-8564-3CC653F209C6}"/>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AFEFE66-4DFE-42CB-BE45-B7511A56F61C}"/>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DC11F26E-96DF-4F86-993D-A8A4BFFEA53F}"/>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8CAA0B1-8AFC-442C-B093-BADB2BE62D7E}"/>
              </a:ext>
            </a:extLst>
          </p:cNvPr>
          <p:cNvSpPr>
            <a:spLocks noGrp="1"/>
          </p:cNvSpPr>
          <p:nvPr>
            <p:ph type="dt" sz="half" idx="10"/>
          </p:nvPr>
        </p:nvSpPr>
        <p:spPr>
          <a:xfrm>
            <a:off x="628650" y="4767263"/>
            <a:ext cx="2057400" cy="273844"/>
          </a:xfrm>
          <a:prstGeom prst="rect">
            <a:avLst/>
          </a:prstGeom>
        </p:spPr>
        <p:txBody>
          <a:bodyPr/>
          <a:lstStyle/>
          <a:p>
            <a:pPr defTabSz="685800">
              <a:buClrTx/>
              <a:defRPr/>
            </a:pPr>
            <a:fld id="{536888EA-FA1C-489F-B500-FAE9A4B36FF0}" type="datetimeFigureOut">
              <a:rPr lang="vi-VN" sz="900" kern="1200" smtClean="0">
                <a:solidFill>
                  <a:prstClr val="black">
                    <a:tint val="75000"/>
                  </a:prstClr>
                </a:solidFill>
                <a:latin typeface="Tahoma" panose="020B0604030504040204" pitchFamily="34" charset="0"/>
                <a:ea typeface="+mn-ea"/>
                <a:cs typeface="+mn-cs"/>
              </a:rPr>
              <a:pPr defTabSz="685800">
                <a:buClrTx/>
                <a:defRPr/>
              </a:pPr>
              <a:t>04/04/2025</a:t>
            </a:fld>
            <a:endParaRPr lang="vi-VN" sz="900" kern="1200">
              <a:solidFill>
                <a:prstClr val="black">
                  <a:tint val="75000"/>
                </a:prstClr>
              </a:solidFill>
              <a:latin typeface="Tahoma" panose="020B0604030504040204" pitchFamily="34" charset="0"/>
              <a:ea typeface="+mn-ea"/>
              <a:cs typeface="+mn-cs"/>
            </a:endParaRPr>
          </a:p>
        </p:txBody>
      </p:sp>
      <p:sp>
        <p:nvSpPr>
          <p:cNvPr id="6" name="Footer Placeholder 5">
            <a:extLst>
              <a:ext uri="{FF2B5EF4-FFF2-40B4-BE49-F238E27FC236}">
                <a16:creationId xmlns:a16="http://schemas.microsoft.com/office/drawing/2014/main" id="{E353CE51-DB40-45CB-8565-A3962A720A81}"/>
              </a:ext>
            </a:extLst>
          </p:cNvPr>
          <p:cNvSpPr>
            <a:spLocks noGrp="1"/>
          </p:cNvSpPr>
          <p:nvPr>
            <p:ph type="ftr" sz="quarter" idx="11"/>
          </p:nvPr>
        </p:nvSpPr>
        <p:spPr>
          <a:xfrm>
            <a:off x="3028950" y="4767263"/>
            <a:ext cx="3086100" cy="273844"/>
          </a:xfrm>
          <a:prstGeom prst="rect">
            <a:avLst/>
          </a:prstGeom>
        </p:spPr>
        <p:txBody>
          <a:bodyPr/>
          <a:lstStyle/>
          <a:p>
            <a:pPr algn="ctr" defTabSz="685800">
              <a:buClrTx/>
              <a:defRPr/>
            </a:pPr>
            <a:endParaRPr lang="vi-VN" sz="900" kern="1200">
              <a:solidFill>
                <a:prstClr val="black">
                  <a:tint val="75000"/>
                </a:prstClr>
              </a:solidFill>
              <a:latin typeface="Tahoma" panose="020B0604030504040204" pitchFamily="34" charset="0"/>
              <a:ea typeface="+mn-ea"/>
              <a:cs typeface="+mn-cs"/>
            </a:endParaRPr>
          </a:p>
        </p:txBody>
      </p:sp>
      <p:sp>
        <p:nvSpPr>
          <p:cNvPr id="7" name="Slide Number Placeholder 6">
            <a:extLst>
              <a:ext uri="{FF2B5EF4-FFF2-40B4-BE49-F238E27FC236}">
                <a16:creationId xmlns:a16="http://schemas.microsoft.com/office/drawing/2014/main" id="{59AFF777-10B8-4764-84C2-4F771F4A0F0C}"/>
              </a:ext>
            </a:extLst>
          </p:cNvPr>
          <p:cNvSpPr>
            <a:spLocks noGrp="1"/>
          </p:cNvSpPr>
          <p:nvPr>
            <p:ph type="sldNum" sz="quarter" idx="12"/>
          </p:nvPr>
        </p:nvSpPr>
        <p:spPr>
          <a:xfrm>
            <a:off x="6457950" y="4767263"/>
            <a:ext cx="2057400" cy="273844"/>
          </a:xfrm>
          <a:prstGeom prst="rect">
            <a:avLst/>
          </a:prstGeom>
        </p:spPr>
        <p:txBody>
          <a:bodyPr/>
          <a:lstStyle/>
          <a:p>
            <a:pPr algn="r" defTabSz="685800">
              <a:buClrTx/>
              <a:defRPr/>
            </a:pPr>
            <a:fld id="{5A47D6A5-388B-4A98-8F79-0ECBC50C2770}" type="slidenum">
              <a:rPr lang="vi-VN" sz="900" kern="1200" smtClean="0">
                <a:solidFill>
                  <a:prstClr val="black">
                    <a:tint val="75000"/>
                  </a:prstClr>
                </a:solidFill>
                <a:latin typeface="Tahoma" panose="020B0604030504040204" pitchFamily="34" charset="0"/>
                <a:ea typeface="+mn-ea"/>
                <a:cs typeface="+mn-cs"/>
              </a:rPr>
              <a:pPr algn="r" defTabSz="685800">
                <a:buClrTx/>
                <a:defRPr/>
              </a:pPr>
              <a:t>‹#›</a:t>
            </a:fld>
            <a:endParaRPr lang="vi-VN" sz="900" kern="1200">
              <a:solidFill>
                <a:prstClr val="black">
                  <a:tint val="75000"/>
                </a:prstClr>
              </a:solidFill>
              <a:latin typeface="Tahoma" panose="020B0604030504040204" pitchFamily="34" charset="0"/>
              <a:ea typeface="+mn-ea"/>
              <a:cs typeface="+mn-cs"/>
            </a:endParaRPr>
          </a:p>
        </p:txBody>
      </p:sp>
    </p:spTree>
    <p:extLst>
      <p:ext uri="{BB962C8B-B14F-4D97-AF65-F5344CB8AC3E}">
        <p14:creationId xmlns:p14="http://schemas.microsoft.com/office/powerpoint/2010/main" val="20629750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0CF27-7720-402E-A2DC-61DEC79305C9}"/>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AF94E17-E0F8-443C-9407-9E04A002AF31}"/>
              </a:ext>
            </a:extLst>
          </p:cNvPr>
          <p:cNvSpPr>
            <a:spLocks noGrp="1"/>
          </p:cNvSpPr>
          <p:nvPr>
            <p:ph type="pic" idx="1"/>
          </p:nvPr>
        </p:nvSpPr>
        <p:spPr>
          <a:xfrm>
            <a:off x="3887391" y="740569"/>
            <a:ext cx="4629150" cy="3655219"/>
          </a:xfrm>
          <a:prstGeom prst="rect">
            <a:avLst/>
          </a:prstGeom>
        </p:spPr>
        <p:txBody>
          <a:bodyPr/>
          <a:lstStyle>
            <a:lvl1pPr marL="0" indent="0">
              <a:buNone/>
              <a:defRPr sz="2400">
                <a:latin typeface="Tahoma" panose="020B060403050404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a:extLst>
              <a:ext uri="{FF2B5EF4-FFF2-40B4-BE49-F238E27FC236}">
                <a16:creationId xmlns:a16="http://schemas.microsoft.com/office/drawing/2014/main" id="{0F1AD045-A904-4B0B-BB46-5FB68D266357}"/>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AEBA6A9-5807-42F1-A933-6E519D09905A}"/>
              </a:ext>
            </a:extLst>
          </p:cNvPr>
          <p:cNvSpPr>
            <a:spLocks noGrp="1"/>
          </p:cNvSpPr>
          <p:nvPr>
            <p:ph type="dt" sz="half" idx="10"/>
          </p:nvPr>
        </p:nvSpPr>
        <p:spPr>
          <a:xfrm>
            <a:off x="628650" y="4767263"/>
            <a:ext cx="2057400" cy="273844"/>
          </a:xfrm>
          <a:prstGeom prst="rect">
            <a:avLst/>
          </a:prstGeom>
        </p:spPr>
        <p:txBody>
          <a:bodyPr/>
          <a:lstStyle/>
          <a:p>
            <a:pPr defTabSz="685800">
              <a:buClrTx/>
              <a:defRPr/>
            </a:pPr>
            <a:fld id="{536888EA-FA1C-489F-B500-FAE9A4B36FF0}" type="datetimeFigureOut">
              <a:rPr lang="vi-VN" sz="900" kern="1200" smtClean="0">
                <a:solidFill>
                  <a:prstClr val="black">
                    <a:tint val="75000"/>
                  </a:prstClr>
                </a:solidFill>
                <a:latin typeface="Tahoma" panose="020B0604030504040204" pitchFamily="34" charset="0"/>
                <a:ea typeface="+mn-ea"/>
                <a:cs typeface="+mn-cs"/>
              </a:rPr>
              <a:pPr defTabSz="685800">
                <a:buClrTx/>
                <a:defRPr/>
              </a:pPr>
              <a:t>04/04/2025</a:t>
            </a:fld>
            <a:endParaRPr lang="vi-VN" sz="900" kern="1200">
              <a:solidFill>
                <a:prstClr val="black">
                  <a:tint val="75000"/>
                </a:prstClr>
              </a:solidFill>
              <a:latin typeface="Tahoma" panose="020B0604030504040204" pitchFamily="34" charset="0"/>
              <a:ea typeface="+mn-ea"/>
              <a:cs typeface="+mn-cs"/>
            </a:endParaRPr>
          </a:p>
        </p:txBody>
      </p:sp>
      <p:sp>
        <p:nvSpPr>
          <p:cNvPr id="6" name="Footer Placeholder 5">
            <a:extLst>
              <a:ext uri="{FF2B5EF4-FFF2-40B4-BE49-F238E27FC236}">
                <a16:creationId xmlns:a16="http://schemas.microsoft.com/office/drawing/2014/main" id="{42D06023-F7F4-4D92-BD6D-B06293CFF155}"/>
              </a:ext>
            </a:extLst>
          </p:cNvPr>
          <p:cNvSpPr>
            <a:spLocks noGrp="1"/>
          </p:cNvSpPr>
          <p:nvPr>
            <p:ph type="ftr" sz="quarter" idx="11"/>
          </p:nvPr>
        </p:nvSpPr>
        <p:spPr>
          <a:xfrm>
            <a:off x="3028950" y="4767263"/>
            <a:ext cx="3086100" cy="273844"/>
          </a:xfrm>
          <a:prstGeom prst="rect">
            <a:avLst/>
          </a:prstGeom>
        </p:spPr>
        <p:txBody>
          <a:bodyPr/>
          <a:lstStyle/>
          <a:p>
            <a:pPr algn="ctr" defTabSz="685800">
              <a:buClrTx/>
              <a:defRPr/>
            </a:pPr>
            <a:endParaRPr lang="vi-VN" sz="900" kern="1200">
              <a:solidFill>
                <a:prstClr val="black">
                  <a:tint val="75000"/>
                </a:prstClr>
              </a:solidFill>
              <a:latin typeface="Tahoma" panose="020B0604030504040204" pitchFamily="34" charset="0"/>
              <a:ea typeface="+mn-ea"/>
              <a:cs typeface="+mn-cs"/>
            </a:endParaRPr>
          </a:p>
        </p:txBody>
      </p:sp>
      <p:sp>
        <p:nvSpPr>
          <p:cNvPr id="7" name="Slide Number Placeholder 6">
            <a:extLst>
              <a:ext uri="{FF2B5EF4-FFF2-40B4-BE49-F238E27FC236}">
                <a16:creationId xmlns:a16="http://schemas.microsoft.com/office/drawing/2014/main" id="{9FE399B1-5D09-42B3-B3B6-203FE0A4FC1D}"/>
              </a:ext>
            </a:extLst>
          </p:cNvPr>
          <p:cNvSpPr>
            <a:spLocks noGrp="1"/>
          </p:cNvSpPr>
          <p:nvPr>
            <p:ph type="sldNum" sz="quarter" idx="12"/>
          </p:nvPr>
        </p:nvSpPr>
        <p:spPr>
          <a:xfrm>
            <a:off x="6457950" y="4767263"/>
            <a:ext cx="2057400" cy="273844"/>
          </a:xfrm>
          <a:prstGeom prst="rect">
            <a:avLst/>
          </a:prstGeom>
        </p:spPr>
        <p:txBody>
          <a:bodyPr/>
          <a:lstStyle/>
          <a:p>
            <a:pPr algn="r" defTabSz="685800">
              <a:buClrTx/>
              <a:defRPr/>
            </a:pPr>
            <a:fld id="{5A47D6A5-388B-4A98-8F79-0ECBC50C2770}" type="slidenum">
              <a:rPr lang="vi-VN" sz="900" kern="1200" smtClean="0">
                <a:solidFill>
                  <a:prstClr val="black">
                    <a:tint val="75000"/>
                  </a:prstClr>
                </a:solidFill>
                <a:latin typeface="Tahoma" panose="020B0604030504040204" pitchFamily="34" charset="0"/>
                <a:ea typeface="+mn-ea"/>
                <a:cs typeface="+mn-cs"/>
              </a:rPr>
              <a:pPr algn="r" defTabSz="685800">
                <a:buClrTx/>
                <a:defRPr/>
              </a:pPr>
              <a:t>‹#›</a:t>
            </a:fld>
            <a:endParaRPr lang="vi-VN" sz="900" kern="1200">
              <a:solidFill>
                <a:prstClr val="black">
                  <a:tint val="75000"/>
                </a:prstClr>
              </a:solidFill>
              <a:latin typeface="Tahoma" panose="020B0604030504040204" pitchFamily="34" charset="0"/>
              <a:ea typeface="+mn-ea"/>
              <a:cs typeface="+mn-cs"/>
            </a:endParaRPr>
          </a:p>
        </p:txBody>
      </p:sp>
    </p:spTree>
    <p:extLst>
      <p:ext uri="{BB962C8B-B14F-4D97-AF65-F5344CB8AC3E}">
        <p14:creationId xmlns:p14="http://schemas.microsoft.com/office/powerpoint/2010/main" val="24245188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813F0-BC93-4503-8A94-C3347F16DA42}"/>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64CF237-68CB-41F2-BB24-64BE96F551C4}"/>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8B61DD4-C347-4ECD-ACDF-B0E27D221B15}"/>
              </a:ext>
            </a:extLst>
          </p:cNvPr>
          <p:cNvSpPr>
            <a:spLocks noGrp="1"/>
          </p:cNvSpPr>
          <p:nvPr>
            <p:ph type="dt" sz="half" idx="10"/>
          </p:nvPr>
        </p:nvSpPr>
        <p:spPr>
          <a:xfrm>
            <a:off x="628650" y="4767263"/>
            <a:ext cx="2057400" cy="273844"/>
          </a:xfrm>
          <a:prstGeom prst="rect">
            <a:avLst/>
          </a:prstGeom>
        </p:spPr>
        <p:txBody>
          <a:bodyPr/>
          <a:lstStyle/>
          <a:p>
            <a:pPr defTabSz="685800">
              <a:buClrTx/>
              <a:defRPr/>
            </a:pPr>
            <a:fld id="{536888EA-FA1C-489F-B500-FAE9A4B36FF0}" type="datetimeFigureOut">
              <a:rPr lang="vi-VN" sz="900" kern="1200" smtClean="0">
                <a:solidFill>
                  <a:prstClr val="black">
                    <a:tint val="75000"/>
                  </a:prstClr>
                </a:solidFill>
                <a:latin typeface="Tahoma" panose="020B0604030504040204" pitchFamily="34" charset="0"/>
                <a:ea typeface="+mn-ea"/>
                <a:cs typeface="+mn-cs"/>
              </a:rPr>
              <a:pPr defTabSz="685800">
                <a:buClrTx/>
                <a:defRPr/>
              </a:pPr>
              <a:t>04/04/2025</a:t>
            </a:fld>
            <a:endParaRPr lang="vi-VN" sz="900" kern="1200">
              <a:solidFill>
                <a:prstClr val="black">
                  <a:tint val="75000"/>
                </a:prstClr>
              </a:solidFill>
              <a:latin typeface="Tahoma" panose="020B0604030504040204" pitchFamily="34" charset="0"/>
              <a:ea typeface="+mn-ea"/>
              <a:cs typeface="+mn-cs"/>
            </a:endParaRPr>
          </a:p>
        </p:txBody>
      </p:sp>
      <p:sp>
        <p:nvSpPr>
          <p:cNvPr id="5" name="Footer Placeholder 4">
            <a:extLst>
              <a:ext uri="{FF2B5EF4-FFF2-40B4-BE49-F238E27FC236}">
                <a16:creationId xmlns:a16="http://schemas.microsoft.com/office/drawing/2014/main" id="{14397CFF-26B3-43DB-80DC-D458FDA56D1C}"/>
              </a:ext>
            </a:extLst>
          </p:cNvPr>
          <p:cNvSpPr>
            <a:spLocks noGrp="1"/>
          </p:cNvSpPr>
          <p:nvPr>
            <p:ph type="ftr" sz="quarter" idx="11"/>
          </p:nvPr>
        </p:nvSpPr>
        <p:spPr>
          <a:xfrm>
            <a:off x="3028950" y="4767263"/>
            <a:ext cx="3086100" cy="273844"/>
          </a:xfrm>
          <a:prstGeom prst="rect">
            <a:avLst/>
          </a:prstGeom>
        </p:spPr>
        <p:txBody>
          <a:bodyPr/>
          <a:lstStyle/>
          <a:p>
            <a:pPr algn="ctr" defTabSz="685800">
              <a:buClrTx/>
              <a:defRPr/>
            </a:pPr>
            <a:endParaRPr lang="vi-VN" sz="900" kern="1200">
              <a:solidFill>
                <a:prstClr val="black">
                  <a:tint val="75000"/>
                </a:prstClr>
              </a:solidFill>
              <a:latin typeface="Tahoma" panose="020B0604030504040204" pitchFamily="34" charset="0"/>
              <a:ea typeface="+mn-ea"/>
              <a:cs typeface="+mn-cs"/>
            </a:endParaRPr>
          </a:p>
        </p:txBody>
      </p:sp>
      <p:sp>
        <p:nvSpPr>
          <p:cNvPr id="6" name="Slide Number Placeholder 5">
            <a:extLst>
              <a:ext uri="{FF2B5EF4-FFF2-40B4-BE49-F238E27FC236}">
                <a16:creationId xmlns:a16="http://schemas.microsoft.com/office/drawing/2014/main" id="{58D39F5C-1D7D-4316-93A3-1523CB26F77F}"/>
              </a:ext>
            </a:extLst>
          </p:cNvPr>
          <p:cNvSpPr>
            <a:spLocks noGrp="1"/>
          </p:cNvSpPr>
          <p:nvPr>
            <p:ph type="sldNum" sz="quarter" idx="12"/>
          </p:nvPr>
        </p:nvSpPr>
        <p:spPr>
          <a:xfrm>
            <a:off x="6457950" y="4767263"/>
            <a:ext cx="2057400" cy="273844"/>
          </a:xfrm>
          <a:prstGeom prst="rect">
            <a:avLst/>
          </a:prstGeom>
        </p:spPr>
        <p:txBody>
          <a:bodyPr/>
          <a:lstStyle/>
          <a:p>
            <a:pPr algn="r" defTabSz="685800">
              <a:buClrTx/>
              <a:defRPr/>
            </a:pPr>
            <a:fld id="{5A47D6A5-388B-4A98-8F79-0ECBC50C2770}" type="slidenum">
              <a:rPr lang="vi-VN" sz="900" kern="1200" smtClean="0">
                <a:solidFill>
                  <a:prstClr val="black">
                    <a:tint val="75000"/>
                  </a:prstClr>
                </a:solidFill>
                <a:latin typeface="Tahoma" panose="020B0604030504040204" pitchFamily="34" charset="0"/>
                <a:ea typeface="+mn-ea"/>
                <a:cs typeface="+mn-cs"/>
              </a:rPr>
              <a:pPr algn="r" defTabSz="685800">
                <a:buClrTx/>
                <a:defRPr/>
              </a:pPr>
              <a:t>‹#›</a:t>
            </a:fld>
            <a:endParaRPr lang="vi-VN" sz="900" kern="1200">
              <a:solidFill>
                <a:prstClr val="black">
                  <a:tint val="75000"/>
                </a:prstClr>
              </a:solidFill>
              <a:latin typeface="Tahoma" panose="020B0604030504040204" pitchFamily="34" charset="0"/>
              <a:ea typeface="+mn-ea"/>
              <a:cs typeface="+mn-cs"/>
            </a:endParaRPr>
          </a:p>
        </p:txBody>
      </p:sp>
    </p:spTree>
    <p:extLst>
      <p:ext uri="{BB962C8B-B14F-4D97-AF65-F5344CB8AC3E}">
        <p14:creationId xmlns:p14="http://schemas.microsoft.com/office/powerpoint/2010/main" val="1293732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600435-571E-41B5-8225-C6288FF22923}"/>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DDAC4AE-6275-4B73-80ED-D95BD8EB7CA3}"/>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3A38669-7B9B-4A74-B1EC-7E366A960009}"/>
              </a:ext>
            </a:extLst>
          </p:cNvPr>
          <p:cNvSpPr>
            <a:spLocks noGrp="1"/>
          </p:cNvSpPr>
          <p:nvPr>
            <p:ph type="dt" sz="half" idx="10"/>
          </p:nvPr>
        </p:nvSpPr>
        <p:spPr>
          <a:xfrm>
            <a:off x="628650" y="4767263"/>
            <a:ext cx="2057400" cy="273844"/>
          </a:xfrm>
          <a:prstGeom prst="rect">
            <a:avLst/>
          </a:prstGeom>
        </p:spPr>
        <p:txBody>
          <a:bodyPr/>
          <a:lstStyle/>
          <a:p>
            <a:pPr defTabSz="685800">
              <a:buClrTx/>
              <a:defRPr/>
            </a:pPr>
            <a:fld id="{536888EA-FA1C-489F-B500-FAE9A4B36FF0}" type="datetimeFigureOut">
              <a:rPr lang="vi-VN" sz="900" kern="1200" smtClean="0">
                <a:solidFill>
                  <a:prstClr val="black">
                    <a:tint val="75000"/>
                  </a:prstClr>
                </a:solidFill>
                <a:latin typeface="Tahoma" panose="020B0604030504040204" pitchFamily="34" charset="0"/>
                <a:ea typeface="+mn-ea"/>
                <a:cs typeface="+mn-cs"/>
              </a:rPr>
              <a:pPr defTabSz="685800">
                <a:buClrTx/>
                <a:defRPr/>
              </a:pPr>
              <a:t>04/04/2025</a:t>
            </a:fld>
            <a:endParaRPr lang="vi-VN" sz="900" kern="1200">
              <a:solidFill>
                <a:prstClr val="black">
                  <a:tint val="75000"/>
                </a:prstClr>
              </a:solidFill>
              <a:latin typeface="Tahoma" panose="020B0604030504040204" pitchFamily="34" charset="0"/>
              <a:ea typeface="+mn-ea"/>
              <a:cs typeface="+mn-cs"/>
            </a:endParaRPr>
          </a:p>
        </p:txBody>
      </p:sp>
      <p:sp>
        <p:nvSpPr>
          <p:cNvPr id="5" name="Footer Placeholder 4">
            <a:extLst>
              <a:ext uri="{FF2B5EF4-FFF2-40B4-BE49-F238E27FC236}">
                <a16:creationId xmlns:a16="http://schemas.microsoft.com/office/drawing/2014/main" id="{C4967A91-3568-4EE7-A1F3-25CD67507DD9}"/>
              </a:ext>
            </a:extLst>
          </p:cNvPr>
          <p:cNvSpPr>
            <a:spLocks noGrp="1"/>
          </p:cNvSpPr>
          <p:nvPr>
            <p:ph type="ftr" sz="quarter" idx="11"/>
          </p:nvPr>
        </p:nvSpPr>
        <p:spPr>
          <a:xfrm>
            <a:off x="3028950" y="4767263"/>
            <a:ext cx="3086100" cy="273844"/>
          </a:xfrm>
          <a:prstGeom prst="rect">
            <a:avLst/>
          </a:prstGeom>
        </p:spPr>
        <p:txBody>
          <a:bodyPr/>
          <a:lstStyle/>
          <a:p>
            <a:pPr algn="ctr" defTabSz="685800">
              <a:buClrTx/>
              <a:defRPr/>
            </a:pPr>
            <a:endParaRPr lang="vi-VN" sz="900" kern="1200">
              <a:solidFill>
                <a:prstClr val="black">
                  <a:tint val="75000"/>
                </a:prstClr>
              </a:solidFill>
              <a:latin typeface="Tahoma" panose="020B0604030504040204" pitchFamily="34" charset="0"/>
              <a:ea typeface="+mn-ea"/>
              <a:cs typeface="+mn-cs"/>
            </a:endParaRPr>
          </a:p>
        </p:txBody>
      </p:sp>
      <p:sp>
        <p:nvSpPr>
          <p:cNvPr id="6" name="Slide Number Placeholder 5">
            <a:extLst>
              <a:ext uri="{FF2B5EF4-FFF2-40B4-BE49-F238E27FC236}">
                <a16:creationId xmlns:a16="http://schemas.microsoft.com/office/drawing/2014/main" id="{A537A9F3-88B7-4BDE-85E4-613B41198398}"/>
              </a:ext>
            </a:extLst>
          </p:cNvPr>
          <p:cNvSpPr>
            <a:spLocks noGrp="1"/>
          </p:cNvSpPr>
          <p:nvPr>
            <p:ph type="sldNum" sz="quarter" idx="12"/>
          </p:nvPr>
        </p:nvSpPr>
        <p:spPr>
          <a:xfrm>
            <a:off x="6457950" y="4767263"/>
            <a:ext cx="2057400" cy="273844"/>
          </a:xfrm>
          <a:prstGeom prst="rect">
            <a:avLst/>
          </a:prstGeom>
        </p:spPr>
        <p:txBody>
          <a:bodyPr/>
          <a:lstStyle/>
          <a:p>
            <a:pPr algn="r" defTabSz="685800">
              <a:buClrTx/>
              <a:defRPr/>
            </a:pPr>
            <a:fld id="{5A47D6A5-388B-4A98-8F79-0ECBC50C2770}" type="slidenum">
              <a:rPr lang="vi-VN" sz="900" kern="1200" smtClean="0">
                <a:solidFill>
                  <a:prstClr val="black">
                    <a:tint val="75000"/>
                  </a:prstClr>
                </a:solidFill>
                <a:latin typeface="Tahoma" panose="020B0604030504040204" pitchFamily="34" charset="0"/>
                <a:ea typeface="+mn-ea"/>
                <a:cs typeface="+mn-cs"/>
              </a:rPr>
              <a:pPr algn="r" defTabSz="685800">
                <a:buClrTx/>
                <a:defRPr/>
              </a:pPr>
              <a:t>‹#›</a:t>
            </a:fld>
            <a:endParaRPr lang="vi-VN" sz="900" kern="1200">
              <a:solidFill>
                <a:prstClr val="black">
                  <a:tint val="75000"/>
                </a:prstClr>
              </a:solidFill>
              <a:latin typeface="Tahoma" panose="020B0604030504040204" pitchFamily="34" charset="0"/>
              <a:ea typeface="+mn-ea"/>
              <a:cs typeface="+mn-cs"/>
            </a:endParaRPr>
          </a:p>
        </p:txBody>
      </p:sp>
    </p:spTree>
    <p:extLst>
      <p:ext uri="{BB962C8B-B14F-4D97-AF65-F5344CB8AC3E}">
        <p14:creationId xmlns:p14="http://schemas.microsoft.com/office/powerpoint/2010/main" val="14591333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DA05483-657D-65E7-E0D7-FDE79018DC72}"/>
              </a:ext>
            </a:extLst>
          </p:cNvPr>
          <p:cNvSpPr>
            <a:spLocks noGrp="1"/>
          </p:cNvSpPr>
          <p:nvPr>
            <p:ph type="ctrTitle"/>
          </p:nvPr>
        </p:nvSpPr>
        <p:spPr>
          <a:xfrm>
            <a:off x="1143000" y="841772"/>
            <a:ext cx="6858000" cy="1790700"/>
          </a:xfrm>
        </p:spPr>
        <p:txBody>
          <a:bodyPr anchor="b"/>
          <a:lstStyle>
            <a:lvl1pPr algn="ctr">
              <a:defRPr sz="45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513F1D7-83D4-F495-C5A0-BF8EF6F06D9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932FD8D4-2622-8C13-431F-2F18DC45B17B}"/>
              </a:ext>
            </a:extLst>
          </p:cNvPr>
          <p:cNvSpPr>
            <a:spLocks noGrp="1"/>
          </p:cNvSpPr>
          <p:nvPr>
            <p:ph type="dt" sz="half" idx="10"/>
          </p:nvPr>
        </p:nvSpPr>
        <p:spPr/>
        <p:txBody>
          <a:bodyPr/>
          <a:lstStyle/>
          <a:p>
            <a:fld id="{AAD289E2-6225-4DC1-BF1A-7E823703E683}" type="datetimeFigureOut">
              <a:rPr lang="en-US" smtClean="0"/>
              <a:t>4/4/2025</a:t>
            </a:fld>
            <a:endParaRPr lang="en-US"/>
          </a:p>
        </p:txBody>
      </p:sp>
      <p:sp>
        <p:nvSpPr>
          <p:cNvPr id="5" name="Chỗ dành sẵn cho Chân trang 4">
            <a:extLst>
              <a:ext uri="{FF2B5EF4-FFF2-40B4-BE49-F238E27FC236}">
                <a16:creationId xmlns:a16="http://schemas.microsoft.com/office/drawing/2014/main" id="{0923AC8F-3B93-B165-7B74-8A6D9D1BE97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6D8AC95-CA1C-A840-4785-9F1B3617C352}"/>
              </a:ext>
            </a:extLst>
          </p:cNvPr>
          <p:cNvSpPr>
            <a:spLocks noGrp="1"/>
          </p:cNvSpPr>
          <p:nvPr>
            <p:ph type="sldNum" sz="quarter" idx="12"/>
          </p:nvPr>
        </p:nvSpPr>
        <p:spPr/>
        <p:txBody>
          <a:bodyPr/>
          <a:lstStyle/>
          <a:p>
            <a:fld id="{209C3A26-C7D0-4201-87BD-C012DAD3976A}" type="slidenum">
              <a:rPr lang="en-US" smtClean="0"/>
              <a:t>‹#›</a:t>
            </a:fld>
            <a:endParaRPr lang="en-US"/>
          </a:p>
        </p:txBody>
      </p:sp>
      <p:pic>
        <p:nvPicPr>
          <p:cNvPr id="7" name="图片 5">
            <a:extLst>
              <a:ext uri="{FF2B5EF4-FFF2-40B4-BE49-F238E27FC236}">
                <a16:creationId xmlns:a16="http://schemas.microsoft.com/office/drawing/2014/main" id="{6CDE671B-6CF9-49FD-AF15-2CBBC2DA13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图片 6">
            <a:extLst>
              <a:ext uri="{FF2B5EF4-FFF2-40B4-BE49-F238E27FC236}">
                <a16:creationId xmlns:a16="http://schemas.microsoft.com/office/drawing/2014/main" id="{C6D92F68-0F24-C7F4-4BC5-96751BD42C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07619" y="0"/>
            <a:ext cx="5336381" cy="5143500"/>
          </a:xfrm>
          <a:prstGeom prst="rect">
            <a:avLst/>
          </a:prstGeom>
        </p:spPr>
      </p:pic>
      <p:pic>
        <p:nvPicPr>
          <p:cNvPr id="9" name="图片 7">
            <a:extLst>
              <a:ext uri="{FF2B5EF4-FFF2-40B4-BE49-F238E27FC236}">
                <a16:creationId xmlns:a16="http://schemas.microsoft.com/office/drawing/2014/main" id="{862175EF-8D1E-E1CB-968F-3B979649D5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21494"/>
            <a:ext cx="9144000" cy="4100513"/>
          </a:xfrm>
          <a:prstGeom prst="rect">
            <a:avLst/>
          </a:prstGeom>
        </p:spPr>
      </p:pic>
      <p:pic>
        <p:nvPicPr>
          <p:cNvPr id="10" name="图片 8">
            <a:extLst>
              <a:ext uri="{FF2B5EF4-FFF2-40B4-BE49-F238E27FC236}">
                <a16:creationId xmlns:a16="http://schemas.microsoft.com/office/drawing/2014/main" id="{CA1EF5B7-DC84-A818-4D88-B60DAED733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9297" y="128588"/>
            <a:ext cx="8965406" cy="4886325"/>
          </a:xfrm>
          <a:prstGeom prst="rect">
            <a:avLst/>
          </a:prstGeom>
        </p:spPr>
      </p:pic>
      <p:pic>
        <p:nvPicPr>
          <p:cNvPr id="11" name="图片 9">
            <a:extLst>
              <a:ext uri="{FF2B5EF4-FFF2-40B4-BE49-F238E27FC236}">
                <a16:creationId xmlns:a16="http://schemas.microsoft.com/office/drawing/2014/main" id="{9A106E0F-1348-1E4D-90FB-BFDF864F3C9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53603" y="621506"/>
            <a:ext cx="8636794" cy="3900488"/>
          </a:xfrm>
          <a:prstGeom prst="rect">
            <a:avLst/>
          </a:prstGeom>
        </p:spPr>
      </p:pic>
      <p:pic>
        <p:nvPicPr>
          <p:cNvPr id="12" name="图片 10">
            <a:extLst>
              <a:ext uri="{FF2B5EF4-FFF2-40B4-BE49-F238E27FC236}">
                <a16:creationId xmlns:a16="http://schemas.microsoft.com/office/drawing/2014/main" id="{0CEBD89B-F2FD-E4BF-7313-E80F39EA9CF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029450" y="4246465"/>
            <a:ext cx="2114550" cy="900113"/>
          </a:xfrm>
          <a:prstGeom prst="rect">
            <a:avLst/>
          </a:prstGeom>
        </p:spPr>
      </p:pic>
      <p:pic>
        <p:nvPicPr>
          <p:cNvPr id="13" name="图片 11">
            <a:extLst>
              <a:ext uri="{FF2B5EF4-FFF2-40B4-BE49-F238E27FC236}">
                <a16:creationId xmlns:a16="http://schemas.microsoft.com/office/drawing/2014/main" id="{B80F2152-69AF-269D-3D94-6D279CB53B4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551" y="2727925"/>
            <a:ext cx="1428750" cy="2414588"/>
          </a:xfrm>
          <a:prstGeom prst="rect">
            <a:avLst/>
          </a:prstGeom>
        </p:spPr>
      </p:pic>
      <p:pic>
        <p:nvPicPr>
          <p:cNvPr id="14" name="图片 12">
            <a:extLst>
              <a:ext uri="{FF2B5EF4-FFF2-40B4-BE49-F238E27FC236}">
                <a16:creationId xmlns:a16="http://schemas.microsoft.com/office/drawing/2014/main" id="{8D09E832-B92C-73B4-005C-12EE5DD8272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 y="0"/>
            <a:ext cx="2357438" cy="1921669"/>
          </a:xfrm>
          <a:prstGeom prst="rect">
            <a:avLst/>
          </a:prstGeom>
        </p:spPr>
      </p:pic>
      <p:pic>
        <p:nvPicPr>
          <p:cNvPr id="15" name="图片 13">
            <a:extLst>
              <a:ext uri="{FF2B5EF4-FFF2-40B4-BE49-F238E27FC236}">
                <a16:creationId xmlns:a16="http://schemas.microsoft.com/office/drawing/2014/main" id="{F0E6D484-3B46-7BB9-84CC-75BD54E0F6E9}"/>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200900" y="0"/>
            <a:ext cx="1943100" cy="1493044"/>
          </a:xfrm>
          <a:prstGeom prst="rect">
            <a:avLst/>
          </a:prstGeom>
        </p:spPr>
      </p:pic>
      <p:pic>
        <p:nvPicPr>
          <p:cNvPr id="16" name="Picture 19">
            <a:extLst>
              <a:ext uri="{FF2B5EF4-FFF2-40B4-BE49-F238E27FC236}">
                <a16:creationId xmlns:a16="http://schemas.microsoft.com/office/drawing/2014/main" id="{D45CFBCB-51FA-EB2A-2A33-71DD2D664ADB}"/>
              </a:ext>
            </a:extLst>
          </p:cNvPr>
          <p:cNvPicPr>
            <a:picLocks noChangeAspect="1"/>
          </p:cNvPicPr>
          <p:nvPr userDrawn="1"/>
        </p:nvPicPr>
        <p:blipFill>
          <a:blip r:embed="rId11">
            <a:duotone>
              <a:schemeClr val="bg2">
                <a:shade val="45000"/>
                <a:satMod val="135000"/>
              </a:schemeClr>
              <a:prstClr val="white"/>
            </a:duotone>
          </a:blip>
          <a:stretch>
            <a:fillRect/>
          </a:stretch>
        </p:blipFill>
        <p:spPr>
          <a:xfrm>
            <a:off x="-428491" y="4573661"/>
            <a:ext cx="1641491" cy="667570"/>
          </a:xfrm>
          <a:prstGeom prst="rect">
            <a:avLst/>
          </a:prstGeom>
        </p:spPr>
      </p:pic>
      <p:pic>
        <p:nvPicPr>
          <p:cNvPr id="17" name="Picture 21">
            <a:extLst>
              <a:ext uri="{FF2B5EF4-FFF2-40B4-BE49-F238E27FC236}">
                <a16:creationId xmlns:a16="http://schemas.microsoft.com/office/drawing/2014/main" id="{F758649F-2EF7-6EFA-33F3-9AF597CEE33A}"/>
              </a:ext>
            </a:extLst>
          </p:cNvPr>
          <p:cNvPicPr>
            <a:picLocks noChangeAspect="1"/>
          </p:cNvPicPr>
          <p:nvPr userDrawn="1"/>
        </p:nvPicPr>
        <p:blipFill>
          <a:blip r:embed="rId12">
            <a:duotone>
              <a:prstClr val="black"/>
              <a:schemeClr val="accent5">
                <a:tint val="45000"/>
                <a:satMod val="400000"/>
              </a:schemeClr>
            </a:duotone>
          </a:blip>
          <a:stretch>
            <a:fillRect/>
          </a:stretch>
        </p:blipFill>
        <p:spPr>
          <a:xfrm>
            <a:off x="8160944" y="0"/>
            <a:ext cx="1156817" cy="388654"/>
          </a:xfrm>
          <a:prstGeom prst="rect">
            <a:avLst/>
          </a:prstGeom>
        </p:spPr>
      </p:pic>
      <p:sp>
        <p:nvSpPr>
          <p:cNvPr id="18" name="TextBox 3">
            <a:extLst>
              <a:ext uri="{FF2B5EF4-FFF2-40B4-BE49-F238E27FC236}">
                <a16:creationId xmlns:a16="http://schemas.microsoft.com/office/drawing/2014/main" id="{F8831273-4C3B-60C6-9E38-72446AEFB081}"/>
              </a:ext>
            </a:extLst>
          </p:cNvPr>
          <p:cNvSpPr txBox="1"/>
          <p:nvPr userDrawn="1"/>
        </p:nvSpPr>
        <p:spPr>
          <a:xfrm>
            <a:off x="2286000" y="6823964"/>
            <a:ext cx="4671138" cy="71558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350" b="1" dirty="0">
                <a:solidFill>
                  <a:srgbClr val="2C9430"/>
                </a:solidFill>
                <a:latin typeface="Cambria" panose="02040503050406030204" pitchFamily="18" charset="0"/>
                <a:ea typeface="Cambria" panose="02040503050406030204" pitchFamily="18" charset="0"/>
                <a:cs typeface="Times New Roman" panose="02020603050405020304" pitchFamily="18" charset="0"/>
              </a:rPr>
              <a:t>MĂNG NON – TÀI LIỆU TIỂU HỌC</a:t>
            </a:r>
          </a:p>
          <a:p>
            <a:pPr marL="0" marR="0" lvl="0" indent="0" algn="ctr" defTabSz="342900" rtl="0" eaLnBrk="1" fontAlgn="auto" latinLnBrk="0" hangingPunct="1">
              <a:lnSpc>
                <a:spcPct val="100000"/>
              </a:lnSpc>
              <a:spcBef>
                <a:spcPts val="0"/>
              </a:spcBef>
              <a:spcAft>
                <a:spcPts val="0"/>
              </a:spcAft>
              <a:buClrTx/>
              <a:buSzTx/>
              <a:buFontTx/>
              <a:buNone/>
              <a:tabLst/>
              <a:defRPr/>
            </a:pPr>
            <a:r>
              <a:rPr lang="en-US" sz="1350" b="1" dirty="0" err="1">
                <a:latin typeface="Cambria" panose="02040503050406030204" pitchFamily="18" charset="0"/>
                <a:ea typeface="Cambria" panose="02040503050406030204" pitchFamily="18" charset="0"/>
                <a:cs typeface="Times New Roman" panose="02020603050405020304" pitchFamily="18" charset="0"/>
              </a:rPr>
              <a:t>Mời</a:t>
            </a:r>
            <a:r>
              <a:rPr lang="en-US" sz="1350" b="1" dirty="0">
                <a:latin typeface="Cambria" panose="02040503050406030204" pitchFamily="18" charset="0"/>
                <a:ea typeface="Cambria" panose="02040503050406030204" pitchFamily="18" charset="0"/>
                <a:cs typeface="Times New Roman" panose="02020603050405020304" pitchFamily="18" charset="0"/>
              </a:rPr>
              <a:t> </a:t>
            </a:r>
            <a:r>
              <a:rPr lang="en-US" sz="1350" b="1" dirty="0" err="1">
                <a:latin typeface="Cambria" panose="02040503050406030204" pitchFamily="18" charset="0"/>
                <a:ea typeface="Cambria" panose="02040503050406030204" pitchFamily="18" charset="0"/>
                <a:cs typeface="Times New Roman" panose="02020603050405020304" pitchFamily="18" charset="0"/>
              </a:rPr>
              <a:t>truy</a:t>
            </a:r>
            <a:r>
              <a:rPr lang="en-US" sz="1350" b="1" dirty="0">
                <a:latin typeface="Cambria" panose="02040503050406030204" pitchFamily="18" charset="0"/>
                <a:ea typeface="Cambria" panose="02040503050406030204" pitchFamily="18" charset="0"/>
                <a:cs typeface="Times New Roman" panose="02020603050405020304" pitchFamily="18" charset="0"/>
              </a:rPr>
              <a:t> </a:t>
            </a:r>
            <a:r>
              <a:rPr lang="en-US" sz="1350" b="1" dirty="0" err="1">
                <a:latin typeface="Cambria" panose="02040503050406030204" pitchFamily="18" charset="0"/>
                <a:ea typeface="Cambria" panose="02040503050406030204" pitchFamily="18" charset="0"/>
                <a:cs typeface="Times New Roman" panose="02020603050405020304" pitchFamily="18" charset="0"/>
              </a:rPr>
              <a:t>cập</a:t>
            </a:r>
            <a:r>
              <a:rPr lang="en-US" sz="1350" b="1" dirty="0">
                <a:latin typeface="Cambria" panose="02040503050406030204" pitchFamily="18" charset="0"/>
                <a:ea typeface="Cambria" panose="02040503050406030204" pitchFamily="18" charset="0"/>
                <a:cs typeface="Times New Roman" panose="02020603050405020304" pitchFamily="18" charset="0"/>
              </a:rPr>
              <a:t>: </a:t>
            </a:r>
            <a:r>
              <a:rPr lang="en-US" sz="1350" dirty="0">
                <a:solidFill>
                  <a:srgbClr val="FF0066"/>
                </a:solidFill>
                <a:latin typeface="Cambria" panose="02040503050406030204" pitchFamily="18" charset="0"/>
                <a:ea typeface="Cambria" panose="020405030504060302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1350" dirty="0">
              <a:solidFill>
                <a:srgbClr val="FF0066"/>
              </a:solidFill>
              <a:latin typeface="Cambria" panose="02040503050406030204" pitchFamily="18" charset="0"/>
              <a:ea typeface="Cambria" panose="02040503050406030204" pitchFamily="18" charset="0"/>
              <a:cs typeface="Times New Roman" panose="02020603050405020304" pitchFamily="18" charset="0"/>
            </a:endParaRPr>
          </a:p>
          <a:p>
            <a:pPr algn="ctr"/>
            <a:r>
              <a:rPr lang="en-US" sz="1350" b="1" dirty="0">
                <a:solidFill>
                  <a:srgbClr val="0D4370"/>
                </a:solidFill>
                <a:latin typeface="Cambria" panose="02040503050406030204" pitchFamily="18" charset="0"/>
                <a:ea typeface="Cambria" panose="02040503050406030204" pitchFamily="18" charset="0"/>
                <a:cs typeface="Times New Roman" panose="02020603050405020304" pitchFamily="18" charset="0"/>
              </a:rPr>
              <a:t>SĐT ZALO : </a:t>
            </a:r>
            <a:r>
              <a:rPr lang="en-US" sz="1350" b="1" u="sng" dirty="0">
                <a:solidFill>
                  <a:srgbClr val="0D4370"/>
                </a:solidFill>
                <a:latin typeface="Cambria" panose="02040503050406030204" pitchFamily="18" charset="0"/>
                <a:ea typeface="Cambria" panose="02040503050406030204" pitchFamily="18" charset="0"/>
              </a:rPr>
              <a:t>0382348780</a:t>
            </a:r>
            <a:r>
              <a:rPr lang="en-US" sz="1350" b="1" dirty="0">
                <a:solidFill>
                  <a:srgbClr val="0D4370"/>
                </a:solidFill>
                <a:latin typeface="Cambria" panose="02040503050406030204" pitchFamily="18" charset="0"/>
                <a:ea typeface="Cambria" panose="02040503050406030204" pitchFamily="18" charset="0"/>
              </a:rPr>
              <a:t> - </a:t>
            </a:r>
            <a:r>
              <a:rPr lang="en-US" sz="1350" b="1" u="sng" dirty="0">
                <a:solidFill>
                  <a:srgbClr val="0D4370"/>
                </a:solidFill>
                <a:latin typeface="Cambria" panose="02040503050406030204" pitchFamily="18" charset="0"/>
                <a:ea typeface="Cambria" panose="02040503050406030204" pitchFamily="18" charset="0"/>
              </a:rPr>
              <a:t>0984848929</a:t>
            </a:r>
            <a:endParaRPr lang="en-US" sz="1350" b="1" dirty="0">
              <a:solidFill>
                <a:srgbClr val="0D437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9" name="Title 1">
            <a:extLst>
              <a:ext uri="{FF2B5EF4-FFF2-40B4-BE49-F238E27FC236}">
                <a16:creationId xmlns:a16="http://schemas.microsoft.com/office/drawing/2014/main" id="{52A609B0-4A9A-A28B-1BE0-9C0C42204B97}"/>
              </a:ext>
            </a:extLst>
          </p:cNvPr>
          <p:cNvSpPr txBox="1">
            <a:spLocks/>
          </p:cNvSpPr>
          <p:nvPr userDrawn="1"/>
        </p:nvSpPr>
        <p:spPr>
          <a:xfrm>
            <a:off x="7402314" y="-1099929"/>
            <a:ext cx="2674077" cy="406799"/>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200" b="0" dirty="0">
                <a:solidFill>
                  <a:schemeClr val="accent6">
                    <a:lumMod val="50000"/>
                    <a:alpha val="41000"/>
                  </a:schemeClr>
                </a:solidFill>
                <a:latin typeface="SVN-Ready" panose="02040603050506020204" pitchFamily="18" charset="0"/>
              </a:rPr>
              <a:t>By </a:t>
            </a:r>
            <a:r>
              <a:rPr lang="en-US" sz="1200" b="0" dirty="0" err="1">
                <a:solidFill>
                  <a:schemeClr val="accent6">
                    <a:lumMod val="50000"/>
                    <a:alpha val="41000"/>
                  </a:schemeClr>
                </a:solidFill>
                <a:latin typeface="SVN-Ready" panose="02040603050506020204" pitchFamily="18" charset="0"/>
              </a:rPr>
              <a:t>Bắp</a:t>
            </a:r>
            <a:endParaRPr lang="en-US" sz="1200" b="0" dirty="0">
              <a:solidFill>
                <a:schemeClr val="accent6">
                  <a:lumMod val="50000"/>
                  <a:alpha val="41000"/>
                </a:schemeClr>
              </a:solidFill>
              <a:latin typeface="SVN-Ready" panose="02040603050506020204" pitchFamily="18" charset="0"/>
            </a:endParaRPr>
          </a:p>
        </p:txBody>
      </p:sp>
      <p:pic>
        <p:nvPicPr>
          <p:cNvPr id="20" name="Picture 15">
            <a:extLst>
              <a:ext uri="{FF2B5EF4-FFF2-40B4-BE49-F238E27FC236}">
                <a16:creationId xmlns:a16="http://schemas.microsoft.com/office/drawing/2014/main" id="{66987569-ED4E-37BE-A375-6F3FC53E23AC}"/>
              </a:ext>
            </a:extLst>
          </p:cNvPr>
          <p:cNvPicPr>
            <a:picLocks noChangeAspect="1"/>
          </p:cNvPicPr>
          <p:nvPr userDrawn="1"/>
        </p:nvPicPr>
        <p:blipFill>
          <a:blip r:embed="rId14"/>
          <a:stretch>
            <a:fillRect/>
          </a:stretch>
        </p:blipFill>
        <p:spPr>
          <a:xfrm>
            <a:off x="392254" y="5927512"/>
            <a:ext cx="1641491" cy="1993565"/>
          </a:xfrm>
          <a:prstGeom prst="rect">
            <a:avLst/>
          </a:prstGeom>
        </p:spPr>
      </p:pic>
      <p:pic>
        <p:nvPicPr>
          <p:cNvPr id="21" name="Picture 17">
            <a:extLst>
              <a:ext uri="{FF2B5EF4-FFF2-40B4-BE49-F238E27FC236}">
                <a16:creationId xmlns:a16="http://schemas.microsoft.com/office/drawing/2014/main" id="{5C98E948-3C97-143A-3816-0875369F573B}"/>
              </a:ext>
            </a:extLst>
          </p:cNvPr>
          <p:cNvPicPr>
            <a:picLocks noChangeAspect="1"/>
          </p:cNvPicPr>
          <p:nvPr userDrawn="1"/>
        </p:nvPicPr>
        <p:blipFill>
          <a:blip r:embed="rId14"/>
          <a:stretch>
            <a:fillRect/>
          </a:stretch>
        </p:blipFill>
        <p:spPr>
          <a:xfrm>
            <a:off x="-6365334" y="-57150"/>
            <a:ext cx="1641491" cy="1993565"/>
          </a:xfrm>
          <a:prstGeom prst="rect">
            <a:avLst/>
          </a:prstGeom>
        </p:spPr>
      </p:pic>
      <p:pic>
        <p:nvPicPr>
          <p:cNvPr id="22" name="Picture 21">
            <a:extLst>
              <a:ext uri="{FF2B5EF4-FFF2-40B4-BE49-F238E27FC236}">
                <a16:creationId xmlns:a16="http://schemas.microsoft.com/office/drawing/2014/main" id="{A2446F6D-7DDF-E452-0CCD-1182F2B39A15}"/>
              </a:ext>
            </a:extLst>
          </p:cNvPr>
          <p:cNvPicPr>
            <a:picLocks noChangeAspect="1"/>
          </p:cNvPicPr>
          <p:nvPr userDrawn="1"/>
        </p:nvPicPr>
        <p:blipFill>
          <a:blip r:embed="rId12">
            <a:duotone>
              <a:prstClr val="black"/>
              <a:schemeClr val="accent2">
                <a:tint val="45000"/>
                <a:satMod val="400000"/>
              </a:schemeClr>
            </a:duotone>
          </a:blip>
          <a:stretch>
            <a:fillRect/>
          </a:stretch>
        </p:blipFill>
        <p:spPr>
          <a:xfrm>
            <a:off x="9265844" y="34290"/>
            <a:ext cx="1156817" cy="388654"/>
          </a:xfrm>
          <a:prstGeom prst="rect">
            <a:avLst/>
          </a:prstGeom>
        </p:spPr>
      </p:pic>
    </p:spTree>
    <p:extLst>
      <p:ext uri="{BB962C8B-B14F-4D97-AF65-F5344CB8AC3E}">
        <p14:creationId xmlns:p14="http://schemas.microsoft.com/office/powerpoint/2010/main" val="31110808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FD5BD09-43D6-81B3-9F31-C16FDF6E397F}"/>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60C1BCEA-152E-939A-64EE-8BE68B83998E}"/>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DE69059-8AEA-303C-93FE-C83A45600E20}"/>
              </a:ext>
            </a:extLst>
          </p:cNvPr>
          <p:cNvSpPr>
            <a:spLocks noGrp="1"/>
          </p:cNvSpPr>
          <p:nvPr>
            <p:ph type="dt" sz="half" idx="10"/>
          </p:nvPr>
        </p:nvSpPr>
        <p:spPr/>
        <p:txBody>
          <a:bodyPr/>
          <a:lstStyle/>
          <a:p>
            <a:fld id="{AAD289E2-6225-4DC1-BF1A-7E823703E683}" type="datetimeFigureOut">
              <a:rPr lang="en-US" smtClean="0"/>
              <a:t>4/4/2025</a:t>
            </a:fld>
            <a:endParaRPr lang="en-US"/>
          </a:p>
        </p:txBody>
      </p:sp>
      <p:sp>
        <p:nvSpPr>
          <p:cNvPr id="5" name="Chỗ dành sẵn cho Chân trang 4">
            <a:extLst>
              <a:ext uri="{FF2B5EF4-FFF2-40B4-BE49-F238E27FC236}">
                <a16:creationId xmlns:a16="http://schemas.microsoft.com/office/drawing/2014/main" id="{D7D30EA0-0881-416A-47AE-44E615C1AB6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E43A077-1016-5092-2FA2-58DB7D2316CF}"/>
              </a:ext>
            </a:extLst>
          </p:cNvPr>
          <p:cNvSpPr>
            <a:spLocks noGrp="1"/>
          </p:cNvSpPr>
          <p:nvPr>
            <p:ph type="sldNum" sz="quarter" idx="12"/>
          </p:nvPr>
        </p:nvSpPr>
        <p:spPr/>
        <p:txBody>
          <a:bodyPr/>
          <a:lstStyle/>
          <a:p>
            <a:fld id="{209C3A26-C7D0-4201-87BD-C012DAD3976A}" type="slidenum">
              <a:rPr lang="en-US" smtClean="0"/>
              <a:t>‹#›</a:t>
            </a:fld>
            <a:endParaRPr lang="en-US"/>
          </a:p>
        </p:txBody>
      </p:sp>
      <p:pic>
        <p:nvPicPr>
          <p:cNvPr id="7" name="图片 4">
            <a:extLst>
              <a:ext uri="{FF2B5EF4-FFF2-40B4-BE49-F238E27FC236}">
                <a16:creationId xmlns:a16="http://schemas.microsoft.com/office/drawing/2014/main" id="{12A99CB5-F408-3380-042B-A1284E4B46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图片 5">
            <a:extLst>
              <a:ext uri="{FF2B5EF4-FFF2-40B4-BE49-F238E27FC236}">
                <a16:creationId xmlns:a16="http://schemas.microsoft.com/office/drawing/2014/main" id="{D0070D49-C34A-F32D-3EA1-F7DFBB2326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07619" y="0"/>
            <a:ext cx="5336381" cy="5143500"/>
          </a:xfrm>
          <a:prstGeom prst="rect">
            <a:avLst/>
          </a:prstGeom>
        </p:spPr>
      </p:pic>
      <p:pic>
        <p:nvPicPr>
          <p:cNvPr id="9" name="图片 6">
            <a:extLst>
              <a:ext uri="{FF2B5EF4-FFF2-40B4-BE49-F238E27FC236}">
                <a16:creationId xmlns:a16="http://schemas.microsoft.com/office/drawing/2014/main" id="{07A8DA8D-D0FF-FA5C-96B6-2F9BD47D923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297" y="128588"/>
            <a:ext cx="8965406" cy="4886325"/>
          </a:xfrm>
          <a:prstGeom prst="rect">
            <a:avLst/>
          </a:prstGeom>
        </p:spPr>
      </p:pic>
      <p:pic>
        <p:nvPicPr>
          <p:cNvPr id="10" name="图片 7">
            <a:extLst>
              <a:ext uri="{FF2B5EF4-FFF2-40B4-BE49-F238E27FC236}">
                <a16:creationId xmlns:a16="http://schemas.microsoft.com/office/drawing/2014/main" id="{20143A9F-83B1-2700-D121-409D4015EC1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53603" y="253219"/>
            <a:ext cx="8636794" cy="4652889"/>
          </a:xfrm>
          <a:prstGeom prst="rect">
            <a:avLst/>
          </a:prstGeom>
        </p:spPr>
      </p:pic>
      <p:pic>
        <p:nvPicPr>
          <p:cNvPr id="11" name="Picture 19">
            <a:extLst>
              <a:ext uri="{FF2B5EF4-FFF2-40B4-BE49-F238E27FC236}">
                <a16:creationId xmlns:a16="http://schemas.microsoft.com/office/drawing/2014/main" id="{4224C136-D95F-2EC9-50FE-0FE775C88546}"/>
              </a:ext>
            </a:extLst>
          </p:cNvPr>
          <p:cNvPicPr>
            <a:picLocks noChangeAspect="1"/>
          </p:cNvPicPr>
          <p:nvPr userDrawn="1"/>
        </p:nvPicPr>
        <p:blipFill>
          <a:blip r:embed="rId6">
            <a:duotone>
              <a:schemeClr val="bg2">
                <a:shade val="45000"/>
                <a:satMod val="135000"/>
              </a:schemeClr>
              <a:prstClr val="white"/>
            </a:duotone>
          </a:blip>
          <a:stretch>
            <a:fillRect/>
          </a:stretch>
        </p:blipFill>
        <p:spPr>
          <a:xfrm>
            <a:off x="-428491" y="4573661"/>
            <a:ext cx="1641491" cy="667570"/>
          </a:xfrm>
          <a:prstGeom prst="rect">
            <a:avLst/>
          </a:prstGeom>
        </p:spPr>
      </p:pic>
      <p:pic>
        <p:nvPicPr>
          <p:cNvPr id="12" name="Picture 21">
            <a:extLst>
              <a:ext uri="{FF2B5EF4-FFF2-40B4-BE49-F238E27FC236}">
                <a16:creationId xmlns:a16="http://schemas.microsoft.com/office/drawing/2014/main" id="{16EC1473-59F1-1758-FF39-3B28248915AC}"/>
              </a:ext>
            </a:extLst>
          </p:cNvPr>
          <p:cNvPicPr>
            <a:picLocks noChangeAspect="1"/>
          </p:cNvPicPr>
          <p:nvPr userDrawn="1"/>
        </p:nvPicPr>
        <p:blipFill>
          <a:blip r:embed="rId7">
            <a:duotone>
              <a:prstClr val="black"/>
              <a:schemeClr val="accent5">
                <a:tint val="45000"/>
                <a:satMod val="400000"/>
              </a:schemeClr>
            </a:duotone>
          </a:blip>
          <a:stretch>
            <a:fillRect/>
          </a:stretch>
        </p:blipFill>
        <p:spPr>
          <a:xfrm>
            <a:off x="8160944" y="0"/>
            <a:ext cx="1156817" cy="388654"/>
          </a:xfrm>
          <a:prstGeom prst="rect">
            <a:avLst/>
          </a:prstGeom>
        </p:spPr>
      </p:pic>
      <p:sp>
        <p:nvSpPr>
          <p:cNvPr id="13" name="TextBox 3">
            <a:extLst>
              <a:ext uri="{FF2B5EF4-FFF2-40B4-BE49-F238E27FC236}">
                <a16:creationId xmlns:a16="http://schemas.microsoft.com/office/drawing/2014/main" id="{FA37E8A1-E8C5-5D5E-A8FA-4F171F4A20F3}"/>
              </a:ext>
            </a:extLst>
          </p:cNvPr>
          <p:cNvSpPr txBox="1"/>
          <p:nvPr userDrawn="1"/>
        </p:nvSpPr>
        <p:spPr>
          <a:xfrm>
            <a:off x="2286000" y="6823964"/>
            <a:ext cx="4671138" cy="71558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350" b="1" dirty="0">
                <a:solidFill>
                  <a:srgbClr val="2C9430"/>
                </a:solidFill>
                <a:latin typeface="Cambria" panose="02040503050406030204" pitchFamily="18" charset="0"/>
                <a:ea typeface="Cambria" panose="02040503050406030204" pitchFamily="18" charset="0"/>
                <a:cs typeface="Times New Roman" panose="02020603050405020304" pitchFamily="18" charset="0"/>
              </a:rPr>
              <a:t>MĂNG NON – TÀI LIỆU TIỂU HỌC</a:t>
            </a:r>
          </a:p>
          <a:p>
            <a:pPr marL="0" marR="0" lvl="0" indent="0" algn="ctr" defTabSz="342900" rtl="0" eaLnBrk="1" fontAlgn="auto" latinLnBrk="0" hangingPunct="1">
              <a:lnSpc>
                <a:spcPct val="100000"/>
              </a:lnSpc>
              <a:spcBef>
                <a:spcPts val="0"/>
              </a:spcBef>
              <a:spcAft>
                <a:spcPts val="0"/>
              </a:spcAft>
              <a:buClrTx/>
              <a:buSzTx/>
              <a:buFontTx/>
              <a:buNone/>
              <a:tabLst/>
              <a:defRPr/>
            </a:pPr>
            <a:r>
              <a:rPr lang="en-US" sz="1350" b="1" dirty="0" err="1">
                <a:latin typeface="Cambria" panose="02040503050406030204" pitchFamily="18" charset="0"/>
                <a:ea typeface="Cambria" panose="02040503050406030204" pitchFamily="18" charset="0"/>
                <a:cs typeface="Times New Roman" panose="02020603050405020304" pitchFamily="18" charset="0"/>
              </a:rPr>
              <a:t>Mời</a:t>
            </a:r>
            <a:r>
              <a:rPr lang="en-US" sz="1350" b="1" dirty="0">
                <a:latin typeface="Cambria" panose="02040503050406030204" pitchFamily="18" charset="0"/>
                <a:ea typeface="Cambria" panose="02040503050406030204" pitchFamily="18" charset="0"/>
                <a:cs typeface="Times New Roman" panose="02020603050405020304" pitchFamily="18" charset="0"/>
              </a:rPr>
              <a:t> </a:t>
            </a:r>
            <a:r>
              <a:rPr lang="en-US" sz="1350" b="1" dirty="0" err="1">
                <a:latin typeface="Cambria" panose="02040503050406030204" pitchFamily="18" charset="0"/>
                <a:ea typeface="Cambria" panose="02040503050406030204" pitchFamily="18" charset="0"/>
                <a:cs typeface="Times New Roman" panose="02020603050405020304" pitchFamily="18" charset="0"/>
              </a:rPr>
              <a:t>truy</a:t>
            </a:r>
            <a:r>
              <a:rPr lang="en-US" sz="1350" b="1" dirty="0">
                <a:latin typeface="Cambria" panose="02040503050406030204" pitchFamily="18" charset="0"/>
                <a:ea typeface="Cambria" panose="02040503050406030204" pitchFamily="18" charset="0"/>
                <a:cs typeface="Times New Roman" panose="02020603050405020304" pitchFamily="18" charset="0"/>
              </a:rPr>
              <a:t> </a:t>
            </a:r>
            <a:r>
              <a:rPr lang="en-US" sz="1350" b="1" dirty="0" err="1">
                <a:latin typeface="Cambria" panose="02040503050406030204" pitchFamily="18" charset="0"/>
                <a:ea typeface="Cambria" panose="02040503050406030204" pitchFamily="18" charset="0"/>
                <a:cs typeface="Times New Roman" panose="02020603050405020304" pitchFamily="18" charset="0"/>
              </a:rPr>
              <a:t>cập</a:t>
            </a:r>
            <a:r>
              <a:rPr lang="en-US" sz="1350" b="1" dirty="0">
                <a:latin typeface="Cambria" panose="02040503050406030204" pitchFamily="18" charset="0"/>
                <a:ea typeface="Cambria" panose="02040503050406030204" pitchFamily="18" charset="0"/>
                <a:cs typeface="Times New Roman" panose="02020603050405020304" pitchFamily="18" charset="0"/>
              </a:rPr>
              <a:t>: </a:t>
            </a:r>
            <a:r>
              <a:rPr lang="en-US" sz="1350" dirty="0">
                <a:solidFill>
                  <a:srgbClr val="FF0066"/>
                </a:solidFill>
                <a:latin typeface="Cambria" panose="02040503050406030204" pitchFamily="18" charset="0"/>
                <a:ea typeface="Cambria" panose="020405030504060302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350" dirty="0">
              <a:solidFill>
                <a:srgbClr val="FF0066"/>
              </a:solidFill>
              <a:latin typeface="Cambria" panose="02040503050406030204" pitchFamily="18" charset="0"/>
              <a:ea typeface="Cambria" panose="02040503050406030204" pitchFamily="18" charset="0"/>
              <a:cs typeface="Times New Roman" panose="02020603050405020304" pitchFamily="18" charset="0"/>
            </a:endParaRPr>
          </a:p>
          <a:p>
            <a:pPr algn="ctr"/>
            <a:r>
              <a:rPr lang="en-US" sz="1350" b="1" dirty="0">
                <a:solidFill>
                  <a:srgbClr val="0D4370"/>
                </a:solidFill>
                <a:latin typeface="Cambria" panose="02040503050406030204" pitchFamily="18" charset="0"/>
                <a:ea typeface="Cambria" panose="02040503050406030204" pitchFamily="18" charset="0"/>
                <a:cs typeface="Times New Roman" panose="02020603050405020304" pitchFamily="18" charset="0"/>
              </a:rPr>
              <a:t>SĐT ZALO : </a:t>
            </a:r>
            <a:r>
              <a:rPr lang="en-US" sz="1350" b="1" u="sng" dirty="0">
                <a:solidFill>
                  <a:srgbClr val="0D4370"/>
                </a:solidFill>
                <a:latin typeface="Cambria" panose="02040503050406030204" pitchFamily="18" charset="0"/>
                <a:ea typeface="Cambria" panose="02040503050406030204" pitchFamily="18" charset="0"/>
              </a:rPr>
              <a:t>0382348780</a:t>
            </a:r>
            <a:r>
              <a:rPr lang="en-US" sz="1350" b="1" dirty="0">
                <a:solidFill>
                  <a:srgbClr val="0D4370"/>
                </a:solidFill>
                <a:latin typeface="Cambria" panose="02040503050406030204" pitchFamily="18" charset="0"/>
                <a:ea typeface="Cambria" panose="02040503050406030204" pitchFamily="18" charset="0"/>
              </a:rPr>
              <a:t> - </a:t>
            </a:r>
            <a:r>
              <a:rPr lang="en-US" sz="1350" b="1" u="sng" dirty="0">
                <a:solidFill>
                  <a:srgbClr val="0D4370"/>
                </a:solidFill>
                <a:latin typeface="Cambria" panose="02040503050406030204" pitchFamily="18" charset="0"/>
                <a:ea typeface="Cambria" panose="02040503050406030204" pitchFamily="18" charset="0"/>
              </a:rPr>
              <a:t>0984848929</a:t>
            </a:r>
            <a:endParaRPr lang="en-US" sz="1350" b="1" dirty="0">
              <a:solidFill>
                <a:srgbClr val="0D437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B0114E73-6294-1742-EBCD-7904ADB375F8}"/>
              </a:ext>
            </a:extLst>
          </p:cNvPr>
          <p:cNvSpPr txBox="1">
            <a:spLocks/>
          </p:cNvSpPr>
          <p:nvPr userDrawn="1"/>
        </p:nvSpPr>
        <p:spPr>
          <a:xfrm>
            <a:off x="7402314" y="-1099929"/>
            <a:ext cx="2674077" cy="406799"/>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200" b="0" dirty="0">
                <a:solidFill>
                  <a:schemeClr val="accent6">
                    <a:lumMod val="50000"/>
                    <a:alpha val="41000"/>
                  </a:schemeClr>
                </a:solidFill>
                <a:latin typeface="SVN-Ready" panose="02040603050506020204" pitchFamily="18" charset="0"/>
              </a:rPr>
              <a:t>By </a:t>
            </a:r>
            <a:r>
              <a:rPr lang="en-US" sz="1200" b="0" dirty="0" err="1">
                <a:solidFill>
                  <a:schemeClr val="accent6">
                    <a:lumMod val="50000"/>
                    <a:alpha val="41000"/>
                  </a:schemeClr>
                </a:solidFill>
                <a:latin typeface="SVN-Ready" panose="02040603050506020204" pitchFamily="18" charset="0"/>
              </a:rPr>
              <a:t>Bắp</a:t>
            </a:r>
            <a:endParaRPr lang="en-US" sz="1200" b="0" dirty="0">
              <a:solidFill>
                <a:schemeClr val="accent6">
                  <a:lumMod val="50000"/>
                  <a:alpha val="41000"/>
                </a:schemeClr>
              </a:solidFill>
              <a:latin typeface="SVN-Ready" panose="02040603050506020204" pitchFamily="18" charset="0"/>
            </a:endParaRPr>
          </a:p>
        </p:txBody>
      </p:sp>
      <p:pic>
        <p:nvPicPr>
          <p:cNvPr id="15" name="Picture 15">
            <a:extLst>
              <a:ext uri="{FF2B5EF4-FFF2-40B4-BE49-F238E27FC236}">
                <a16:creationId xmlns:a16="http://schemas.microsoft.com/office/drawing/2014/main" id="{944226CC-4EE1-9D7B-9CAC-95BF2148CDA9}"/>
              </a:ext>
            </a:extLst>
          </p:cNvPr>
          <p:cNvPicPr>
            <a:picLocks noChangeAspect="1"/>
          </p:cNvPicPr>
          <p:nvPr userDrawn="1"/>
        </p:nvPicPr>
        <p:blipFill>
          <a:blip r:embed="rId9"/>
          <a:stretch>
            <a:fillRect/>
          </a:stretch>
        </p:blipFill>
        <p:spPr>
          <a:xfrm>
            <a:off x="392254" y="5927512"/>
            <a:ext cx="1641491" cy="1993565"/>
          </a:xfrm>
          <a:prstGeom prst="rect">
            <a:avLst/>
          </a:prstGeom>
        </p:spPr>
      </p:pic>
      <p:pic>
        <p:nvPicPr>
          <p:cNvPr id="16" name="Picture 17">
            <a:extLst>
              <a:ext uri="{FF2B5EF4-FFF2-40B4-BE49-F238E27FC236}">
                <a16:creationId xmlns:a16="http://schemas.microsoft.com/office/drawing/2014/main" id="{0ED44399-9E96-C8D8-C545-BBBB05FAD525}"/>
              </a:ext>
            </a:extLst>
          </p:cNvPr>
          <p:cNvPicPr>
            <a:picLocks noChangeAspect="1"/>
          </p:cNvPicPr>
          <p:nvPr userDrawn="1"/>
        </p:nvPicPr>
        <p:blipFill>
          <a:blip r:embed="rId9"/>
          <a:stretch>
            <a:fillRect/>
          </a:stretch>
        </p:blipFill>
        <p:spPr>
          <a:xfrm>
            <a:off x="-6365334" y="-57150"/>
            <a:ext cx="1641491" cy="1993565"/>
          </a:xfrm>
          <a:prstGeom prst="rect">
            <a:avLst/>
          </a:prstGeom>
        </p:spPr>
      </p:pic>
      <p:pic>
        <p:nvPicPr>
          <p:cNvPr id="17" name="Picture 21">
            <a:extLst>
              <a:ext uri="{FF2B5EF4-FFF2-40B4-BE49-F238E27FC236}">
                <a16:creationId xmlns:a16="http://schemas.microsoft.com/office/drawing/2014/main" id="{A2652EE0-2603-5E7A-8EEF-F115A55D04AF}"/>
              </a:ext>
            </a:extLst>
          </p:cNvPr>
          <p:cNvPicPr>
            <a:picLocks noChangeAspect="1"/>
          </p:cNvPicPr>
          <p:nvPr userDrawn="1"/>
        </p:nvPicPr>
        <p:blipFill>
          <a:blip r:embed="rId7">
            <a:duotone>
              <a:prstClr val="black"/>
              <a:schemeClr val="accent2">
                <a:tint val="45000"/>
                <a:satMod val="400000"/>
              </a:schemeClr>
            </a:duotone>
          </a:blip>
          <a:stretch>
            <a:fillRect/>
          </a:stretch>
        </p:blipFill>
        <p:spPr>
          <a:xfrm>
            <a:off x="9265844" y="34290"/>
            <a:ext cx="1156817" cy="388654"/>
          </a:xfrm>
          <a:prstGeom prst="rect">
            <a:avLst/>
          </a:prstGeom>
        </p:spPr>
      </p:pic>
    </p:spTree>
    <p:extLst>
      <p:ext uri="{BB962C8B-B14F-4D97-AF65-F5344CB8AC3E}">
        <p14:creationId xmlns:p14="http://schemas.microsoft.com/office/powerpoint/2010/main" val="41626237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1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FD5BD09-43D6-81B3-9F31-C16FDF6E397F}"/>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60C1BCEA-152E-939A-64EE-8BE68B83998E}"/>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DE69059-8AEA-303C-93FE-C83A45600E20}"/>
              </a:ext>
            </a:extLst>
          </p:cNvPr>
          <p:cNvSpPr>
            <a:spLocks noGrp="1"/>
          </p:cNvSpPr>
          <p:nvPr>
            <p:ph type="dt" sz="half" idx="10"/>
          </p:nvPr>
        </p:nvSpPr>
        <p:spPr/>
        <p:txBody>
          <a:bodyPr/>
          <a:lstStyle/>
          <a:p>
            <a:fld id="{AAD289E2-6225-4DC1-BF1A-7E823703E683}" type="datetimeFigureOut">
              <a:rPr lang="en-US" smtClean="0"/>
              <a:t>4/4/2025</a:t>
            </a:fld>
            <a:endParaRPr lang="en-US"/>
          </a:p>
        </p:txBody>
      </p:sp>
      <p:sp>
        <p:nvSpPr>
          <p:cNvPr id="5" name="Chỗ dành sẵn cho Chân trang 4">
            <a:extLst>
              <a:ext uri="{FF2B5EF4-FFF2-40B4-BE49-F238E27FC236}">
                <a16:creationId xmlns:a16="http://schemas.microsoft.com/office/drawing/2014/main" id="{D7D30EA0-0881-416A-47AE-44E615C1AB6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E43A077-1016-5092-2FA2-58DB7D2316CF}"/>
              </a:ext>
            </a:extLst>
          </p:cNvPr>
          <p:cNvSpPr>
            <a:spLocks noGrp="1"/>
          </p:cNvSpPr>
          <p:nvPr>
            <p:ph type="sldNum" sz="quarter" idx="12"/>
          </p:nvPr>
        </p:nvSpPr>
        <p:spPr/>
        <p:txBody>
          <a:bodyPr/>
          <a:lstStyle/>
          <a:p>
            <a:fld id="{209C3A26-C7D0-4201-87BD-C012DAD3976A}" type="slidenum">
              <a:rPr lang="en-US" smtClean="0"/>
              <a:t>‹#›</a:t>
            </a:fld>
            <a:endParaRPr lang="en-US"/>
          </a:p>
        </p:txBody>
      </p:sp>
      <p:pic>
        <p:nvPicPr>
          <p:cNvPr id="7" name="图片 4">
            <a:extLst>
              <a:ext uri="{FF2B5EF4-FFF2-40B4-BE49-F238E27FC236}">
                <a16:creationId xmlns:a16="http://schemas.microsoft.com/office/drawing/2014/main" id="{12A99CB5-F408-3380-042B-A1284E4B46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图片 5">
            <a:extLst>
              <a:ext uri="{FF2B5EF4-FFF2-40B4-BE49-F238E27FC236}">
                <a16:creationId xmlns:a16="http://schemas.microsoft.com/office/drawing/2014/main" id="{D0070D49-C34A-F32D-3EA1-F7DFBB2326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07619" y="0"/>
            <a:ext cx="5336381" cy="5143500"/>
          </a:xfrm>
          <a:prstGeom prst="rect">
            <a:avLst/>
          </a:prstGeom>
        </p:spPr>
      </p:pic>
      <p:pic>
        <p:nvPicPr>
          <p:cNvPr id="9" name="图片 6">
            <a:extLst>
              <a:ext uri="{FF2B5EF4-FFF2-40B4-BE49-F238E27FC236}">
                <a16:creationId xmlns:a16="http://schemas.microsoft.com/office/drawing/2014/main" id="{07A8DA8D-D0FF-FA5C-96B6-2F9BD47D923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297" y="128588"/>
            <a:ext cx="8965406" cy="4886325"/>
          </a:xfrm>
          <a:prstGeom prst="rect">
            <a:avLst/>
          </a:prstGeom>
        </p:spPr>
      </p:pic>
      <p:pic>
        <p:nvPicPr>
          <p:cNvPr id="10" name="图片 7">
            <a:extLst>
              <a:ext uri="{FF2B5EF4-FFF2-40B4-BE49-F238E27FC236}">
                <a16:creationId xmlns:a16="http://schemas.microsoft.com/office/drawing/2014/main" id="{20143A9F-83B1-2700-D121-409D4015EC1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53603" y="253219"/>
            <a:ext cx="8636794" cy="4652889"/>
          </a:xfrm>
          <a:prstGeom prst="rect">
            <a:avLst/>
          </a:prstGeom>
        </p:spPr>
      </p:pic>
      <p:pic>
        <p:nvPicPr>
          <p:cNvPr id="11" name="Picture 19">
            <a:extLst>
              <a:ext uri="{FF2B5EF4-FFF2-40B4-BE49-F238E27FC236}">
                <a16:creationId xmlns:a16="http://schemas.microsoft.com/office/drawing/2014/main" id="{4224C136-D95F-2EC9-50FE-0FE775C88546}"/>
              </a:ext>
            </a:extLst>
          </p:cNvPr>
          <p:cNvPicPr>
            <a:picLocks noChangeAspect="1"/>
          </p:cNvPicPr>
          <p:nvPr userDrawn="1"/>
        </p:nvPicPr>
        <p:blipFill>
          <a:blip r:embed="rId6">
            <a:duotone>
              <a:schemeClr val="bg2">
                <a:shade val="45000"/>
                <a:satMod val="135000"/>
              </a:schemeClr>
              <a:prstClr val="white"/>
            </a:duotone>
          </a:blip>
          <a:stretch>
            <a:fillRect/>
          </a:stretch>
        </p:blipFill>
        <p:spPr>
          <a:xfrm>
            <a:off x="-428491" y="4573661"/>
            <a:ext cx="1641491" cy="667570"/>
          </a:xfrm>
          <a:prstGeom prst="rect">
            <a:avLst/>
          </a:prstGeom>
        </p:spPr>
      </p:pic>
      <p:pic>
        <p:nvPicPr>
          <p:cNvPr id="12" name="Picture 21">
            <a:extLst>
              <a:ext uri="{FF2B5EF4-FFF2-40B4-BE49-F238E27FC236}">
                <a16:creationId xmlns:a16="http://schemas.microsoft.com/office/drawing/2014/main" id="{16EC1473-59F1-1758-FF39-3B28248915AC}"/>
              </a:ext>
            </a:extLst>
          </p:cNvPr>
          <p:cNvPicPr>
            <a:picLocks noChangeAspect="1"/>
          </p:cNvPicPr>
          <p:nvPr userDrawn="1"/>
        </p:nvPicPr>
        <p:blipFill>
          <a:blip r:embed="rId7">
            <a:duotone>
              <a:prstClr val="black"/>
              <a:schemeClr val="accent5">
                <a:tint val="45000"/>
                <a:satMod val="400000"/>
              </a:schemeClr>
            </a:duotone>
          </a:blip>
          <a:stretch>
            <a:fillRect/>
          </a:stretch>
        </p:blipFill>
        <p:spPr>
          <a:xfrm>
            <a:off x="8160944" y="0"/>
            <a:ext cx="1156817" cy="388654"/>
          </a:xfrm>
          <a:prstGeom prst="rect">
            <a:avLst/>
          </a:prstGeom>
        </p:spPr>
      </p:pic>
      <p:sp>
        <p:nvSpPr>
          <p:cNvPr id="13" name="TextBox 3">
            <a:extLst>
              <a:ext uri="{FF2B5EF4-FFF2-40B4-BE49-F238E27FC236}">
                <a16:creationId xmlns:a16="http://schemas.microsoft.com/office/drawing/2014/main" id="{FA37E8A1-E8C5-5D5E-A8FA-4F171F4A20F3}"/>
              </a:ext>
            </a:extLst>
          </p:cNvPr>
          <p:cNvSpPr txBox="1"/>
          <p:nvPr userDrawn="1"/>
        </p:nvSpPr>
        <p:spPr>
          <a:xfrm>
            <a:off x="2286000" y="6823964"/>
            <a:ext cx="4671138" cy="71558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350" b="1" dirty="0">
                <a:solidFill>
                  <a:srgbClr val="2C9430"/>
                </a:solidFill>
                <a:latin typeface="Cambria" panose="02040503050406030204" pitchFamily="18" charset="0"/>
                <a:ea typeface="Cambria" panose="02040503050406030204" pitchFamily="18" charset="0"/>
                <a:cs typeface="Times New Roman" panose="02020603050405020304" pitchFamily="18" charset="0"/>
              </a:rPr>
              <a:t>MĂNG NON – TÀI LIỆU TIỂU HỌC</a:t>
            </a:r>
          </a:p>
          <a:p>
            <a:pPr marL="0" marR="0" lvl="0" indent="0" algn="ctr" defTabSz="342900" rtl="0" eaLnBrk="1" fontAlgn="auto" latinLnBrk="0" hangingPunct="1">
              <a:lnSpc>
                <a:spcPct val="100000"/>
              </a:lnSpc>
              <a:spcBef>
                <a:spcPts val="0"/>
              </a:spcBef>
              <a:spcAft>
                <a:spcPts val="0"/>
              </a:spcAft>
              <a:buClrTx/>
              <a:buSzTx/>
              <a:buFontTx/>
              <a:buNone/>
              <a:tabLst/>
              <a:defRPr/>
            </a:pPr>
            <a:r>
              <a:rPr lang="en-US" sz="1350" b="1" dirty="0" err="1">
                <a:latin typeface="Cambria" panose="02040503050406030204" pitchFamily="18" charset="0"/>
                <a:ea typeface="Cambria" panose="02040503050406030204" pitchFamily="18" charset="0"/>
                <a:cs typeface="Times New Roman" panose="02020603050405020304" pitchFamily="18" charset="0"/>
              </a:rPr>
              <a:t>Mời</a:t>
            </a:r>
            <a:r>
              <a:rPr lang="en-US" sz="1350" b="1" dirty="0">
                <a:latin typeface="Cambria" panose="02040503050406030204" pitchFamily="18" charset="0"/>
                <a:ea typeface="Cambria" panose="02040503050406030204" pitchFamily="18" charset="0"/>
                <a:cs typeface="Times New Roman" panose="02020603050405020304" pitchFamily="18" charset="0"/>
              </a:rPr>
              <a:t> </a:t>
            </a:r>
            <a:r>
              <a:rPr lang="en-US" sz="1350" b="1" dirty="0" err="1">
                <a:latin typeface="Cambria" panose="02040503050406030204" pitchFamily="18" charset="0"/>
                <a:ea typeface="Cambria" panose="02040503050406030204" pitchFamily="18" charset="0"/>
                <a:cs typeface="Times New Roman" panose="02020603050405020304" pitchFamily="18" charset="0"/>
              </a:rPr>
              <a:t>truy</a:t>
            </a:r>
            <a:r>
              <a:rPr lang="en-US" sz="1350" b="1" dirty="0">
                <a:latin typeface="Cambria" panose="02040503050406030204" pitchFamily="18" charset="0"/>
                <a:ea typeface="Cambria" panose="02040503050406030204" pitchFamily="18" charset="0"/>
                <a:cs typeface="Times New Roman" panose="02020603050405020304" pitchFamily="18" charset="0"/>
              </a:rPr>
              <a:t> </a:t>
            </a:r>
            <a:r>
              <a:rPr lang="en-US" sz="1350" b="1" dirty="0" err="1">
                <a:latin typeface="Cambria" panose="02040503050406030204" pitchFamily="18" charset="0"/>
                <a:ea typeface="Cambria" panose="02040503050406030204" pitchFamily="18" charset="0"/>
                <a:cs typeface="Times New Roman" panose="02020603050405020304" pitchFamily="18" charset="0"/>
              </a:rPr>
              <a:t>cập</a:t>
            </a:r>
            <a:r>
              <a:rPr lang="en-US" sz="1350" b="1" dirty="0">
                <a:latin typeface="Cambria" panose="02040503050406030204" pitchFamily="18" charset="0"/>
                <a:ea typeface="Cambria" panose="02040503050406030204" pitchFamily="18" charset="0"/>
                <a:cs typeface="Times New Roman" panose="02020603050405020304" pitchFamily="18" charset="0"/>
              </a:rPr>
              <a:t>: </a:t>
            </a:r>
            <a:r>
              <a:rPr lang="en-US" sz="1350" dirty="0">
                <a:solidFill>
                  <a:srgbClr val="FF0066"/>
                </a:solidFill>
                <a:latin typeface="Cambria" panose="02040503050406030204" pitchFamily="18" charset="0"/>
                <a:ea typeface="Cambria" panose="020405030504060302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350" dirty="0">
              <a:solidFill>
                <a:srgbClr val="FF0066"/>
              </a:solidFill>
              <a:latin typeface="Cambria" panose="02040503050406030204" pitchFamily="18" charset="0"/>
              <a:ea typeface="Cambria" panose="02040503050406030204" pitchFamily="18" charset="0"/>
              <a:cs typeface="Times New Roman" panose="02020603050405020304" pitchFamily="18" charset="0"/>
            </a:endParaRPr>
          </a:p>
          <a:p>
            <a:pPr algn="ctr"/>
            <a:r>
              <a:rPr lang="en-US" sz="1350" b="1" dirty="0">
                <a:solidFill>
                  <a:srgbClr val="0D4370"/>
                </a:solidFill>
                <a:latin typeface="Cambria" panose="02040503050406030204" pitchFamily="18" charset="0"/>
                <a:ea typeface="Cambria" panose="02040503050406030204" pitchFamily="18" charset="0"/>
                <a:cs typeface="Times New Roman" panose="02020603050405020304" pitchFamily="18" charset="0"/>
              </a:rPr>
              <a:t>SĐT ZALO : </a:t>
            </a:r>
            <a:r>
              <a:rPr lang="en-US" sz="1350" b="1" u="sng" dirty="0">
                <a:solidFill>
                  <a:srgbClr val="0D4370"/>
                </a:solidFill>
                <a:latin typeface="Cambria" panose="02040503050406030204" pitchFamily="18" charset="0"/>
                <a:ea typeface="Cambria" panose="02040503050406030204" pitchFamily="18" charset="0"/>
              </a:rPr>
              <a:t>0382348780</a:t>
            </a:r>
            <a:r>
              <a:rPr lang="en-US" sz="1350" b="1" dirty="0">
                <a:solidFill>
                  <a:srgbClr val="0D4370"/>
                </a:solidFill>
                <a:latin typeface="Cambria" panose="02040503050406030204" pitchFamily="18" charset="0"/>
                <a:ea typeface="Cambria" panose="02040503050406030204" pitchFamily="18" charset="0"/>
              </a:rPr>
              <a:t> - </a:t>
            </a:r>
            <a:r>
              <a:rPr lang="en-US" sz="1350" b="1" u="sng" dirty="0">
                <a:solidFill>
                  <a:srgbClr val="0D4370"/>
                </a:solidFill>
                <a:latin typeface="Cambria" panose="02040503050406030204" pitchFamily="18" charset="0"/>
                <a:ea typeface="Cambria" panose="02040503050406030204" pitchFamily="18" charset="0"/>
              </a:rPr>
              <a:t>0984848929</a:t>
            </a:r>
            <a:endParaRPr lang="en-US" sz="1350" b="1" dirty="0">
              <a:solidFill>
                <a:srgbClr val="0D437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B0114E73-6294-1742-EBCD-7904ADB375F8}"/>
              </a:ext>
            </a:extLst>
          </p:cNvPr>
          <p:cNvSpPr txBox="1">
            <a:spLocks/>
          </p:cNvSpPr>
          <p:nvPr userDrawn="1"/>
        </p:nvSpPr>
        <p:spPr>
          <a:xfrm>
            <a:off x="7402314" y="-1099929"/>
            <a:ext cx="2674077" cy="406799"/>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200" b="0" dirty="0">
                <a:solidFill>
                  <a:schemeClr val="accent6">
                    <a:lumMod val="50000"/>
                    <a:alpha val="41000"/>
                  </a:schemeClr>
                </a:solidFill>
                <a:latin typeface="SVN-Ready" panose="02040603050506020204" pitchFamily="18" charset="0"/>
              </a:rPr>
              <a:t>By </a:t>
            </a:r>
            <a:r>
              <a:rPr lang="en-US" sz="1200" b="0" dirty="0" err="1">
                <a:solidFill>
                  <a:schemeClr val="accent6">
                    <a:lumMod val="50000"/>
                    <a:alpha val="41000"/>
                  </a:schemeClr>
                </a:solidFill>
                <a:latin typeface="SVN-Ready" panose="02040603050506020204" pitchFamily="18" charset="0"/>
              </a:rPr>
              <a:t>Bắp</a:t>
            </a:r>
            <a:endParaRPr lang="en-US" sz="1200" b="0" dirty="0">
              <a:solidFill>
                <a:schemeClr val="accent6">
                  <a:lumMod val="50000"/>
                  <a:alpha val="41000"/>
                </a:schemeClr>
              </a:solidFill>
              <a:latin typeface="SVN-Ready" panose="02040603050506020204" pitchFamily="18" charset="0"/>
            </a:endParaRPr>
          </a:p>
        </p:txBody>
      </p:sp>
      <p:pic>
        <p:nvPicPr>
          <p:cNvPr id="15" name="Picture 15">
            <a:extLst>
              <a:ext uri="{FF2B5EF4-FFF2-40B4-BE49-F238E27FC236}">
                <a16:creationId xmlns:a16="http://schemas.microsoft.com/office/drawing/2014/main" id="{944226CC-4EE1-9D7B-9CAC-95BF2148CDA9}"/>
              </a:ext>
            </a:extLst>
          </p:cNvPr>
          <p:cNvPicPr>
            <a:picLocks noChangeAspect="1"/>
          </p:cNvPicPr>
          <p:nvPr userDrawn="1"/>
        </p:nvPicPr>
        <p:blipFill>
          <a:blip r:embed="rId9"/>
          <a:stretch>
            <a:fillRect/>
          </a:stretch>
        </p:blipFill>
        <p:spPr>
          <a:xfrm>
            <a:off x="392254" y="5927512"/>
            <a:ext cx="1641491" cy="1993565"/>
          </a:xfrm>
          <a:prstGeom prst="rect">
            <a:avLst/>
          </a:prstGeom>
        </p:spPr>
      </p:pic>
      <p:pic>
        <p:nvPicPr>
          <p:cNvPr id="16" name="Picture 17">
            <a:extLst>
              <a:ext uri="{FF2B5EF4-FFF2-40B4-BE49-F238E27FC236}">
                <a16:creationId xmlns:a16="http://schemas.microsoft.com/office/drawing/2014/main" id="{0ED44399-9E96-C8D8-C545-BBBB05FAD525}"/>
              </a:ext>
            </a:extLst>
          </p:cNvPr>
          <p:cNvPicPr>
            <a:picLocks noChangeAspect="1"/>
          </p:cNvPicPr>
          <p:nvPr userDrawn="1"/>
        </p:nvPicPr>
        <p:blipFill>
          <a:blip r:embed="rId9"/>
          <a:stretch>
            <a:fillRect/>
          </a:stretch>
        </p:blipFill>
        <p:spPr>
          <a:xfrm>
            <a:off x="-6365334" y="-57150"/>
            <a:ext cx="1641491" cy="1993565"/>
          </a:xfrm>
          <a:prstGeom prst="rect">
            <a:avLst/>
          </a:prstGeom>
        </p:spPr>
      </p:pic>
      <p:pic>
        <p:nvPicPr>
          <p:cNvPr id="17" name="Picture 21">
            <a:extLst>
              <a:ext uri="{FF2B5EF4-FFF2-40B4-BE49-F238E27FC236}">
                <a16:creationId xmlns:a16="http://schemas.microsoft.com/office/drawing/2014/main" id="{A2652EE0-2603-5E7A-8EEF-F115A55D04AF}"/>
              </a:ext>
            </a:extLst>
          </p:cNvPr>
          <p:cNvPicPr>
            <a:picLocks noChangeAspect="1"/>
          </p:cNvPicPr>
          <p:nvPr userDrawn="1"/>
        </p:nvPicPr>
        <p:blipFill>
          <a:blip r:embed="rId7">
            <a:duotone>
              <a:prstClr val="black"/>
              <a:schemeClr val="accent2">
                <a:tint val="45000"/>
                <a:satMod val="400000"/>
              </a:schemeClr>
            </a:duotone>
          </a:blip>
          <a:stretch>
            <a:fillRect/>
          </a:stretch>
        </p:blipFill>
        <p:spPr>
          <a:xfrm>
            <a:off x="9265844" y="34290"/>
            <a:ext cx="1156817" cy="388654"/>
          </a:xfrm>
          <a:prstGeom prst="rect">
            <a:avLst/>
          </a:prstGeom>
        </p:spPr>
      </p:pic>
      <p:pic>
        <p:nvPicPr>
          <p:cNvPr id="18" name="Hình ảnh 17">
            <a:extLst>
              <a:ext uri="{FF2B5EF4-FFF2-40B4-BE49-F238E27FC236}">
                <a16:creationId xmlns:a16="http://schemas.microsoft.com/office/drawing/2014/main" id="{5110F421-5534-BE2E-9635-47CE80C63C6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3732010"/>
            <a:ext cx="9144000" cy="1411490"/>
          </a:xfrm>
          <a:prstGeom prst="rect">
            <a:avLst/>
          </a:prstGeom>
        </p:spPr>
      </p:pic>
      <p:pic>
        <p:nvPicPr>
          <p:cNvPr id="19" name="Picture 19">
            <a:extLst>
              <a:ext uri="{FF2B5EF4-FFF2-40B4-BE49-F238E27FC236}">
                <a16:creationId xmlns:a16="http://schemas.microsoft.com/office/drawing/2014/main" id="{1B78B53A-A753-6670-037F-48FA85A27D0F}"/>
              </a:ext>
            </a:extLst>
          </p:cNvPr>
          <p:cNvPicPr>
            <a:picLocks noChangeAspect="1"/>
          </p:cNvPicPr>
          <p:nvPr userDrawn="1"/>
        </p:nvPicPr>
        <p:blipFill>
          <a:blip r:embed="rId6">
            <a:duotone>
              <a:schemeClr val="bg2">
                <a:shade val="45000"/>
                <a:satMod val="135000"/>
              </a:schemeClr>
              <a:prstClr val="white"/>
            </a:duotone>
          </a:blip>
          <a:stretch>
            <a:fillRect/>
          </a:stretch>
        </p:blipFill>
        <p:spPr>
          <a:xfrm>
            <a:off x="-299352" y="4573661"/>
            <a:ext cx="1641491" cy="667570"/>
          </a:xfrm>
          <a:prstGeom prst="rect">
            <a:avLst/>
          </a:prstGeom>
        </p:spPr>
      </p:pic>
    </p:spTree>
    <p:extLst>
      <p:ext uri="{BB962C8B-B14F-4D97-AF65-F5344CB8AC3E}">
        <p14:creationId xmlns:p14="http://schemas.microsoft.com/office/powerpoint/2010/main" val="25896064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1DA9034-094F-47AF-1424-984A08942374}"/>
              </a:ext>
            </a:extLst>
          </p:cNvPr>
          <p:cNvSpPr>
            <a:spLocks noGrp="1"/>
          </p:cNvSpPr>
          <p:nvPr>
            <p:ph type="title"/>
          </p:nvPr>
        </p:nvSpPr>
        <p:spPr>
          <a:xfrm>
            <a:off x="623888" y="1282304"/>
            <a:ext cx="7886700" cy="2139553"/>
          </a:xfrm>
        </p:spPr>
        <p:txBody>
          <a:bodyPr anchor="b"/>
          <a:lstStyle>
            <a:lvl1pPr>
              <a:defRPr sz="45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EE5D142-D027-FA9D-32A1-703BBE9F7ECE}"/>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523C3FEA-1F23-752D-AC26-B9F542C3C876}"/>
              </a:ext>
            </a:extLst>
          </p:cNvPr>
          <p:cNvSpPr>
            <a:spLocks noGrp="1"/>
          </p:cNvSpPr>
          <p:nvPr>
            <p:ph type="dt" sz="half" idx="10"/>
          </p:nvPr>
        </p:nvSpPr>
        <p:spPr/>
        <p:txBody>
          <a:bodyPr/>
          <a:lstStyle/>
          <a:p>
            <a:fld id="{AAD289E2-6225-4DC1-BF1A-7E823703E683}" type="datetimeFigureOut">
              <a:rPr lang="en-US" smtClean="0"/>
              <a:t>4/4/2025</a:t>
            </a:fld>
            <a:endParaRPr lang="en-US"/>
          </a:p>
        </p:txBody>
      </p:sp>
      <p:sp>
        <p:nvSpPr>
          <p:cNvPr id="5" name="Chỗ dành sẵn cho Chân trang 4">
            <a:extLst>
              <a:ext uri="{FF2B5EF4-FFF2-40B4-BE49-F238E27FC236}">
                <a16:creationId xmlns:a16="http://schemas.microsoft.com/office/drawing/2014/main" id="{9F9B10B3-C49D-DA5A-460F-C6CBC3671DC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54089EE-EF8D-D542-16F5-29464DD754B4}"/>
              </a:ext>
            </a:extLst>
          </p:cNvPr>
          <p:cNvSpPr>
            <a:spLocks noGrp="1"/>
          </p:cNvSpPr>
          <p:nvPr>
            <p:ph type="sldNum" sz="quarter" idx="12"/>
          </p:nvPr>
        </p:nvSpPr>
        <p:spPr/>
        <p:txBody>
          <a:bodyPr/>
          <a:lstStyle/>
          <a:p>
            <a:fld id="{209C3A26-C7D0-4201-87BD-C012DAD3976A}" type="slidenum">
              <a:rPr lang="en-US" smtClean="0"/>
              <a:t>‹#›</a:t>
            </a:fld>
            <a:endParaRPr lang="en-US"/>
          </a:p>
        </p:txBody>
      </p:sp>
    </p:spTree>
    <p:extLst>
      <p:ext uri="{BB962C8B-B14F-4D97-AF65-F5344CB8AC3E}">
        <p14:creationId xmlns:p14="http://schemas.microsoft.com/office/powerpoint/2010/main" val="1781917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1F6E05B6-3A85-4A45-8725-F0F537167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1"/>
          </a:xfrm>
          <a:prstGeom prst="rect">
            <a:avLst/>
          </a:prstGeom>
        </p:spPr>
      </p:pic>
    </p:spTree>
    <p:extLst>
      <p:ext uri="{BB962C8B-B14F-4D97-AF65-F5344CB8AC3E}">
        <p14:creationId xmlns:p14="http://schemas.microsoft.com/office/powerpoint/2010/main" val="28111453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3F7597-68A5-12EA-B228-959298BA816F}"/>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3885900-3677-3066-FF8C-A33B795920D6}"/>
              </a:ext>
            </a:extLst>
          </p:cNvPr>
          <p:cNvSpPr>
            <a:spLocks noGrp="1"/>
          </p:cNvSpPr>
          <p:nvPr>
            <p:ph sz="half" idx="1"/>
          </p:nvPr>
        </p:nvSpPr>
        <p:spPr>
          <a:xfrm>
            <a:off x="6286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CFC5DD92-0D4B-6AA8-B916-9E992F1EFEE6}"/>
              </a:ext>
            </a:extLst>
          </p:cNvPr>
          <p:cNvSpPr>
            <a:spLocks noGrp="1"/>
          </p:cNvSpPr>
          <p:nvPr>
            <p:ph sz="half" idx="2"/>
          </p:nvPr>
        </p:nvSpPr>
        <p:spPr>
          <a:xfrm>
            <a:off x="46291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0D70E1FB-6B3A-1FB1-C6B9-B036B2E565C3}"/>
              </a:ext>
            </a:extLst>
          </p:cNvPr>
          <p:cNvSpPr>
            <a:spLocks noGrp="1"/>
          </p:cNvSpPr>
          <p:nvPr>
            <p:ph type="dt" sz="half" idx="10"/>
          </p:nvPr>
        </p:nvSpPr>
        <p:spPr/>
        <p:txBody>
          <a:bodyPr/>
          <a:lstStyle/>
          <a:p>
            <a:fld id="{AAD289E2-6225-4DC1-BF1A-7E823703E683}" type="datetimeFigureOut">
              <a:rPr lang="en-US" smtClean="0"/>
              <a:t>4/4/2025</a:t>
            </a:fld>
            <a:endParaRPr lang="en-US"/>
          </a:p>
        </p:txBody>
      </p:sp>
      <p:sp>
        <p:nvSpPr>
          <p:cNvPr id="6" name="Chỗ dành sẵn cho Chân trang 5">
            <a:extLst>
              <a:ext uri="{FF2B5EF4-FFF2-40B4-BE49-F238E27FC236}">
                <a16:creationId xmlns:a16="http://schemas.microsoft.com/office/drawing/2014/main" id="{C5BBD54D-8FA5-9EDA-80FD-0B9CDCE42910}"/>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1FBCD8C0-15CD-9C88-446A-3CDC44280D4B}"/>
              </a:ext>
            </a:extLst>
          </p:cNvPr>
          <p:cNvSpPr>
            <a:spLocks noGrp="1"/>
          </p:cNvSpPr>
          <p:nvPr>
            <p:ph type="sldNum" sz="quarter" idx="12"/>
          </p:nvPr>
        </p:nvSpPr>
        <p:spPr/>
        <p:txBody>
          <a:bodyPr/>
          <a:lstStyle/>
          <a:p>
            <a:fld id="{209C3A26-C7D0-4201-87BD-C012DAD3976A}" type="slidenum">
              <a:rPr lang="en-US" smtClean="0"/>
              <a:t>‹#›</a:t>
            </a:fld>
            <a:endParaRPr lang="en-US"/>
          </a:p>
        </p:txBody>
      </p:sp>
    </p:spTree>
    <p:extLst>
      <p:ext uri="{BB962C8B-B14F-4D97-AF65-F5344CB8AC3E}">
        <p14:creationId xmlns:p14="http://schemas.microsoft.com/office/powerpoint/2010/main" val="2926672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17D66D4-4C57-C1CE-AB9F-2B19A8CADB4C}"/>
              </a:ext>
            </a:extLst>
          </p:cNvPr>
          <p:cNvSpPr>
            <a:spLocks noGrp="1"/>
          </p:cNvSpPr>
          <p:nvPr>
            <p:ph type="title"/>
          </p:nvPr>
        </p:nvSpPr>
        <p:spPr>
          <a:xfrm>
            <a:off x="629841" y="273844"/>
            <a:ext cx="7886700" cy="994172"/>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A4A2352-AD7B-F156-5083-68DF50FABA9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0C46B186-008D-5F51-7208-C91AEF9F4C3F}"/>
              </a:ext>
            </a:extLst>
          </p:cNvPr>
          <p:cNvSpPr>
            <a:spLocks noGrp="1"/>
          </p:cNvSpPr>
          <p:nvPr>
            <p:ph sz="half" idx="2"/>
          </p:nvPr>
        </p:nvSpPr>
        <p:spPr>
          <a:xfrm>
            <a:off x="629842" y="1878806"/>
            <a:ext cx="3868340"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2076AB7E-702B-C353-0B3F-EED8FC8E8CF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FD9C864D-EE20-E592-6463-B3F7AC504F3B}"/>
              </a:ext>
            </a:extLst>
          </p:cNvPr>
          <p:cNvSpPr>
            <a:spLocks noGrp="1"/>
          </p:cNvSpPr>
          <p:nvPr>
            <p:ph sz="quarter" idx="4"/>
          </p:nvPr>
        </p:nvSpPr>
        <p:spPr>
          <a:xfrm>
            <a:off x="4629150" y="1878806"/>
            <a:ext cx="3887391"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E333C6F6-DD7E-D92F-A40A-FDC027D00936}"/>
              </a:ext>
            </a:extLst>
          </p:cNvPr>
          <p:cNvSpPr>
            <a:spLocks noGrp="1"/>
          </p:cNvSpPr>
          <p:nvPr>
            <p:ph type="dt" sz="half" idx="10"/>
          </p:nvPr>
        </p:nvSpPr>
        <p:spPr/>
        <p:txBody>
          <a:bodyPr/>
          <a:lstStyle/>
          <a:p>
            <a:fld id="{AAD289E2-6225-4DC1-BF1A-7E823703E683}" type="datetimeFigureOut">
              <a:rPr lang="en-US" smtClean="0"/>
              <a:t>4/4/2025</a:t>
            </a:fld>
            <a:endParaRPr lang="en-US"/>
          </a:p>
        </p:txBody>
      </p:sp>
      <p:sp>
        <p:nvSpPr>
          <p:cNvPr id="8" name="Chỗ dành sẵn cho Chân trang 7">
            <a:extLst>
              <a:ext uri="{FF2B5EF4-FFF2-40B4-BE49-F238E27FC236}">
                <a16:creationId xmlns:a16="http://schemas.microsoft.com/office/drawing/2014/main" id="{21420FD8-AA33-4012-AC5B-2587E75F87DF}"/>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AB417BEF-38E8-49A9-EA8A-5FEA6375945C}"/>
              </a:ext>
            </a:extLst>
          </p:cNvPr>
          <p:cNvSpPr>
            <a:spLocks noGrp="1"/>
          </p:cNvSpPr>
          <p:nvPr>
            <p:ph type="sldNum" sz="quarter" idx="12"/>
          </p:nvPr>
        </p:nvSpPr>
        <p:spPr/>
        <p:txBody>
          <a:bodyPr/>
          <a:lstStyle/>
          <a:p>
            <a:fld id="{209C3A26-C7D0-4201-87BD-C012DAD3976A}" type="slidenum">
              <a:rPr lang="en-US" smtClean="0"/>
              <a:t>‹#›</a:t>
            </a:fld>
            <a:endParaRPr lang="en-US"/>
          </a:p>
        </p:txBody>
      </p:sp>
    </p:spTree>
    <p:extLst>
      <p:ext uri="{BB962C8B-B14F-4D97-AF65-F5344CB8AC3E}">
        <p14:creationId xmlns:p14="http://schemas.microsoft.com/office/powerpoint/2010/main" val="39326629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EFF2170-4B6C-4A1A-AAEF-5DB91142464B}"/>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B9F5823-8F73-77BC-E04D-9A3E2219A0D0}"/>
              </a:ext>
            </a:extLst>
          </p:cNvPr>
          <p:cNvSpPr>
            <a:spLocks noGrp="1"/>
          </p:cNvSpPr>
          <p:nvPr>
            <p:ph type="dt" sz="half" idx="10"/>
          </p:nvPr>
        </p:nvSpPr>
        <p:spPr/>
        <p:txBody>
          <a:bodyPr/>
          <a:lstStyle/>
          <a:p>
            <a:fld id="{AAD289E2-6225-4DC1-BF1A-7E823703E683}" type="datetimeFigureOut">
              <a:rPr lang="en-US" smtClean="0"/>
              <a:t>4/4/2025</a:t>
            </a:fld>
            <a:endParaRPr lang="en-US"/>
          </a:p>
        </p:txBody>
      </p:sp>
      <p:sp>
        <p:nvSpPr>
          <p:cNvPr id="4" name="Chỗ dành sẵn cho Chân trang 3">
            <a:extLst>
              <a:ext uri="{FF2B5EF4-FFF2-40B4-BE49-F238E27FC236}">
                <a16:creationId xmlns:a16="http://schemas.microsoft.com/office/drawing/2014/main" id="{B0F622D0-FC6A-6CDC-0BBF-BA89484C71AB}"/>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69533204-DEF7-CFD2-78B3-E9B55A2A7E5E}"/>
              </a:ext>
            </a:extLst>
          </p:cNvPr>
          <p:cNvSpPr>
            <a:spLocks noGrp="1"/>
          </p:cNvSpPr>
          <p:nvPr>
            <p:ph type="sldNum" sz="quarter" idx="12"/>
          </p:nvPr>
        </p:nvSpPr>
        <p:spPr/>
        <p:txBody>
          <a:bodyPr/>
          <a:lstStyle/>
          <a:p>
            <a:fld id="{209C3A26-C7D0-4201-87BD-C012DAD3976A}" type="slidenum">
              <a:rPr lang="en-US" smtClean="0"/>
              <a:t>‹#›</a:t>
            </a:fld>
            <a:endParaRPr lang="en-US"/>
          </a:p>
        </p:txBody>
      </p:sp>
    </p:spTree>
    <p:extLst>
      <p:ext uri="{BB962C8B-B14F-4D97-AF65-F5344CB8AC3E}">
        <p14:creationId xmlns:p14="http://schemas.microsoft.com/office/powerpoint/2010/main" val="12650585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165F20A2-30B8-1717-07E7-57FC5810E8C8}"/>
              </a:ext>
            </a:extLst>
          </p:cNvPr>
          <p:cNvSpPr>
            <a:spLocks noGrp="1"/>
          </p:cNvSpPr>
          <p:nvPr>
            <p:ph type="dt" sz="half" idx="10"/>
          </p:nvPr>
        </p:nvSpPr>
        <p:spPr/>
        <p:txBody>
          <a:bodyPr/>
          <a:lstStyle/>
          <a:p>
            <a:fld id="{AAD289E2-6225-4DC1-BF1A-7E823703E683}" type="datetimeFigureOut">
              <a:rPr lang="en-US" smtClean="0"/>
              <a:t>4/4/2025</a:t>
            </a:fld>
            <a:endParaRPr lang="en-US"/>
          </a:p>
        </p:txBody>
      </p:sp>
      <p:sp>
        <p:nvSpPr>
          <p:cNvPr id="3" name="Chỗ dành sẵn cho Chân trang 2">
            <a:extLst>
              <a:ext uri="{FF2B5EF4-FFF2-40B4-BE49-F238E27FC236}">
                <a16:creationId xmlns:a16="http://schemas.microsoft.com/office/drawing/2014/main" id="{F92806DF-5CF9-8B83-655D-DE5CD4F2F73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AB9A4D6D-0CD8-F294-79F1-0AF38E68416D}"/>
              </a:ext>
            </a:extLst>
          </p:cNvPr>
          <p:cNvSpPr>
            <a:spLocks noGrp="1"/>
          </p:cNvSpPr>
          <p:nvPr>
            <p:ph type="sldNum" sz="quarter" idx="12"/>
          </p:nvPr>
        </p:nvSpPr>
        <p:spPr/>
        <p:txBody>
          <a:bodyPr/>
          <a:lstStyle/>
          <a:p>
            <a:fld id="{209C3A26-C7D0-4201-87BD-C012DAD3976A}" type="slidenum">
              <a:rPr lang="en-US" smtClean="0"/>
              <a:t>‹#›</a:t>
            </a:fld>
            <a:endParaRPr lang="en-US"/>
          </a:p>
        </p:txBody>
      </p:sp>
    </p:spTree>
    <p:extLst>
      <p:ext uri="{BB962C8B-B14F-4D97-AF65-F5344CB8AC3E}">
        <p14:creationId xmlns:p14="http://schemas.microsoft.com/office/powerpoint/2010/main" val="10594766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1EF915-162A-582A-6A36-3E67257D34AB}"/>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C456C25-9AEA-A7EE-7931-1D07C4B5878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772C8FC8-2EA1-32B3-3EF6-A5E9C389684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9625B6D-8458-1B99-A275-982937EFAE30}"/>
              </a:ext>
            </a:extLst>
          </p:cNvPr>
          <p:cNvSpPr>
            <a:spLocks noGrp="1"/>
          </p:cNvSpPr>
          <p:nvPr>
            <p:ph type="dt" sz="half" idx="10"/>
          </p:nvPr>
        </p:nvSpPr>
        <p:spPr/>
        <p:txBody>
          <a:bodyPr/>
          <a:lstStyle/>
          <a:p>
            <a:fld id="{AAD289E2-6225-4DC1-BF1A-7E823703E683}" type="datetimeFigureOut">
              <a:rPr lang="en-US" smtClean="0"/>
              <a:t>4/4/2025</a:t>
            </a:fld>
            <a:endParaRPr lang="en-US"/>
          </a:p>
        </p:txBody>
      </p:sp>
      <p:sp>
        <p:nvSpPr>
          <p:cNvPr id="6" name="Chỗ dành sẵn cho Chân trang 5">
            <a:extLst>
              <a:ext uri="{FF2B5EF4-FFF2-40B4-BE49-F238E27FC236}">
                <a16:creationId xmlns:a16="http://schemas.microsoft.com/office/drawing/2014/main" id="{89F03F9D-8B8C-87EF-4957-FAAAF9389508}"/>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FCA9482-C313-F3D0-ADE2-A47A8461A0D2}"/>
              </a:ext>
            </a:extLst>
          </p:cNvPr>
          <p:cNvSpPr>
            <a:spLocks noGrp="1"/>
          </p:cNvSpPr>
          <p:nvPr>
            <p:ph type="sldNum" sz="quarter" idx="12"/>
          </p:nvPr>
        </p:nvSpPr>
        <p:spPr/>
        <p:txBody>
          <a:bodyPr/>
          <a:lstStyle/>
          <a:p>
            <a:fld id="{209C3A26-C7D0-4201-87BD-C012DAD3976A}" type="slidenum">
              <a:rPr lang="en-US" smtClean="0"/>
              <a:t>‹#›</a:t>
            </a:fld>
            <a:endParaRPr lang="en-US"/>
          </a:p>
        </p:txBody>
      </p:sp>
    </p:spTree>
    <p:extLst>
      <p:ext uri="{BB962C8B-B14F-4D97-AF65-F5344CB8AC3E}">
        <p14:creationId xmlns:p14="http://schemas.microsoft.com/office/powerpoint/2010/main" val="21383233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4AD7388-6F57-866A-F00F-2D751252EEF8}"/>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2E7AF5CB-7434-4A95-0390-1BD25078F943}"/>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Chỗ dành sẵn cho Văn bản 3">
            <a:extLst>
              <a:ext uri="{FF2B5EF4-FFF2-40B4-BE49-F238E27FC236}">
                <a16:creationId xmlns:a16="http://schemas.microsoft.com/office/drawing/2014/main" id="{C14C1C63-69EA-515D-507C-516EC875378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AEA8023-C595-3AAC-BCBA-7E91906A281A}"/>
              </a:ext>
            </a:extLst>
          </p:cNvPr>
          <p:cNvSpPr>
            <a:spLocks noGrp="1"/>
          </p:cNvSpPr>
          <p:nvPr>
            <p:ph type="dt" sz="half" idx="10"/>
          </p:nvPr>
        </p:nvSpPr>
        <p:spPr/>
        <p:txBody>
          <a:bodyPr/>
          <a:lstStyle/>
          <a:p>
            <a:fld id="{AAD289E2-6225-4DC1-BF1A-7E823703E683}" type="datetimeFigureOut">
              <a:rPr lang="en-US" smtClean="0"/>
              <a:t>4/4/2025</a:t>
            </a:fld>
            <a:endParaRPr lang="en-US"/>
          </a:p>
        </p:txBody>
      </p:sp>
      <p:sp>
        <p:nvSpPr>
          <p:cNvPr id="6" name="Chỗ dành sẵn cho Chân trang 5">
            <a:extLst>
              <a:ext uri="{FF2B5EF4-FFF2-40B4-BE49-F238E27FC236}">
                <a16:creationId xmlns:a16="http://schemas.microsoft.com/office/drawing/2014/main" id="{5D14668A-5AF2-C568-4EC8-E91D070221E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87E4E58-6414-D10C-61ED-930A5C842F62}"/>
              </a:ext>
            </a:extLst>
          </p:cNvPr>
          <p:cNvSpPr>
            <a:spLocks noGrp="1"/>
          </p:cNvSpPr>
          <p:nvPr>
            <p:ph type="sldNum" sz="quarter" idx="12"/>
          </p:nvPr>
        </p:nvSpPr>
        <p:spPr/>
        <p:txBody>
          <a:bodyPr/>
          <a:lstStyle/>
          <a:p>
            <a:fld id="{209C3A26-C7D0-4201-87BD-C012DAD3976A}" type="slidenum">
              <a:rPr lang="en-US" smtClean="0"/>
              <a:t>‹#›</a:t>
            </a:fld>
            <a:endParaRPr lang="en-US"/>
          </a:p>
        </p:txBody>
      </p:sp>
    </p:spTree>
    <p:extLst>
      <p:ext uri="{BB962C8B-B14F-4D97-AF65-F5344CB8AC3E}">
        <p14:creationId xmlns:p14="http://schemas.microsoft.com/office/powerpoint/2010/main" val="38341118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3AC8EDA-E142-547A-3D8B-43D32CC81487}"/>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D45E9C23-0A20-F509-928F-A184860EAB53}"/>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AA59C4B-32A1-0EE3-C456-F3B31E9F9DFD}"/>
              </a:ext>
            </a:extLst>
          </p:cNvPr>
          <p:cNvSpPr>
            <a:spLocks noGrp="1"/>
          </p:cNvSpPr>
          <p:nvPr>
            <p:ph type="dt" sz="half" idx="10"/>
          </p:nvPr>
        </p:nvSpPr>
        <p:spPr/>
        <p:txBody>
          <a:bodyPr/>
          <a:lstStyle/>
          <a:p>
            <a:fld id="{AAD289E2-6225-4DC1-BF1A-7E823703E683}" type="datetimeFigureOut">
              <a:rPr lang="en-US" smtClean="0"/>
              <a:t>4/4/2025</a:t>
            </a:fld>
            <a:endParaRPr lang="en-US"/>
          </a:p>
        </p:txBody>
      </p:sp>
      <p:sp>
        <p:nvSpPr>
          <p:cNvPr id="5" name="Chỗ dành sẵn cho Chân trang 4">
            <a:extLst>
              <a:ext uri="{FF2B5EF4-FFF2-40B4-BE49-F238E27FC236}">
                <a16:creationId xmlns:a16="http://schemas.microsoft.com/office/drawing/2014/main" id="{2A8B9B2F-4F41-9750-6A7F-C9F65A7E2D05}"/>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F8B88F1-25EB-7A44-CFBD-E2EF40594DE9}"/>
              </a:ext>
            </a:extLst>
          </p:cNvPr>
          <p:cNvSpPr>
            <a:spLocks noGrp="1"/>
          </p:cNvSpPr>
          <p:nvPr>
            <p:ph type="sldNum" sz="quarter" idx="12"/>
          </p:nvPr>
        </p:nvSpPr>
        <p:spPr/>
        <p:txBody>
          <a:bodyPr/>
          <a:lstStyle/>
          <a:p>
            <a:fld id="{209C3A26-C7D0-4201-87BD-C012DAD3976A}" type="slidenum">
              <a:rPr lang="en-US" smtClean="0"/>
              <a:t>‹#›</a:t>
            </a:fld>
            <a:endParaRPr lang="en-US"/>
          </a:p>
        </p:txBody>
      </p:sp>
    </p:spTree>
    <p:extLst>
      <p:ext uri="{BB962C8B-B14F-4D97-AF65-F5344CB8AC3E}">
        <p14:creationId xmlns:p14="http://schemas.microsoft.com/office/powerpoint/2010/main" val="9004788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D81C796A-09FF-B621-8C97-882EFED0C7F8}"/>
              </a:ext>
            </a:extLst>
          </p:cNvPr>
          <p:cNvSpPr>
            <a:spLocks noGrp="1"/>
          </p:cNvSpPr>
          <p:nvPr>
            <p:ph type="title" orient="vert"/>
          </p:nvPr>
        </p:nvSpPr>
        <p:spPr>
          <a:xfrm>
            <a:off x="6543675" y="273844"/>
            <a:ext cx="1971675" cy="4358879"/>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CB23A758-0FA0-8A31-6463-FBA17F651A9E}"/>
              </a:ext>
            </a:extLst>
          </p:cNvPr>
          <p:cNvSpPr>
            <a:spLocks noGrp="1"/>
          </p:cNvSpPr>
          <p:nvPr>
            <p:ph type="body" orient="vert" idx="1"/>
          </p:nvPr>
        </p:nvSpPr>
        <p:spPr>
          <a:xfrm>
            <a:off x="628650" y="273844"/>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30D4999-B518-8968-6AD2-76B8A017D1BB}"/>
              </a:ext>
            </a:extLst>
          </p:cNvPr>
          <p:cNvSpPr>
            <a:spLocks noGrp="1"/>
          </p:cNvSpPr>
          <p:nvPr>
            <p:ph type="dt" sz="half" idx="10"/>
          </p:nvPr>
        </p:nvSpPr>
        <p:spPr/>
        <p:txBody>
          <a:bodyPr/>
          <a:lstStyle/>
          <a:p>
            <a:fld id="{AAD289E2-6225-4DC1-BF1A-7E823703E683}" type="datetimeFigureOut">
              <a:rPr lang="en-US" smtClean="0"/>
              <a:t>4/4/2025</a:t>
            </a:fld>
            <a:endParaRPr lang="en-US"/>
          </a:p>
        </p:txBody>
      </p:sp>
      <p:sp>
        <p:nvSpPr>
          <p:cNvPr id="5" name="Chỗ dành sẵn cho Chân trang 4">
            <a:extLst>
              <a:ext uri="{FF2B5EF4-FFF2-40B4-BE49-F238E27FC236}">
                <a16:creationId xmlns:a16="http://schemas.microsoft.com/office/drawing/2014/main" id="{A8DA457A-966C-153C-33FE-FF97CA88E8C5}"/>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B426849-650F-D18D-D5C3-E23B99EAD257}"/>
              </a:ext>
            </a:extLst>
          </p:cNvPr>
          <p:cNvSpPr>
            <a:spLocks noGrp="1"/>
          </p:cNvSpPr>
          <p:nvPr>
            <p:ph type="sldNum" sz="quarter" idx="12"/>
          </p:nvPr>
        </p:nvSpPr>
        <p:spPr/>
        <p:txBody>
          <a:bodyPr/>
          <a:lstStyle/>
          <a:p>
            <a:fld id="{209C3A26-C7D0-4201-87BD-C012DAD3976A}" type="slidenum">
              <a:rPr lang="en-US" smtClean="0"/>
              <a:t>‹#›</a:t>
            </a:fld>
            <a:endParaRPr lang="en-US"/>
          </a:p>
        </p:txBody>
      </p:sp>
    </p:spTree>
    <p:extLst>
      <p:ext uri="{BB962C8B-B14F-4D97-AF65-F5344CB8AC3E}">
        <p14:creationId xmlns:p14="http://schemas.microsoft.com/office/powerpoint/2010/main" val="541571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8588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3A70B09E-B74C-4DF4-A280-B70EAFCB5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pic>
        <p:nvPicPr>
          <p:cNvPr id="8" name="图片 2">
            <a:extLst>
              <a:ext uri="{FF2B5EF4-FFF2-40B4-BE49-F238E27FC236}">
                <a16:creationId xmlns:a16="http://schemas.microsoft.com/office/drawing/2014/main" id="{6D1169B3-C06C-4EA0-A39D-7BC333595F6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 y="4343400"/>
            <a:ext cx="9143997" cy="800100"/>
          </a:xfrm>
          <a:prstGeom prst="rect">
            <a:avLst/>
          </a:prstGeom>
        </p:spPr>
      </p:pic>
    </p:spTree>
    <p:extLst>
      <p:ext uri="{BB962C8B-B14F-4D97-AF65-F5344CB8AC3E}">
        <p14:creationId xmlns:p14="http://schemas.microsoft.com/office/powerpoint/2010/main" val="1976452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BE79F17-2F3E-41F9-AFB4-F24877A05D58}" type="datetimeFigureOut">
              <a:rPr lang="zh-CN" altLang="en-US" smtClean="0"/>
              <a:t>2025/4/4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0553813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1F6E05B6-3A85-4A45-8725-F0F537167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1"/>
          </a:xfrm>
          <a:prstGeom prst="rect">
            <a:avLst/>
          </a:prstGeom>
        </p:spPr>
      </p:pic>
    </p:spTree>
    <p:extLst>
      <p:ext uri="{BB962C8B-B14F-4D97-AF65-F5344CB8AC3E}">
        <p14:creationId xmlns:p14="http://schemas.microsoft.com/office/powerpoint/2010/main" val="28960585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4150CCEE-882D-47DF-9D69-70BBF44652E6}" type="datetimeFigureOut">
              <a:rPr lang="en-US" smtClean="0"/>
              <a:t>4/4/2025</a:t>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BF87EFAC-44D0-4A8B-9933-0D03336617C2}" type="slidenum">
              <a:rPr lang="en-US" smtClean="0"/>
              <a:t>‹#›</a:t>
            </a:fld>
            <a:endParaRPr lang="en-US"/>
          </a:p>
        </p:txBody>
      </p:sp>
    </p:spTree>
    <p:extLst>
      <p:ext uri="{BB962C8B-B14F-4D97-AF65-F5344CB8AC3E}">
        <p14:creationId xmlns:p14="http://schemas.microsoft.com/office/powerpoint/2010/main" val="42878586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4767263"/>
            <a:ext cx="2057400" cy="273844"/>
          </a:xfrm>
          <a:prstGeom prst="rect">
            <a:avLst/>
          </a:prstGeom>
        </p:spPr>
        <p:txBody>
          <a:bodyPr/>
          <a:lstStyle/>
          <a:p>
            <a:fld id="{4150CCEE-882D-47DF-9D69-70BBF44652E6}" type="datetimeFigureOut">
              <a:rPr lang="en-US" smtClean="0"/>
              <a:t>4/4/2025</a:t>
            </a:fld>
            <a:endParaRPr lang="en-US"/>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fld id="{BF87EFAC-44D0-4A8B-9933-0D03336617C2}" type="slidenum">
              <a:rPr lang="en-US" smtClean="0"/>
              <a:t>‹#›</a:t>
            </a:fld>
            <a:endParaRPr lang="en-US"/>
          </a:p>
        </p:txBody>
      </p:sp>
    </p:spTree>
    <p:extLst>
      <p:ext uri="{BB962C8B-B14F-4D97-AF65-F5344CB8AC3E}">
        <p14:creationId xmlns:p14="http://schemas.microsoft.com/office/powerpoint/2010/main" val="40941208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 y="-342900"/>
            <a:ext cx="9407387" cy="5624048"/>
          </a:xfrm>
          <a:prstGeom prst="rect">
            <a:avLst/>
          </a:prstGeom>
        </p:spPr>
      </p:pic>
      <p:sp>
        <p:nvSpPr>
          <p:cNvPr id="2" name="Rectangle 1"/>
          <p:cNvSpPr/>
          <p:nvPr userDrawn="1"/>
        </p:nvSpPr>
        <p:spPr>
          <a:xfrm>
            <a:off x="1" y="4735285"/>
            <a:ext cx="1110342" cy="40821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40350357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4150CCEE-882D-47DF-9D69-70BBF44652E6}" type="datetimeFigureOut">
              <a:rPr lang="en-US" smtClean="0"/>
              <a:t>4/4/2025</a:t>
            </a:fld>
            <a:endParaRPr 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BF87EFAC-44D0-4A8B-9933-0D03336617C2}" type="slidenum">
              <a:rPr lang="en-US" smtClean="0"/>
              <a:t>‹#›</a:t>
            </a:fld>
            <a:endParaRPr lang="en-US"/>
          </a:p>
        </p:txBody>
      </p:sp>
    </p:spTree>
    <p:extLst>
      <p:ext uri="{BB962C8B-B14F-4D97-AF65-F5344CB8AC3E}">
        <p14:creationId xmlns:p14="http://schemas.microsoft.com/office/powerpoint/2010/main" val="10325825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4150CCEE-882D-47DF-9D69-70BBF44652E6}" type="datetimeFigureOut">
              <a:rPr lang="en-US" smtClean="0"/>
              <a:t>4/4/2025</a:t>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BF87EFAC-44D0-4A8B-9933-0D03336617C2}" type="slidenum">
              <a:rPr lang="en-US" smtClean="0"/>
              <a:t>‹#›</a:t>
            </a:fld>
            <a:endParaRPr lang="en-US"/>
          </a:p>
        </p:txBody>
      </p:sp>
    </p:spTree>
    <p:extLst>
      <p:ext uri="{BB962C8B-B14F-4D97-AF65-F5344CB8AC3E}">
        <p14:creationId xmlns:p14="http://schemas.microsoft.com/office/powerpoint/2010/main" val="8190966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4150CCEE-882D-47DF-9D69-70BBF44652E6}" type="datetimeFigureOut">
              <a:rPr lang="en-US" smtClean="0"/>
              <a:t>4/4/2025</a:t>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BF87EFAC-44D0-4A8B-9933-0D03336617C2}" type="slidenum">
              <a:rPr lang="en-US" smtClean="0"/>
              <a:t>‹#›</a:t>
            </a:fld>
            <a:endParaRPr lang="en-US"/>
          </a:p>
        </p:txBody>
      </p:sp>
    </p:spTree>
    <p:extLst>
      <p:ext uri="{BB962C8B-B14F-4D97-AF65-F5344CB8AC3E}">
        <p14:creationId xmlns:p14="http://schemas.microsoft.com/office/powerpoint/2010/main" val="12855300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4150CCEE-882D-47DF-9D69-70BBF44652E6}" type="datetimeFigureOut">
              <a:rPr lang="en-US" smtClean="0"/>
              <a:t>4/4/2025</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BF87EFAC-44D0-4A8B-9933-0D03336617C2}" type="slidenum">
              <a:rPr lang="en-US" smtClean="0"/>
              <a:t>‹#›</a:t>
            </a:fld>
            <a:endParaRPr lang="en-US"/>
          </a:p>
        </p:txBody>
      </p:sp>
    </p:spTree>
    <p:extLst>
      <p:ext uri="{BB962C8B-B14F-4D97-AF65-F5344CB8AC3E}">
        <p14:creationId xmlns:p14="http://schemas.microsoft.com/office/powerpoint/2010/main" val="28940260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4150CCEE-882D-47DF-9D69-70BBF44652E6}" type="datetimeFigureOut">
              <a:rPr lang="en-US" smtClean="0"/>
              <a:t>4/4/2025</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BF87EFAC-44D0-4A8B-9933-0D03336617C2}" type="slidenum">
              <a:rPr lang="en-US" smtClean="0"/>
              <a:t>‹#›</a:t>
            </a:fld>
            <a:endParaRPr lang="en-US"/>
          </a:p>
        </p:txBody>
      </p:sp>
    </p:spTree>
    <p:extLst>
      <p:ext uri="{BB962C8B-B14F-4D97-AF65-F5344CB8AC3E}">
        <p14:creationId xmlns:p14="http://schemas.microsoft.com/office/powerpoint/2010/main" val="2339216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E79F17-2F3E-41F9-AFB4-F24877A05D58}" type="datetimeFigureOut">
              <a:rPr lang="zh-CN" altLang="en-US" smtClean="0"/>
              <a:t>2025/4/4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065659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E79F17-2F3E-41F9-AFB4-F24877A05D58}" type="datetimeFigureOut">
              <a:rPr lang="zh-CN" altLang="en-US" smtClean="0"/>
              <a:t>2025/4/4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31460758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17" Type="http://schemas.openxmlformats.org/officeDocument/2006/relationships/image" Target="../media/image7.png"/><Relationship Id="rId2" Type="http://schemas.openxmlformats.org/officeDocument/2006/relationships/slideLayout" Target="../slideLayouts/slideLayout8.xml"/><Relationship Id="rId16"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image" Target="../media/image8.png"/><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1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image" Target="../media/image13.png"/><Relationship Id="rId3" Type="http://schemas.openxmlformats.org/officeDocument/2006/relationships/slideLayout" Target="../slideLayouts/slideLayout31.xml"/><Relationship Id="rId21" Type="http://schemas.openxmlformats.org/officeDocument/2006/relationships/image" Target="../media/image15.png"/><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theme" Target="../theme/theme4.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image" Target="../media/image11.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image" Target="../media/image14.pn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hyperlink" Target="https://www.facebook.com/groups/629898828017053" TargetMode="Externa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8.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8.png"/><Relationship Id="rId2" Type="http://schemas.openxmlformats.org/officeDocument/2006/relationships/slideLayout" Target="../slideLayouts/slideLayout57.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7.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24.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6" y="539500"/>
            <a:ext cx="7717500"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3275" y="1187600"/>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45B48A23-F086-E848-93F2-BE7280BF92FE}"/>
              </a:ext>
            </a:extLst>
          </p:cNvPr>
          <p:cNvSpPr/>
          <p:nvPr userDrawn="1"/>
        </p:nvSpPr>
        <p:spPr>
          <a:xfrm>
            <a:off x="6479570" y="4928057"/>
            <a:ext cx="2066591" cy="256545"/>
          </a:xfrm>
          <a:prstGeom prst="rect">
            <a:avLst/>
          </a:prstGeom>
        </p:spPr>
        <p:txBody>
          <a:bodyPr wrap="none">
            <a:spAutoFit/>
          </a:bodyPr>
          <a:lstStyle/>
          <a:p>
            <a:r>
              <a:rPr lang="en-US" sz="1067" b="0" i="0" dirty="0">
                <a:solidFill>
                  <a:srgbClr val="000000"/>
                </a:solidFill>
                <a:effectLst/>
                <a:latin typeface="+mn-lt"/>
              </a:rPr>
              <a:t>FeistyForwarders_0968120672</a:t>
            </a:r>
            <a:endParaRPr lang="x-none" sz="1067"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706" r:id="rId1"/>
    <p:sldLayoutId id="2147483707" r:id="rId2"/>
    <p:sldLayoutId id="2147483690" r:id="rId3"/>
    <p:sldLayoutId id="2147483694" r:id="rId4"/>
    <p:sldLayoutId id="2147483850" r:id="rId5"/>
    <p:sldLayoutId id="2147483852"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4/4/2025</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sp>
        <p:nvSpPr>
          <p:cNvPr id="7" name="TextBox 3">
            <a:extLst>
              <a:ext uri="{FF2B5EF4-FFF2-40B4-BE49-F238E27FC236}">
                <a16:creationId xmlns:a16="http://schemas.microsoft.com/office/drawing/2014/main" id="{4DADC154-4A12-6898-6864-6BB5357568F6}"/>
              </a:ext>
            </a:extLst>
          </p:cNvPr>
          <p:cNvSpPr txBox="1"/>
          <p:nvPr userDrawn="1"/>
        </p:nvSpPr>
        <p:spPr>
          <a:xfrm>
            <a:off x="2286000" y="6823965"/>
            <a:ext cx="4671139" cy="71596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351"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342891" rtl="0" eaLnBrk="1" fontAlgn="auto" latinLnBrk="0" hangingPunct="1">
              <a:lnSpc>
                <a:spcPct val="100000"/>
              </a:lnSpc>
              <a:spcBef>
                <a:spcPts val="0"/>
              </a:spcBef>
              <a:spcAft>
                <a:spcPts val="0"/>
              </a:spcAft>
              <a:buClrTx/>
              <a:buSzTx/>
              <a:buFontTx/>
              <a:buNone/>
              <a:tabLst/>
              <a:defRPr/>
            </a:pPr>
            <a:r>
              <a:rPr lang="en-US" sz="1351" b="1">
                <a:latin typeface="Times New Roman" panose="02020603050405020304" pitchFamily="18" charset="0"/>
                <a:cs typeface="Times New Roman" panose="02020603050405020304" pitchFamily="18" charset="0"/>
              </a:rPr>
              <a:t>Mời </a:t>
            </a:r>
            <a:r>
              <a:rPr lang="en-US" sz="1351" b="1" dirty="0" err="1">
                <a:latin typeface="Times New Roman" panose="02020603050405020304" pitchFamily="18" charset="0"/>
                <a:cs typeface="Times New Roman" panose="02020603050405020304" pitchFamily="18" charset="0"/>
              </a:rPr>
              <a:t>truy</a:t>
            </a:r>
            <a:r>
              <a:rPr lang="en-US" sz="1351" b="1" dirty="0">
                <a:latin typeface="Times New Roman" panose="02020603050405020304" pitchFamily="18" charset="0"/>
                <a:cs typeface="Times New Roman" panose="02020603050405020304" pitchFamily="18" charset="0"/>
              </a:rPr>
              <a:t> </a:t>
            </a:r>
            <a:r>
              <a:rPr lang="en-US" sz="1351" b="1" dirty="0" err="1">
                <a:latin typeface="Times New Roman" panose="02020603050405020304" pitchFamily="18" charset="0"/>
                <a:cs typeface="Times New Roman" panose="02020603050405020304" pitchFamily="18" charset="0"/>
              </a:rPr>
              <a:t>cập</a:t>
            </a:r>
            <a:r>
              <a:rPr lang="en-US" sz="1351" b="1" dirty="0">
                <a:latin typeface="Times New Roman" panose="02020603050405020304" pitchFamily="18" charset="0"/>
                <a:cs typeface="Times New Roman" panose="02020603050405020304" pitchFamily="18" charset="0"/>
              </a:rPr>
              <a:t>: </a:t>
            </a:r>
            <a:r>
              <a:rPr lang="en-US" sz="1351"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1351" dirty="0">
              <a:solidFill>
                <a:srgbClr val="FF0066"/>
              </a:solidFill>
              <a:latin typeface="SVN-Newton" panose="02040603050506020204" pitchFamily="18" charset="0"/>
              <a:cs typeface="Times New Roman" panose="02020603050405020304" pitchFamily="18" charset="0"/>
            </a:endParaRPr>
          </a:p>
          <a:p>
            <a:pPr algn="ctr"/>
            <a:r>
              <a:rPr lang="en-US" sz="1351" b="1" dirty="0">
                <a:solidFill>
                  <a:srgbClr val="0D4370"/>
                </a:solidFill>
                <a:latin typeface="SVN-Newton" panose="02040603050506020204" pitchFamily="18" charset="0"/>
                <a:cs typeface="Times New Roman" panose="02020603050405020304" pitchFamily="18" charset="0"/>
              </a:rPr>
              <a:t>SĐT ZALO : </a:t>
            </a:r>
            <a:r>
              <a:rPr lang="en-US" sz="1351" b="1" u="sng" dirty="0">
                <a:solidFill>
                  <a:srgbClr val="0D4370"/>
                </a:solidFill>
                <a:latin typeface="SVN-Newton" panose="02040603050506020204" pitchFamily="18" charset="0"/>
              </a:rPr>
              <a:t>0382348780</a:t>
            </a:r>
            <a:r>
              <a:rPr lang="en-US" sz="1351" b="1" dirty="0">
                <a:solidFill>
                  <a:srgbClr val="0D4370"/>
                </a:solidFill>
                <a:latin typeface="SVN-Newton" panose="02040603050506020204" pitchFamily="18" charset="0"/>
              </a:rPr>
              <a:t> - </a:t>
            </a:r>
            <a:r>
              <a:rPr lang="en-US" sz="1351" b="1" u="sng" dirty="0">
                <a:solidFill>
                  <a:srgbClr val="0D4370"/>
                </a:solidFill>
                <a:latin typeface="SVN-Newton" panose="02040603050506020204" pitchFamily="18" charset="0"/>
              </a:rPr>
              <a:t>0984848929</a:t>
            </a:r>
            <a:endParaRPr lang="en-US" sz="1351" b="1" dirty="0">
              <a:solidFill>
                <a:srgbClr val="0D4370"/>
              </a:solidFill>
              <a:latin typeface="SVN-Newton"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855ACAE5-5CD5-F5DB-A45A-0DC35DFB32A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1482519" y="-19894173"/>
            <a:ext cx="1639685" cy="2788313"/>
          </a:xfrm>
          <a:prstGeom prst="rect">
            <a:avLst/>
          </a:prstGeom>
        </p:spPr>
      </p:pic>
      <p:pic>
        <p:nvPicPr>
          <p:cNvPr id="9" name="Picture 8">
            <a:extLst>
              <a:ext uri="{FF2B5EF4-FFF2-40B4-BE49-F238E27FC236}">
                <a16:creationId xmlns:a16="http://schemas.microsoft.com/office/drawing/2014/main" id="{1AF89294-1507-5058-FF23-2A027933D2D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6868882" y="-19894173"/>
            <a:ext cx="1639685" cy="2788313"/>
          </a:xfrm>
          <a:prstGeom prst="rect">
            <a:avLst/>
          </a:prstGeom>
        </p:spPr>
      </p:pic>
      <p:pic>
        <p:nvPicPr>
          <p:cNvPr id="10" name="Picture 9">
            <a:extLst>
              <a:ext uri="{FF2B5EF4-FFF2-40B4-BE49-F238E27FC236}">
                <a16:creationId xmlns:a16="http://schemas.microsoft.com/office/drawing/2014/main" id="{047F13A5-8376-9E2C-CF78-5ACEE4A84E6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0647339" y="21882479"/>
            <a:ext cx="1639685" cy="2788313"/>
          </a:xfrm>
          <a:prstGeom prst="rect">
            <a:avLst/>
          </a:prstGeom>
        </p:spPr>
      </p:pic>
      <p:pic>
        <p:nvPicPr>
          <p:cNvPr id="11" name="Picture 10">
            <a:extLst>
              <a:ext uri="{FF2B5EF4-FFF2-40B4-BE49-F238E27FC236}">
                <a16:creationId xmlns:a16="http://schemas.microsoft.com/office/drawing/2014/main" id="{7026A984-54E6-EBDF-4CEB-36E4C2E8D847}"/>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8537004" y="21882478"/>
            <a:ext cx="1639685" cy="2788313"/>
          </a:xfrm>
          <a:prstGeom prst="rect">
            <a:avLst/>
          </a:prstGeom>
        </p:spPr>
      </p:pic>
      <p:sp>
        <p:nvSpPr>
          <p:cNvPr id="12" name="Title 1">
            <a:extLst>
              <a:ext uri="{FF2B5EF4-FFF2-40B4-BE49-F238E27FC236}">
                <a16:creationId xmlns:a16="http://schemas.microsoft.com/office/drawing/2014/main" id="{4E648AF4-D8A8-ED67-0BC5-71C9516F6DA2}"/>
              </a:ext>
            </a:extLst>
          </p:cNvPr>
          <p:cNvSpPr txBox="1">
            <a:spLocks/>
          </p:cNvSpPr>
          <p:nvPr userDrawn="1"/>
        </p:nvSpPr>
        <p:spPr>
          <a:xfrm>
            <a:off x="7402314" y="-1099929"/>
            <a:ext cx="2674077" cy="406799"/>
          </a:xfrm>
          <a:prstGeom prst="rect">
            <a:avLst/>
          </a:prstGeom>
        </p:spPr>
        <p:txBody>
          <a:bodyPr vert="horz" lIns="68580" tIns="34291" rIns="68580" bIns="34291"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200" b="0" dirty="0">
                <a:solidFill>
                  <a:schemeClr val="accent6">
                    <a:lumMod val="50000"/>
                    <a:alpha val="41000"/>
                  </a:schemeClr>
                </a:solidFill>
                <a:latin typeface="SVN-Ready" panose="02040603050506020204" pitchFamily="18" charset="0"/>
              </a:rPr>
              <a:t>By </a:t>
            </a:r>
            <a:r>
              <a:rPr lang="en-US" sz="1200" b="0" dirty="0" err="1">
                <a:solidFill>
                  <a:schemeClr val="accent6">
                    <a:lumMod val="50000"/>
                    <a:alpha val="41000"/>
                  </a:schemeClr>
                </a:solidFill>
                <a:latin typeface="SVN-Ready" panose="02040603050506020204" pitchFamily="18" charset="0"/>
              </a:rPr>
              <a:t>Khánh</a:t>
            </a:r>
            <a:r>
              <a:rPr lang="en-US" sz="1200" b="0" dirty="0">
                <a:solidFill>
                  <a:schemeClr val="accent6">
                    <a:lumMod val="50000"/>
                    <a:alpha val="41000"/>
                  </a:schemeClr>
                </a:solidFill>
                <a:latin typeface="SVN-Ready" panose="02040603050506020204" pitchFamily="18" charset="0"/>
              </a:rPr>
              <a:t> </a:t>
            </a:r>
            <a:r>
              <a:rPr lang="en-US" sz="1200" b="0" dirty="0" err="1">
                <a:solidFill>
                  <a:schemeClr val="accent6">
                    <a:lumMod val="50000"/>
                    <a:alpha val="41000"/>
                  </a:schemeClr>
                </a:solidFill>
                <a:latin typeface="SVN-Ready" panose="02040603050506020204" pitchFamily="18" charset="0"/>
              </a:rPr>
              <a:t>Huyền</a:t>
            </a:r>
            <a:endParaRPr lang="en-US" sz="1200" b="0" dirty="0">
              <a:solidFill>
                <a:schemeClr val="accent6">
                  <a:lumMod val="50000"/>
                  <a:alpha val="41000"/>
                </a:schemeClr>
              </a:solidFill>
              <a:latin typeface="SVN-Ready" panose="02040603050506020204" pitchFamily="18" charset="0"/>
            </a:endParaRPr>
          </a:p>
        </p:txBody>
      </p:sp>
      <p:pic>
        <p:nvPicPr>
          <p:cNvPr id="13" name="Picture 12">
            <a:extLst>
              <a:ext uri="{FF2B5EF4-FFF2-40B4-BE49-F238E27FC236}">
                <a16:creationId xmlns:a16="http://schemas.microsoft.com/office/drawing/2014/main" id="{82562052-DD69-B51F-A481-CF3CBA1BD51E}"/>
              </a:ext>
            </a:extLst>
          </p:cNvPr>
          <p:cNvPicPr>
            <a:picLocks noChangeAspect="1"/>
          </p:cNvPicPr>
          <p:nvPr userDrawn="1"/>
        </p:nvPicPr>
        <p:blipFill>
          <a:blip r:embed="rId15"/>
          <a:stretch>
            <a:fillRect/>
          </a:stretch>
        </p:blipFill>
        <p:spPr>
          <a:xfrm>
            <a:off x="392255" y="5927513"/>
            <a:ext cx="1641491" cy="1993565"/>
          </a:xfrm>
          <a:prstGeom prst="rect">
            <a:avLst/>
          </a:prstGeom>
        </p:spPr>
      </p:pic>
      <p:pic>
        <p:nvPicPr>
          <p:cNvPr id="14" name="Picture 13">
            <a:extLst>
              <a:ext uri="{FF2B5EF4-FFF2-40B4-BE49-F238E27FC236}">
                <a16:creationId xmlns:a16="http://schemas.microsoft.com/office/drawing/2014/main" id="{43980821-9E2F-06FD-92DD-554FCD5BE54A}"/>
              </a:ext>
            </a:extLst>
          </p:cNvPr>
          <p:cNvPicPr>
            <a:picLocks noChangeAspect="1"/>
          </p:cNvPicPr>
          <p:nvPr userDrawn="1"/>
        </p:nvPicPr>
        <p:blipFill>
          <a:blip r:embed="rId15"/>
          <a:stretch>
            <a:fillRect/>
          </a:stretch>
        </p:blipFill>
        <p:spPr>
          <a:xfrm>
            <a:off x="-6365335" y="-57150"/>
            <a:ext cx="1641491" cy="1993565"/>
          </a:xfrm>
          <a:prstGeom prst="rect">
            <a:avLst/>
          </a:prstGeom>
        </p:spPr>
      </p:pic>
      <p:pic>
        <p:nvPicPr>
          <p:cNvPr id="15" name="Picture 14">
            <a:extLst>
              <a:ext uri="{FF2B5EF4-FFF2-40B4-BE49-F238E27FC236}">
                <a16:creationId xmlns:a16="http://schemas.microsoft.com/office/drawing/2014/main" id="{EE8FD838-34ED-D610-A98B-07C3CD37A1C1}"/>
              </a:ext>
            </a:extLst>
          </p:cNvPr>
          <p:cNvPicPr>
            <a:picLocks noChangeAspect="1"/>
          </p:cNvPicPr>
          <p:nvPr userDrawn="1"/>
        </p:nvPicPr>
        <p:blipFill>
          <a:blip r:embed="rId16"/>
          <a:stretch>
            <a:fillRect/>
          </a:stretch>
        </p:blipFill>
        <p:spPr>
          <a:xfrm>
            <a:off x="-428491" y="4573661"/>
            <a:ext cx="1641491" cy="667570"/>
          </a:xfrm>
          <a:prstGeom prst="rect">
            <a:avLst/>
          </a:prstGeom>
        </p:spPr>
      </p:pic>
      <p:pic>
        <p:nvPicPr>
          <p:cNvPr id="16" name="Picture 15">
            <a:extLst>
              <a:ext uri="{FF2B5EF4-FFF2-40B4-BE49-F238E27FC236}">
                <a16:creationId xmlns:a16="http://schemas.microsoft.com/office/drawing/2014/main" id="{E7B9835C-4D2D-6772-06D4-732070F28186}"/>
              </a:ext>
            </a:extLst>
          </p:cNvPr>
          <p:cNvPicPr>
            <a:picLocks noChangeAspect="1"/>
          </p:cNvPicPr>
          <p:nvPr userDrawn="1"/>
        </p:nvPicPr>
        <p:blipFill>
          <a:blip r:embed="rId17"/>
          <a:stretch>
            <a:fillRect/>
          </a:stretch>
        </p:blipFill>
        <p:spPr>
          <a:xfrm>
            <a:off x="8160944" y="0"/>
            <a:ext cx="1156816" cy="388654"/>
          </a:xfrm>
          <a:prstGeom prst="rect">
            <a:avLst/>
          </a:prstGeom>
        </p:spPr>
      </p:pic>
    </p:spTree>
    <p:extLst>
      <p:ext uri="{BB962C8B-B14F-4D97-AF65-F5344CB8AC3E}">
        <p14:creationId xmlns:p14="http://schemas.microsoft.com/office/powerpoint/2010/main" val="1124412547"/>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1CF2E77-4E87-4338-A6B2-93E833A84A3C}" type="datetimeFigureOut">
              <a:rPr lang="en-US" smtClean="0"/>
              <a:t>4/4/2025</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96E19DA-92E0-4635-8627-DEB5FDE3EBA8}" type="slidenum">
              <a:rPr lang="en-US" smtClean="0"/>
              <a:t>‹#›</a:t>
            </a:fld>
            <a:endParaRPr lang="en-US"/>
          </a:p>
        </p:txBody>
      </p:sp>
    </p:spTree>
    <p:extLst>
      <p:ext uri="{BB962C8B-B14F-4D97-AF65-F5344CB8AC3E}">
        <p14:creationId xmlns:p14="http://schemas.microsoft.com/office/powerpoint/2010/main" val="2186394419"/>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defTabSz="914400" rtl="0" eaLnBrk="1" latinLnBrk="0" hangingPunct="1">
        <a:spcBef>
          <a:spcPct val="0"/>
        </a:spcBef>
        <a:buNone/>
        <a:defRPr sz="4399"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8" name="Freeform 7"/>
          <p:cNvSpPr>
            <a:spLocks/>
          </p:cNvSpPr>
          <p:nvPr/>
        </p:nvSpPr>
        <p:spPr bwMode="auto">
          <a:xfrm>
            <a:off x="4381500" y="-5953"/>
            <a:ext cx="4762500" cy="478632"/>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1028" name="Title Placeholder 8"/>
          <p:cNvSpPr>
            <a:spLocks noGrp="1"/>
          </p:cNvSpPr>
          <p:nvPr>
            <p:ph type="title"/>
          </p:nvPr>
        </p:nvSpPr>
        <p:spPr bwMode="auto">
          <a:xfrm>
            <a:off x="457200" y="476098"/>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1029" name="Text Placeholder 29"/>
          <p:cNvSpPr>
            <a:spLocks noGrp="1"/>
          </p:cNvSpPr>
          <p:nvPr>
            <p:ph type="body" idx="1"/>
          </p:nvPr>
        </p:nvSpPr>
        <p:spPr bwMode="auto">
          <a:xfrm>
            <a:off x="266700" y="2189680"/>
            <a:ext cx="8229600" cy="329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grpSp>
        <p:nvGrpSpPr>
          <p:cNvPr id="1033" name="Group 1"/>
          <p:cNvGrpSpPr>
            <a:grpSpLocks/>
          </p:cNvGrpSpPr>
          <p:nvPr/>
        </p:nvGrpSpPr>
        <p:grpSpPr bwMode="auto">
          <a:xfrm>
            <a:off x="-19049" y="152400"/>
            <a:ext cx="9180513" cy="485775"/>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VnTime" pitchFamily="34" charset="0"/>
                <a:ea typeface="+mn-e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VnTime" pitchFamily="34" charset="0"/>
                <a:ea typeface="+mn-ea"/>
                <a:cs typeface="+mn-cs"/>
              </a:endParaRPr>
            </a:p>
          </p:txBody>
        </p:sp>
      </p:grpSp>
      <p:pic>
        <p:nvPicPr>
          <p:cNvPr id="14" name="Picture 13"/>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9894480" y="7304967"/>
            <a:ext cx="1555196" cy="2564606"/>
          </a:xfrm>
          <a:prstGeom prst="rect">
            <a:avLst/>
          </a:prstGeom>
        </p:spPr>
      </p:pic>
      <p:sp>
        <p:nvSpPr>
          <p:cNvPr id="15" name="TextBox 14">
            <a:extLst>
              <a:ext uri="{FF2B5EF4-FFF2-40B4-BE49-F238E27FC236}">
                <a16:creationId xmlns:a16="http://schemas.microsoft.com/office/drawing/2014/main" id="{5292DDD0-C4E4-4180-AD9B-97D31BE0F0B5}"/>
              </a:ext>
            </a:extLst>
          </p:cNvPr>
          <p:cNvSpPr txBox="1"/>
          <p:nvPr userDrawn="1"/>
        </p:nvSpPr>
        <p:spPr>
          <a:xfrm>
            <a:off x="8220332" y="84743"/>
            <a:ext cx="1056503"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srgbClr val="A5C249">
                    <a:lumMod val="20000"/>
                    <a:lumOff val="80000"/>
                  </a:srgbClr>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350" b="0" i="0" u="none" strike="noStrike" kern="1200" cap="none" spc="0" normalizeH="0" baseline="0" noProof="0" dirty="0">
                <a:ln>
                  <a:noFill/>
                </a:ln>
                <a:solidFill>
                  <a:srgbClr val="A5C249">
                    <a:lumMod val="20000"/>
                    <a:lumOff val="80000"/>
                  </a:srgbClr>
                </a:solidFill>
                <a:effectLst/>
                <a:uLnTx/>
                <a:uFillTx/>
                <a:latin typeface="#9Slide03 Arima Madurai Black" panose="00000A00000000000000" pitchFamily="2" charset="0"/>
                <a:ea typeface="+mn-ea"/>
                <a:cs typeface="#9Slide03 Arima Madurai Black" panose="00000A00000000000000" pitchFamily="2" charset="0"/>
              </a:rPr>
              <a:t> Non</a:t>
            </a:r>
          </a:p>
        </p:txBody>
      </p:sp>
      <p:sp>
        <p:nvSpPr>
          <p:cNvPr id="16" name="TextBox 15">
            <a:extLst>
              <a:ext uri="{FF2B5EF4-FFF2-40B4-BE49-F238E27FC236}">
                <a16:creationId xmlns:a16="http://schemas.microsoft.com/office/drawing/2014/main" id="{EE71FB65-F622-4907-A686-9AFD02C3EF04}"/>
              </a:ext>
            </a:extLst>
          </p:cNvPr>
          <p:cNvSpPr txBox="1"/>
          <p:nvPr userDrawn="1"/>
        </p:nvSpPr>
        <p:spPr>
          <a:xfrm>
            <a:off x="8329999" y="4866501"/>
            <a:ext cx="1056503"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srgbClr val="A5C249">
                    <a:lumMod val="20000"/>
                    <a:lumOff val="80000"/>
                  </a:srgbClr>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350" b="0" i="0" u="none" strike="noStrike" kern="1200" cap="none" spc="0" normalizeH="0" baseline="0" noProof="0" dirty="0">
                <a:ln>
                  <a:noFill/>
                </a:ln>
                <a:solidFill>
                  <a:srgbClr val="A5C249">
                    <a:lumMod val="20000"/>
                    <a:lumOff val="80000"/>
                  </a:srgbClr>
                </a:solidFill>
                <a:effectLst/>
                <a:uLnTx/>
                <a:uFillTx/>
                <a:latin typeface="#9Slide03 Arima Madurai Black" panose="00000A00000000000000" pitchFamily="2" charset="0"/>
                <a:ea typeface="+mn-ea"/>
                <a:cs typeface="#9Slide03 Arima Madurai Black" panose="00000A00000000000000" pitchFamily="2" charset="0"/>
              </a:rPr>
              <a:t> Non</a:t>
            </a:r>
          </a:p>
        </p:txBody>
      </p:sp>
      <p:pic>
        <p:nvPicPr>
          <p:cNvPr id="2" name="Picture 1">
            <a:extLst>
              <a:ext uri="{FF2B5EF4-FFF2-40B4-BE49-F238E27FC236}">
                <a16:creationId xmlns:a16="http://schemas.microsoft.com/office/drawing/2014/main" id="{E2926505-A1B8-905C-16E8-3578C0D817FA}"/>
              </a:ext>
            </a:extLst>
          </p:cNvPr>
          <p:cNvPicPr>
            <a:picLocks noChangeAspect="1"/>
          </p:cNvPicPr>
          <p:nvPr userDrawn="1"/>
        </p:nvPicPr>
        <p:blipFill rotWithShape="1">
          <a:blip r:embed="rId20" cstate="hqprint">
            <a:extLst>
              <a:ext uri="{28A0092B-C50C-407E-A947-70E740481C1C}">
                <a14:useLocalDpi xmlns:a14="http://schemas.microsoft.com/office/drawing/2010/main" val="0"/>
              </a:ext>
            </a:extLst>
          </a:blip>
          <a:srcRect t="37667"/>
          <a:stretch/>
        </p:blipFill>
        <p:spPr>
          <a:xfrm>
            <a:off x="-1614296" y="464321"/>
            <a:ext cx="1639685" cy="1738054"/>
          </a:xfrm>
          <a:prstGeom prst="rect">
            <a:avLst/>
          </a:prstGeom>
        </p:spPr>
      </p:pic>
      <p:pic>
        <p:nvPicPr>
          <p:cNvPr id="3" name="Picture 2">
            <a:extLst>
              <a:ext uri="{FF2B5EF4-FFF2-40B4-BE49-F238E27FC236}">
                <a16:creationId xmlns:a16="http://schemas.microsoft.com/office/drawing/2014/main" id="{8318A15B-32BB-5DEC-CADB-C5C2139668DF}"/>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38142"/>
          <a:stretch/>
        </p:blipFill>
        <p:spPr>
          <a:xfrm>
            <a:off x="1212098" y="5381582"/>
            <a:ext cx="1368007" cy="1501864"/>
          </a:xfrm>
          <a:prstGeom prst="rect">
            <a:avLst/>
          </a:prstGeom>
        </p:spPr>
      </p:pic>
      <p:sp>
        <p:nvSpPr>
          <p:cNvPr id="4" name="TextBox 3">
            <a:extLst>
              <a:ext uri="{FF2B5EF4-FFF2-40B4-BE49-F238E27FC236}">
                <a16:creationId xmlns:a16="http://schemas.microsoft.com/office/drawing/2014/main" id="{74EB4261-775F-8F47-1474-A0A9061C9B27}"/>
              </a:ext>
            </a:extLst>
          </p:cNvPr>
          <p:cNvSpPr txBox="1"/>
          <p:nvPr userDrawn="1"/>
        </p:nvSpPr>
        <p:spPr>
          <a:xfrm>
            <a:off x="2400300" y="6132513"/>
            <a:ext cx="4671138" cy="71558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35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342900" rtl="0" eaLnBrk="1" fontAlgn="auto" latinLnBrk="0" hangingPunct="1">
              <a:lnSpc>
                <a:spcPct val="100000"/>
              </a:lnSpc>
              <a:spcBef>
                <a:spcPts val="0"/>
              </a:spcBef>
              <a:spcAft>
                <a:spcPts val="0"/>
              </a:spcAft>
              <a:buClrTx/>
              <a:buSzTx/>
              <a:buFontTx/>
              <a:buNone/>
              <a:tabLst/>
              <a:defRPr/>
            </a:pPr>
            <a:r>
              <a:rPr lang="en-US" sz="1350" b="1">
                <a:latin typeface="Times New Roman" panose="02020603050405020304" pitchFamily="18" charset="0"/>
                <a:cs typeface="Times New Roman" panose="02020603050405020304" pitchFamily="18" charset="0"/>
              </a:rPr>
              <a:t>Mời </a:t>
            </a:r>
            <a:r>
              <a:rPr lang="en-US" sz="1350" b="1" dirty="0" err="1">
                <a:latin typeface="Times New Roman" panose="02020603050405020304" pitchFamily="18" charset="0"/>
                <a:cs typeface="Times New Roman" panose="02020603050405020304" pitchFamily="18" charset="0"/>
              </a:rPr>
              <a:t>truy</a:t>
            </a:r>
            <a:r>
              <a:rPr lang="en-US" sz="1350" b="1" dirty="0">
                <a:latin typeface="Times New Roman" panose="02020603050405020304" pitchFamily="18" charset="0"/>
                <a:cs typeface="Times New Roman" panose="02020603050405020304" pitchFamily="18" charset="0"/>
              </a:rPr>
              <a:t> </a:t>
            </a:r>
            <a:r>
              <a:rPr lang="en-US" sz="1350" b="1" dirty="0" err="1">
                <a:latin typeface="Times New Roman" panose="02020603050405020304" pitchFamily="18" charset="0"/>
                <a:cs typeface="Times New Roman" panose="02020603050405020304" pitchFamily="18" charset="0"/>
              </a:rPr>
              <a:t>cập</a:t>
            </a:r>
            <a:r>
              <a:rPr lang="en-US" sz="1350" b="1" dirty="0">
                <a:latin typeface="Times New Roman" panose="02020603050405020304" pitchFamily="18" charset="0"/>
                <a:cs typeface="Times New Roman" panose="02020603050405020304" pitchFamily="18" charset="0"/>
              </a:rPr>
              <a:t>: </a:t>
            </a:r>
            <a:r>
              <a:rPr lang="en-US" sz="1350" dirty="0">
                <a:solidFill>
                  <a:srgbClr val="FF0066"/>
                </a:solidFill>
                <a:latin typeface="Times New Roman" panose="02020603050405020304" pitchFamily="18" charset="0"/>
                <a:cs typeface="Times New Roman" panose="02020603050405020304" pitchFamily="18" charset="0"/>
                <a:hlinkClick r:id="rId22">
                  <a:extLst>
                    <a:ext uri="{A12FA001-AC4F-418D-AE19-62706E023703}">
                      <ahyp:hlinkClr xmlns:ahyp="http://schemas.microsoft.com/office/drawing/2018/hyperlinkcolor" val="tx"/>
                    </a:ext>
                  </a:extLst>
                </a:hlinkClick>
              </a:rPr>
              <a:t>MĂNG NON- TÀI LIỆU TIỂU HỌC | Facebook</a:t>
            </a:r>
            <a:endParaRPr lang="en-US" sz="1350" dirty="0">
              <a:solidFill>
                <a:srgbClr val="FF0066"/>
              </a:solidFill>
              <a:latin typeface="SVN-Newton" panose="02040603050506020204" pitchFamily="18" charset="0"/>
              <a:cs typeface="Times New Roman" panose="02020603050405020304" pitchFamily="18" charset="0"/>
            </a:endParaRPr>
          </a:p>
          <a:p>
            <a:pPr algn="ctr"/>
            <a:r>
              <a:rPr lang="en-US" sz="1350" b="1" dirty="0">
                <a:solidFill>
                  <a:srgbClr val="0D4370"/>
                </a:solidFill>
                <a:latin typeface="SVN-Newton" panose="02040603050506020204" pitchFamily="18" charset="0"/>
                <a:cs typeface="Times New Roman" panose="02020603050405020304" pitchFamily="18" charset="0"/>
              </a:rPr>
              <a:t>SĐT ZALO : </a:t>
            </a:r>
            <a:r>
              <a:rPr lang="en-US" sz="1350" b="1" u="sng" dirty="0">
                <a:solidFill>
                  <a:srgbClr val="0D4370"/>
                </a:solidFill>
                <a:latin typeface="SVN-Newton" panose="02040603050506020204" pitchFamily="18" charset="0"/>
              </a:rPr>
              <a:t>0382348780</a:t>
            </a:r>
            <a:r>
              <a:rPr lang="en-US" sz="1350" b="1" dirty="0">
                <a:solidFill>
                  <a:srgbClr val="0D4370"/>
                </a:solidFill>
                <a:latin typeface="SVN-Newton" panose="02040603050506020204" pitchFamily="18" charset="0"/>
              </a:rPr>
              <a:t> - </a:t>
            </a:r>
            <a:r>
              <a:rPr lang="en-US" sz="1350" b="1" u="sng" dirty="0">
                <a:solidFill>
                  <a:srgbClr val="0D4370"/>
                </a:solidFill>
                <a:latin typeface="SVN-Newton" panose="02040603050506020204" pitchFamily="18" charset="0"/>
              </a:rPr>
              <a:t>0984848929</a:t>
            </a:r>
            <a:endParaRPr lang="en-US" sz="1350"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48C19D6A-A4CD-8127-0D6E-E0CA0E11C432}"/>
              </a:ext>
            </a:extLst>
          </p:cNvPr>
          <p:cNvSpPr txBox="1">
            <a:spLocks/>
          </p:cNvSpPr>
          <p:nvPr userDrawn="1"/>
        </p:nvSpPr>
        <p:spPr>
          <a:xfrm>
            <a:off x="1076258" y="6662706"/>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rgbClr val="2C9430"/>
                </a:solidFill>
                <a:latin typeface="#9Slide07 HoneyCream" pitchFamily="2" charset="0"/>
              </a:rPr>
              <a:t>Măng Non</a:t>
            </a:r>
            <a:endParaRPr lang="en-US" sz="2400" b="0" dirty="0">
              <a:solidFill>
                <a:srgbClr val="2C9430"/>
              </a:solidFill>
              <a:latin typeface="#9Slide07 HoneyCream" pitchFamily="2" charset="0"/>
            </a:endParaRPr>
          </a:p>
        </p:txBody>
      </p:sp>
      <p:pic>
        <p:nvPicPr>
          <p:cNvPr id="6" name="Picture 5">
            <a:extLst>
              <a:ext uri="{FF2B5EF4-FFF2-40B4-BE49-F238E27FC236}">
                <a16:creationId xmlns:a16="http://schemas.microsoft.com/office/drawing/2014/main" id="{53191488-B808-34A7-85B8-9766A5988DA5}"/>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33111963" y="-18500017"/>
            <a:ext cx="1639685" cy="2788313"/>
          </a:xfrm>
          <a:prstGeom prst="rect">
            <a:avLst/>
          </a:prstGeom>
        </p:spPr>
      </p:pic>
      <p:pic>
        <p:nvPicPr>
          <p:cNvPr id="9" name="Picture 8">
            <a:extLst>
              <a:ext uri="{FF2B5EF4-FFF2-40B4-BE49-F238E27FC236}">
                <a16:creationId xmlns:a16="http://schemas.microsoft.com/office/drawing/2014/main" id="{686D5F0B-61B8-3613-AB11-CDA169D9C45B}"/>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40839334" y="-18500017"/>
            <a:ext cx="1639685" cy="2788313"/>
          </a:xfrm>
          <a:prstGeom prst="rect">
            <a:avLst/>
          </a:prstGeom>
        </p:spPr>
      </p:pic>
      <p:pic>
        <p:nvPicPr>
          <p:cNvPr id="11" name="Picture 10">
            <a:extLst>
              <a:ext uri="{FF2B5EF4-FFF2-40B4-BE49-F238E27FC236}">
                <a16:creationId xmlns:a16="http://schemas.microsoft.com/office/drawing/2014/main" id="{65367B68-CB79-E42F-9C47-A036F9FB3656}"/>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33037440" y="11007649"/>
            <a:ext cx="1639685" cy="2788313"/>
          </a:xfrm>
          <a:prstGeom prst="rect">
            <a:avLst/>
          </a:prstGeom>
        </p:spPr>
      </p:pic>
      <p:pic>
        <p:nvPicPr>
          <p:cNvPr id="19" name="Picture 18">
            <a:extLst>
              <a:ext uri="{FF2B5EF4-FFF2-40B4-BE49-F238E27FC236}">
                <a16:creationId xmlns:a16="http://schemas.microsoft.com/office/drawing/2014/main" id="{01BC741B-70F8-FDF5-A989-18DD8AF25A32}"/>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40839334" y="11007648"/>
            <a:ext cx="1639685" cy="2788313"/>
          </a:xfrm>
          <a:prstGeom prst="rect">
            <a:avLst/>
          </a:prstGeom>
        </p:spPr>
      </p:pic>
      <p:sp>
        <p:nvSpPr>
          <p:cNvPr id="21" name="Title 1">
            <a:extLst>
              <a:ext uri="{FF2B5EF4-FFF2-40B4-BE49-F238E27FC236}">
                <a16:creationId xmlns:a16="http://schemas.microsoft.com/office/drawing/2014/main" id="{10C0FAC6-156D-70E7-61A4-DB5A94471F0D}"/>
              </a:ext>
            </a:extLst>
          </p:cNvPr>
          <p:cNvSpPr txBox="1">
            <a:spLocks/>
          </p:cNvSpPr>
          <p:nvPr userDrawn="1"/>
        </p:nvSpPr>
        <p:spPr>
          <a:xfrm>
            <a:off x="-427587" y="4552950"/>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350" b="0">
                <a:solidFill>
                  <a:schemeClr val="accent3">
                    <a:lumMod val="60000"/>
                    <a:lumOff val="40000"/>
                  </a:schemeClr>
                </a:solidFill>
                <a:latin typeface="#9Slide07 HoneyCream" pitchFamily="2" charset="0"/>
              </a:rPr>
              <a:t>Măng Non</a:t>
            </a:r>
            <a:endParaRPr lang="en-US" sz="1350" b="0" dirty="0">
              <a:solidFill>
                <a:schemeClr val="accent3">
                  <a:lumMod val="60000"/>
                  <a:lumOff val="40000"/>
                </a:schemeClr>
              </a:solidFill>
              <a:latin typeface="#9Slide07 HoneyCream" pitchFamily="2" charset="0"/>
            </a:endParaRPr>
          </a:p>
        </p:txBody>
      </p:sp>
      <p:sp>
        <p:nvSpPr>
          <p:cNvPr id="23" name="TextBox 22">
            <a:extLst>
              <a:ext uri="{FF2B5EF4-FFF2-40B4-BE49-F238E27FC236}">
                <a16:creationId xmlns:a16="http://schemas.microsoft.com/office/drawing/2014/main" id="{156CE832-005B-D96A-6328-895188374BD8}"/>
              </a:ext>
            </a:extLst>
          </p:cNvPr>
          <p:cNvSpPr txBox="1"/>
          <p:nvPr userDrawn="1"/>
        </p:nvSpPr>
        <p:spPr>
          <a:xfrm>
            <a:off x="-2085513" y="2113666"/>
            <a:ext cx="2494564" cy="438582"/>
          </a:xfrm>
          <a:prstGeom prst="rect">
            <a:avLst/>
          </a:prstGeom>
          <a:noFill/>
        </p:spPr>
        <p:txBody>
          <a:bodyPr wrap="square" rtlCol="0">
            <a:spAutoFit/>
          </a:bodyPr>
          <a:lstStyle/>
          <a:p>
            <a:pPr algn="ctr"/>
            <a:r>
              <a:rPr lang="en-US" sz="2250" dirty="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2250" dirty="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2250" dirty="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24" name="TextBox 23">
            <a:extLst>
              <a:ext uri="{FF2B5EF4-FFF2-40B4-BE49-F238E27FC236}">
                <a16:creationId xmlns:a16="http://schemas.microsoft.com/office/drawing/2014/main" id="{447449FB-796B-AB3E-B40A-694FE15FD876}"/>
              </a:ext>
            </a:extLst>
          </p:cNvPr>
          <p:cNvSpPr txBox="1"/>
          <p:nvPr userDrawn="1"/>
        </p:nvSpPr>
        <p:spPr>
          <a:xfrm>
            <a:off x="7560811" y="248416"/>
            <a:ext cx="2060234" cy="588608"/>
          </a:xfrm>
          <a:prstGeom prst="rect">
            <a:avLst/>
          </a:prstGeom>
          <a:noFill/>
        </p:spPr>
        <p:txBody>
          <a:bodyPr wrap="square" rtlCol="0">
            <a:prstTxWarp prst="textArchUp">
              <a:avLst/>
            </a:prstTxWarp>
            <a:spAutoFit/>
          </a:bodyPr>
          <a:lstStyle/>
          <a:p>
            <a:pPr algn="ctr">
              <a:buClr>
                <a:srgbClr val="000000"/>
              </a:buClr>
              <a:buFont typeface="Arial"/>
              <a:buNone/>
            </a:pPr>
            <a:r>
              <a:rPr lang="en-US" sz="12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2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
        <p:nvSpPr>
          <p:cNvPr id="25" name="TextBox 24">
            <a:extLst>
              <a:ext uri="{FF2B5EF4-FFF2-40B4-BE49-F238E27FC236}">
                <a16:creationId xmlns:a16="http://schemas.microsoft.com/office/drawing/2014/main" id="{41E9DC4D-B321-9E09-42BF-6BCC639DB93D}"/>
              </a:ext>
            </a:extLst>
          </p:cNvPr>
          <p:cNvSpPr txBox="1"/>
          <p:nvPr userDrawn="1"/>
        </p:nvSpPr>
        <p:spPr>
          <a:xfrm>
            <a:off x="392255" y="7121527"/>
            <a:ext cx="8794088" cy="507831"/>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
                <a:srgbClr val="000000"/>
              </a:buClr>
              <a:buSzPts val="1100"/>
              <a:buFont typeface="Arial"/>
              <a:buNone/>
              <a:tabLst/>
              <a:defRPr/>
            </a:pPr>
            <a:r>
              <a:rPr lang="en-US" sz="1350" b="1">
                <a:solidFill>
                  <a:srgbClr val="C00000"/>
                </a:solidFill>
                <a:latin typeface="UTM Avo" panose="02040603050506020204" pitchFamily="18" charset="0"/>
              </a:rPr>
              <a:t>Sản phẩm của Măng Non – Tài liệu Tiểu học.</a:t>
            </a:r>
          </a:p>
          <a:p>
            <a:pPr marL="0" marR="0" lvl="0" indent="0" algn="ctr" defTabSz="685800" rtl="0" eaLnBrk="1" fontAlgn="auto" latinLnBrk="0" hangingPunct="1">
              <a:lnSpc>
                <a:spcPct val="100000"/>
              </a:lnSpc>
              <a:spcBef>
                <a:spcPts val="0"/>
              </a:spcBef>
              <a:spcAft>
                <a:spcPts val="0"/>
              </a:spcAft>
              <a:buClr>
                <a:srgbClr val="000000"/>
              </a:buClr>
              <a:buSzPts val="1100"/>
              <a:buFont typeface="Arial"/>
              <a:buNone/>
              <a:tabLst/>
              <a:defRPr/>
            </a:pPr>
            <a:r>
              <a:rPr lang="en-US" sz="1350" b="1">
                <a:solidFill>
                  <a:srgbClr val="C00000"/>
                </a:solidFill>
                <a:latin typeface="UTM Avo" panose="02040603050506020204" pitchFamily="18" charset="0"/>
              </a:rPr>
              <a:t> Nghiêm cấm buôn bán, sao chép và chỉnh sửa để thu lợi nhuận.</a:t>
            </a:r>
          </a:p>
        </p:txBody>
      </p:sp>
    </p:spTree>
    <p:extLst>
      <p:ext uri="{BB962C8B-B14F-4D97-AF65-F5344CB8AC3E}">
        <p14:creationId xmlns:p14="http://schemas.microsoft.com/office/powerpoint/2010/main" val="2439729170"/>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Lst>
  <p:txStyles>
    <p:titleStyle>
      <a:lvl1pPr algn="l" rtl="0" eaLnBrk="0" fontAlgn="base" hangingPunct="0">
        <a:spcBef>
          <a:spcPct val="0"/>
        </a:spcBef>
        <a:spcAft>
          <a:spcPct val="0"/>
        </a:spcAft>
        <a:defRPr sz="3750" kern="1200">
          <a:solidFill>
            <a:schemeClr val="tx2"/>
          </a:solidFill>
          <a:latin typeface="+mj-lt"/>
          <a:ea typeface="+mj-ea"/>
          <a:cs typeface="+mj-cs"/>
        </a:defRPr>
      </a:lvl1pPr>
      <a:lvl2pPr algn="l" rtl="0" eaLnBrk="0" fontAlgn="base" hangingPunct="0">
        <a:spcBef>
          <a:spcPct val="0"/>
        </a:spcBef>
        <a:spcAft>
          <a:spcPct val="0"/>
        </a:spcAft>
        <a:defRPr sz="3750">
          <a:solidFill>
            <a:schemeClr val="tx2"/>
          </a:solidFill>
          <a:latin typeface="Calibri" pitchFamily="34" charset="0"/>
        </a:defRPr>
      </a:lvl2pPr>
      <a:lvl3pPr algn="l" rtl="0" eaLnBrk="0" fontAlgn="base" hangingPunct="0">
        <a:spcBef>
          <a:spcPct val="0"/>
        </a:spcBef>
        <a:spcAft>
          <a:spcPct val="0"/>
        </a:spcAft>
        <a:defRPr sz="3750">
          <a:solidFill>
            <a:schemeClr val="tx2"/>
          </a:solidFill>
          <a:latin typeface="Calibri" pitchFamily="34" charset="0"/>
        </a:defRPr>
      </a:lvl3pPr>
      <a:lvl4pPr algn="l" rtl="0" eaLnBrk="0" fontAlgn="base" hangingPunct="0">
        <a:spcBef>
          <a:spcPct val="0"/>
        </a:spcBef>
        <a:spcAft>
          <a:spcPct val="0"/>
        </a:spcAft>
        <a:defRPr sz="3750">
          <a:solidFill>
            <a:schemeClr val="tx2"/>
          </a:solidFill>
          <a:latin typeface="Calibri" pitchFamily="34" charset="0"/>
        </a:defRPr>
      </a:lvl4pPr>
      <a:lvl5pPr algn="l" rtl="0" eaLnBrk="0" fontAlgn="base" hangingPunct="0">
        <a:spcBef>
          <a:spcPct val="0"/>
        </a:spcBef>
        <a:spcAft>
          <a:spcPct val="0"/>
        </a:spcAft>
        <a:defRPr sz="3750">
          <a:solidFill>
            <a:schemeClr val="tx2"/>
          </a:solidFill>
          <a:latin typeface="Calibri" pitchFamily="34" charset="0"/>
        </a:defRPr>
      </a:lvl5pPr>
      <a:lvl6pPr marL="342900" algn="l" rtl="0" fontAlgn="base">
        <a:spcBef>
          <a:spcPct val="0"/>
        </a:spcBef>
        <a:spcAft>
          <a:spcPct val="0"/>
        </a:spcAft>
        <a:defRPr sz="3750">
          <a:solidFill>
            <a:schemeClr val="tx2"/>
          </a:solidFill>
          <a:latin typeface="Calibri" pitchFamily="34" charset="0"/>
        </a:defRPr>
      </a:lvl6pPr>
      <a:lvl7pPr marL="685800" algn="l" rtl="0" fontAlgn="base">
        <a:spcBef>
          <a:spcPct val="0"/>
        </a:spcBef>
        <a:spcAft>
          <a:spcPct val="0"/>
        </a:spcAft>
        <a:defRPr sz="3750">
          <a:solidFill>
            <a:schemeClr val="tx2"/>
          </a:solidFill>
          <a:latin typeface="Calibri" pitchFamily="34" charset="0"/>
        </a:defRPr>
      </a:lvl7pPr>
      <a:lvl8pPr marL="1028700" algn="l" rtl="0" fontAlgn="base">
        <a:spcBef>
          <a:spcPct val="0"/>
        </a:spcBef>
        <a:spcAft>
          <a:spcPct val="0"/>
        </a:spcAft>
        <a:defRPr sz="3750">
          <a:solidFill>
            <a:schemeClr val="tx2"/>
          </a:solidFill>
          <a:latin typeface="Calibri" pitchFamily="34" charset="0"/>
        </a:defRPr>
      </a:lvl8pPr>
      <a:lvl9pPr marL="1371600" algn="l" rtl="0" fontAlgn="base">
        <a:spcBef>
          <a:spcPct val="0"/>
        </a:spcBef>
        <a:spcAft>
          <a:spcPct val="0"/>
        </a:spcAft>
        <a:defRPr sz="3750">
          <a:solidFill>
            <a:schemeClr val="tx2"/>
          </a:solidFill>
          <a:latin typeface="Calibri" pitchFamily="34" charset="0"/>
        </a:defRPr>
      </a:lvl9pPr>
    </p:titleStyle>
    <p:bodyStyle>
      <a:lvl1pPr marL="204788" indent="-204788" algn="l" rtl="0" eaLnBrk="0" fontAlgn="base" hangingPunct="0">
        <a:spcBef>
          <a:spcPct val="20000"/>
        </a:spcBef>
        <a:spcAft>
          <a:spcPct val="0"/>
        </a:spcAft>
        <a:buClr>
          <a:srgbClr val="0BD0D9"/>
        </a:buClr>
        <a:buSzPct val="95000"/>
        <a:buFont typeface="Wingdings 2" panose="05020102010507070707" pitchFamily="18" charset="2"/>
        <a:buChar char=""/>
        <a:defRPr sz="1950" kern="1200">
          <a:solidFill>
            <a:schemeClr val="tx1"/>
          </a:solidFill>
          <a:latin typeface="+mn-lt"/>
          <a:ea typeface="+mn-ea"/>
          <a:cs typeface="+mn-cs"/>
        </a:defRPr>
      </a:lvl1pPr>
      <a:lvl2pPr marL="479822" indent="-184547" algn="l" rtl="0" eaLnBrk="0" fontAlgn="base" hangingPunct="0">
        <a:spcBef>
          <a:spcPct val="20000"/>
        </a:spcBef>
        <a:spcAft>
          <a:spcPct val="0"/>
        </a:spcAft>
        <a:buClr>
          <a:schemeClr val="accent1"/>
        </a:buClr>
        <a:buSzPct val="85000"/>
        <a:buFont typeface="Wingdings 2" panose="05020102010507070707" pitchFamily="18" charset="2"/>
        <a:buChar char=""/>
        <a:defRPr sz="1800" kern="1200">
          <a:solidFill>
            <a:schemeClr val="tx1"/>
          </a:solidFill>
          <a:latin typeface="+mn-lt"/>
          <a:ea typeface="+mn-ea"/>
          <a:cs typeface="+mn-cs"/>
        </a:defRPr>
      </a:lvl2pPr>
      <a:lvl3pPr marL="685800" indent="-184547" algn="l" rtl="0" eaLnBrk="0" fontAlgn="base" hangingPunct="0">
        <a:spcBef>
          <a:spcPct val="20000"/>
        </a:spcBef>
        <a:spcAft>
          <a:spcPct val="0"/>
        </a:spcAft>
        <a:buClr>
          <a:schemeClr val="accent2"/>
        </a:buClr>
        <a:buSzPct val="70000"/>
        <a:buFont typeface="Wingdings 2" panose="05020102010507070707" pitchFamily="18" charset="2"/>
        <a:buChar char=""/>
        <a:defRPr sz="1575" kern="1200">
          <a:solidFill>
            <a:schemeClr val="tx1"/>
          </a:solidFill>
          <a:latin typeface="+mn-lt"/>
          <a:ea typeface="+mn-ea"/>
          <a:cs typeface="+mn-cs"/>
        </a:defRPr>
      </a:lvl3pPr>
      <a:lvl4pPr marL="890588" indent="-157163" algn="l" rtl="0" eaLnBrk="0" fontAlgn="base" hangingPunct="0">
        <a:spcBef>
          <a:spcPct val="20000"/>
        </a:spcBef>
        <a:spcAft>
          <a:spcPct val="0"/>
        </a:spcAft>
        <a:buClr>
          <a:srgbClr val="0BD0D9"/>
        </a:buClr>
        <a:buSzPct val="65000"/>
        <a:buFont typeface="Wingdings 2" panose="05020102010507070707" pitchFamily="18" charset="2"/>
        <a:buChar char=""/>
        <a:defRPr sz="1500" kern="1200">
          <a:solidFill>
            <a:schemeClr val="tx1"/>
          </a:solidFill>
          <a:latin typeface="+mn-lt"/>
          <a:ea typeface="+mn-ea"/>
          <a:cs typeface="+mn-cs"/>
        </a:defRPr>
      </a:lvl4pPr>
      <a:lvl5pPr marL="1096566" indent="-157163" algn="l" rtl="0" eaLnBrk="0" fontAlgn="base" hangingPunct="0">
        <a:spcBef>
          <a:spcPct val="20000"/>
        </a:spcBef>
        <a:spcAft>
          <a:spcPct val="0"/>
        </a:spcAft>
        <a:buClr>
          <a:srgbClr val="10CF9B"/>
        </a:buClr>
        <a:buSzPct val="65000"/>
        <a:buFont typeface="Wingdings 2" panose="05020102010507070707" pitchFamily="18" charset="2"/>
        <a:buChar char=""/>
        <a:defRPr sz="1500" kern="1200">
          <a:solidFill>
            <a:schemeClr val="tx1"/>
          </a:solidFill>
          <a:latin typeface="+mn-lt"/>
          <a:ea typeface="+mn-ea"/>
          <a:cs typeface="+mn-cs"/>
        </a:defRPr>
      </a:lvl5pPr>
      <a:lvl6pPr marL="1303020" indent="-157734" algn="l" rtl="0" eaLnBrk="1" latinLnBrk="0" hangingPunct="1">
        <a:spcBef>
          <a:spcPct val="20000"/>
        </a:spcBef>
        <a:buClr>
          <a:schemeClr val="accent5"/>
        </a:buClr>
        <a:buSzPct val="80000"/>
        <a:buFont typeface="Wingdings 2"/>
        <a:buChar char=""/>
        <a:defRPr kumimoji="0" sz="1350" kern="1200">
          <a:solidFill>
            <a:schemeClr val="tx1"/>
          </a:solidFill>
          <a:latin typeface="+mn-lt"/>
          <a:ea typeface="+mn-ea"/>
          <a:cs typeface="+mn-cs"/>
        </a:defRPr>
      </a:lvl6pPr>
      <a:lvl7pPr marL="1440180" indent="-137160" algn="l" rtl="0" eaLnBrk="1" latinLnBrk="0" hangingPunct="1">
        <a:spcBef>
          <a:spcPct val="20000"/>
        </a:spcBef>
        <a:buClr>
          <a:schemeClr val="accent6"/>
        </a:buClr>
        <a:buSzPct val="80000"/>
        <a:buFont typeface="Wingdings 2"/>
        <a:buChar char=""/>
        <a:defRPr kumimoji="0" sz="1200" kern="1200" baseline="0">
          <a:solidFill>
            <a:schemeClr val="tx1"/>
          </a:solidFill>
          <a:latin typeface="+mn-lt"/>
          <a:ea typeface="+mn-ea"/>
          <a:cs typeface="+mn-cs"/>
        </a:defRPr>
      </a:lvl7pPr>
      <a:lvl8pPr marL="1645920" indent="-137160" algn="l" rtl="0" eaLnBrk="1" latinLnBrk="0" hangingPunct="1">
        <a:spcBef>
          <a:spcPct val="20000"/>
        </a:spcBef>
        <a:buClr>
          <a:schemeClr val="tx2"/>
        </a:buClr>
        <a:buChar char="•"/>
        <a:defRPr kumimoji="0" sz="1200" kern="1200">
          <a:solidFill>
            <a:schemeClr val="tx1"/>
          </a:solidFill>
          <a:latin typeface="+mn-lt"/>
          <a:ea typeface="+mn-ea"/>
          <a:cs typeface="+mn-cs"/>
        </a:defRPr>
      </a:lvl8pPr>
      <a:lvl9pPr marL="1851660" indent="-137160" algn="l" rtl="0" eaLnBrk="1" latinLnBrk="0" hangingPunct="1">
        <a:spcBef>
          <a:spcPct val="20000"/>
        </a:spcBef>
        <a:buClr>
          <a:schemeClr val="tx2"/>
        </a:buClr>
        <a:buFontTx/>
        <a:buChar char="•"/>
        <a:defRPr kumimoji="0" sz="105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1D27EC-92B1-4FDE-9443-54EBCB4FFDB9}"/>
              </a:ext>
            </a:extLst>
          </p:cNvPr>
          <p:cNvGrpSpPr/>
          <p:nvPr userDrawn="1"/>
        </p:nvGrpSpPr>
        <p:grpSpPr>
          <a:xfrm>
            <a:off x="-2829463" y="122830"/>
            <a:ext cx="3244539" cy="2172980"/>
            <a:chOff x="6278216" y="1917262"/>
            <a:chExt cx="4339742" cy="2897307"/>
          </a:xfrm>
        </p:grpSpPr>
        <p:pic>
          <p:nvPicPr>
            <p:cNvPr id="3" name="Picture 2">
              <a:extLst>
                <a:ext uri="{FF2B5EF4-FFF2-40B4-BE49-F238E27FC236}">
                  <a16:creationId xmlns:a16="http://schemas.microsoft.com/office/drawing/2014/main" id="{67F98741-E54F-7A97-DC71-0EB042C7029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7" name="Freeform: Shape 6">
              <a:extLst>
                <a:ext uri="{FF2B5EF4-FFF2-40B4-BE49-F238E27FC236}">
                  <a16:creationId xmlns:a16="http://schemas.microsoft.com/office/drawing/2014/main" id="{0424BDC1-BA7B-F4C1-D654-FA862924BCC4}"/>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8" name="TextBox 7">
              <a:extLst>
                <a:ext uri="{FF2B5EF4-FFF2-40B4-BE49-F238E27FC236}">
                  <a16:creationId xmlns:a16="http://schemas.microsoft.com/office/drawing/2014/main" id="{95101C26-505D-BE4D-9A7D-F8E4285F42F1}"/>
                </a:ext>
              </a:extLst>
            </p:cNvPr>
            <p:cNvSpPr txBox="1"/>
            <p:nvPr userDrawn="1"/>
          </p:nvSpPr>
          <p:spPr>
            <a:xfrm>
              <a:off x="7055892" y="4133718"/>
              <a:ext cx="3562066" cy="338555"/>
            </a:xfrm>
            <a:prstGeom prst="rect">
              <a:avLst/>
            </a:prstGeom>
            <a:noFill/>
          </p:spPr>
          <p:txBody>
            <a:bodyPr wrap="square" rtlCol="0">
              <a:spAutoFit/>
            </a:bodyPr>
            <a:lstStyle/>
            <a:p>
              <a:r>
                <a:rPr lang="en-US" sz="1050" b="1"/>
                <a:t>GIÁO ÁN ĐƯỢC CHIA SẺ TẠI</a:t>
              </a:r>
            </a:p>
          </p:txBody>
        </p:sp>
        <p:sp>
          <p:nvSpPr>
            <p:cNvPr id="14" name="TextBox 13">
              <a:extLst>
                <a:ext uri="{FF2B5EF4-FFF2-40B4-BE49-F238E27FC236}">
                  <a16:creationId xmlns:a16="http://schemas.microsoft.com/office/drawing/2014/main" id="{F7A12C0F-ACE7-6D0A-2135-CF3FA2EB3E57}"/>
                </a:ext>
              </a:extLst>
            </p:cNvPr>
            <p:cNvSpPr txBox="1"/>
            <p:nvPr userDrawn="1"/>
          </p:nvSpPr>
          <p:spPr>
            <a:xfrm>
              <a:off x="6278216" y="4476014"/>
              <a:ext cx="4326340" cy="338555"/>
            </a:xfrm>
            <a:prstGeom prst="rect">
              <a:avLst/>
            </a:prstGeom>
            <a:noFill/>
          </p:spPr>
          <p:txBody>
            <a:bodyPr wrap="square" rtlCol="0">
              <a:spAutoFit/>
            </a:bodyPr>
            <a:lstStyle/>
            <a:p>
              <a:r>
                <a:rPr lang="en-US" sz="1050" b="1">
                  <a:solidFill>
                    <a:srgbClr val="FF0000"/>
                  </a:solidFill>
                </a:rPr>
                <a:t>https://www.hanhtranggiaovien.com</a:t>
              </a:r>
            </a:p>
          </p:txBody>
        </p:sp>
      </p:grpSp>
    </p:spTree>
    <p:extLst>
      <p:ext uri="{BB962C8B-B14F-4D97-AF65-F5344CB8AC3E}">
        <p14:creationId xmlns:p14="http://schemas.microsoft.com/office/powerpoint/2010/main" val="1493683647"/>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l" defTabSz="685800" rtl="0" eaLnBrk="1" latinLnBrk="0" hangingPunct="1">
        <a:lnSpc>
          <a:spcPct val="90000"/>
        </a:lnSpc>
        <a:spcBef>
          <a:spcPct val="0"/>
        </a:spcBef>
        <a:buNone/>
        <a:defRPr sz="3300" kern="1200">
          <a:solidFill>
            <a:schemeClr val="tx1"/>
          </a:solidFill>
          <a:latin typeface="Tahoma" panose="020B060403050404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Tahoma" panose="020B060403050404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2F99C249-199A-08E5-C4C6-BF2481D22EC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76990A13-4DEB-AA4E-8105-40F176A0B9D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3F5D218-89D7-FE8A-EF7E-E3797C205C0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AD289E2-6225-4DC1-BF1A-7E823703E683}" type="datetimeFigureOut">
              <a:rPr lang="en-US" smtClean="0"/>
              <a:t>4/4/2025</a:t>
            </a:fld>
            <a:endParaRPr lang="en-US"/>
          </a:p>
        </p:txBody>
      </p:sp>
      <p:sp>
        <p:nvSpPr>
          <p:cNvPr id="5" name="Chỗ dành sẵn cho Chân trang 4">
            <a:extLst>
              <a:ext uri="{FF2B5EF4-FFF2-40B4-BE49-F238E27FC236}">
                <a16:creationId xmlns:a16="http://schemas.microsoft.com/office/drawing/2014/main" id="{EABC120A-656B-4BE8-6980-2392A9B85066}"/>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E0FAB65A-EC0F-E6FD-6BAB-B8E501842AA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09C3A26-C7D0-4201-87BD-C012DAD3976A}" type="slidenum">
              <a:rPr lang="en-US" smtClean="0"/>
              <a:t>‹#›</a:t>
            </a:fld>
            <a:endParaRPr lang="en-US"/>
          </a:p>
        </p:txBody>
      </p:sp>
      <p:pic>
        <p:nvPicPr>
          <p:cNvPr id="7" name="Picture 19">
            <a:extLst>
              <a:ext uri="{FF2B5EF4-FFF2-40B4-BE49-F238E27FC236}">
                <a16:creationId xmlns:a16="http://schemas.microsoft.com/office/drawing/2014/main" id="{03860B0B-955C-10BE-31BC-32E0348DC730}"/>
              </a:ext>
            </a:extLst>
          </p:cNvPr>
          <p:cNvPicPr>
            <a:picLocks noChangeAspect="1"/>
          </p:cNvPicPr>
          <p:nvPr userDrawn="1"/>
        </p:nvPicPr>
        <p:blipFill>
          <a:blip r:embed="rId14">
            <a:duotone>
              <a:schemeClr val="bg2">
                <a:shade val="45000"/>
                <a:satMod val="135000"/>
              </a:schemeClr>
              <a:prstClr val="white"/>
            </a:duotone>
          </a:blip>
          <a:stretch>
            <a:fillRect/>
          </a:stretch>
        </p:blipFill>
        <p:spPr>
          <a:xfrm>
            <a:off x="-428491" y="4573661"/>
            <a:ext cx="1641491" cy="667570"/>
          </a:xfrm>
          <a:prstGeom prst="rect">
            <a:avLst/>
          </a:prstGeom>
        </p:spPr>
      </p:pic>
      <p:pic>
        <p:nvPicPr>
          <p:cNvPr id="8" name="Picture 21">
            <a:extLst>
              <a:ext uri="{FF2B5EF4-FFF2-40B4-BE49-F238E27FC236}">
                <a16:creationId xmlns:a16="http://schemas.microsoft.com/office/drawing/2014/main" id="{2063D5E3-3EE9-A4D7-2013-86DC3EBB86C0}"/>
              </a:ext>
            </a:extLst>
          </p:cNvPr>
          <p:cNvPicPr>
            <a:picLocks noChangeAspect="1"/>
          </p:cNvPicPr>
          <p:nvPr userDrawn="1"/>
        </p:nvPicPr>
        <p:blipFill>
          <a:blip r:embed="rId15">
            <a:duotone>
              <a:prstClr val="black"/>
              <a:schemeClr val="accent5">
                <a:tint val="45000"/>
                <a:satMod val="400000"/>
              </a:schemeClr>
            </a:duotone>
          </a:blip>
          <a:stretch>
            <a:fillRect/>
          </a:stretch>
        </p:blipFill>
        <p:spPr>
          <a:xfrm>
            <a:off x="8160944" y="0"/>
            <a:ext cx="1156817" cy="388654"/>
          </a:xfrm>
          <a:prstGeom prst="rect">
            <a:avLst/>
          </a:prstGeom>
        </p:spPr>
      </p:pic>
      <p:sp>
        <p:nvSpPr>
          <p:cNvPr id="9" name="TextBox 3">
            <a:extLst>
              <a:ext uri="{FF2B5EF4-FFF2-40B4-BE49-F238E27FC236}">
                <a16:creationId xmlns:a16="http://schemas.microsoft.com/office/drawing/2014/main" id="{DC4FF702-F595-D0AF-E85D-E3483A335C62}"/>
              </a:ext>
            </a:extLst>
          </p:cNvPr>
          <p:cNvSpPr txBox="1"/>
          <p:nvPr userDrawn="1"/>
        </p:nvSpPr>
        <p:spPr>
          <a:xfrm>
            <a:off x="2286000" y="6823964"/>
            <a:ext cx="4671138" cy="71558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350" b="1" dirty="0">
                <a:solidFill>
                  <a:srgbClr val="2C9430"/>
                </a:solidFill>
                <a:latin typeface="Cambria" panose="02040503050406030204" pitchFamily="18" charset="0"/>
                <a:ea typeface="Cambria" panose="02040503050406030204" pitchFamily="18" charset="0"/>
                <a:cs typeface="Times New Roman" panose="02020603050405020304" pitchFamily="18" charset="0"/>
              </a:rPr>
              <a:t>MĂNG NON – TÀI LIỆU TIỂU HỌC</a:t>
            </a:r>
          </a:p>
          <a:p>
            <a:pPr marL="0" marR="0" lvl="0" indent="0" algn="ctr" defTabSz="342900" rtl="0" eaLnBrk="1" fontAlgn="auto" latinLnBrk="0" hangingPunct="1">
              <a:lnSpc>
                <a:spcPct val="100000"/>
              </a:lnSpc>
              <a:spcBef>
                <a:spcPts val="0"/>
              </a:spcBef>
              <a:spcAft>
                <a:spcPts val="0"/>
              </a:spcAft>
              <a:buClrTx/>
              <a:buSzTx/>
              <a:buFontTx/>
              <a:buNone/>
              <a:tabLst/>
              <a:defRPr/>
            </a:pPr>
            <a:r>
              <a:rPr lang="en-US" sz="1350" b="1" dirty="0" err="1">
                <a:latin typeface="Cambria" panose="02040503050406030204" pitchFamily="18" charset="0"/>
                <a:ea typeface="Cambria" panose="02040503050406030204" pitchFamily="18" charset="0"/>
                <a:cs typeface="Times New Roman" panose="02020603050405020304" pitchFamily="18" charset="0"/>
              </a:rPr>
              <a:t>Mời</a:t>
            </a:r>
            <a:r>
              <a:rPr lang="en-US" sz="1350" b="1" dirty="0">
                <a:latin typeface="Cambria" panose="02040503050406030204" pitchFamily="18" charset="0"/>
                <a:ea typeface="Cambria" panose="02040503050406030204" pitchFamily="18" charset="0"/>
                <a:cs typeface="Times New Roman" panose="02020603050405020304" pitchFamily="18" charset="0"/>
              </a:rPr>
              <a:t> </a:t>
            </a:r>
            <a:r>
              <a:rPr lang="en-US" sz="1350" b="1" dirty="0" err="1">
                <a:latin typeface="Cambria" panose="02040503050406030204" pitchFamily="18" charset="0"/>
                <a:ea typeface="Cambria" panose="02040503050406030204" pitchFamily="18" charset="0"/>
                <a:cs typeface="Times New Roman" panose="02020603050405020304" pitchFamily="18" charset="0"/>
              </a:rPr>
              <a:t>truy</a:t>
            </a:r>
            <a:r>
              <a:rPr lang="en-US" sz="1350" b="1" dirty="0">
                <a:latin typeface="Cambria" panose="02040503050406030204" pitchFamily="18" charset="0"/>
                <a:ea typeface="Cambria" panose="02040503050406030204" pitchFamily="18" charset="0"/>
                <a:cs typeface="Times New Roman" panose="02020603050405020304" pitchFamily="18" charset="0"/>
              </a:rPr>
              <a:t> </a:t>
            </a:r>
            <a:r>
              <a:rPr lang="en-US" sz="1350" b="1" dirty="0" err="1">
                <a:latin typeface="Cambria" panose="02040503050406030204" pitchFamily="18" charset="0"/>
                <a:ea typeface="Cambria" panose="02040503050406030204" pitchFamily="18" charset="0"/>
                <a:cs typeface="Times New Roman" panose="02020603050405020304" pitchFamily="18" charset="0"/>
              </a:rPr>
              <a:t>cập</a:t>
            </a:r>
            <a:r>
              <a:rPr lang="en-US" sz="1350" b="1" dirty="0">
                <a:latin typeface="Cambria" panose="02040503050406030204" pitchFamily="18" charset="0"/>
                <a:ea typeface="Cambria" panose="02040503050406030204" pitchFamily="18" charset="0"/>
                <a:cs typeface="Times New Roman" panose="02020603050405020304" pitchFamily="18" charset="0"/>
              </a:rPr>
              <a:t>: </a:t>
            </a:r>
            <a:r>
              <a:rPr lang="en-US" sz="1350" dirty="0">
                <a:solidFill>
                  <a:srgbClr val="FF0066"/>
                </a:solidFill>
                <a:latin typeface="Cambria" panose="02040503050406030204" pitchFamily="18" charset="0"/>
                <a:ea typeface="Cambria" panose="02040503050406030204" pitchFamily="18" charset="0"/>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lang="en-US" sz="1350" dirty="0">
              <a:solidFill>
                <a:srgbClr val="FF0066"/>
              </a:solidFill>
              <a:latin typeface="Cambria" panose="02040503050406030204" pitchFamily="18" charset="0"/>
              <a:ea typeface="Cambria" panose="02040503050406030204" pitchFamily="18" charset="0"/>
              <a:cs typeface="Times New Roman" panose="02020603050405020304" pitchFamily="18" charset="0"/>
            </a:endParaRPr>
          </a:p>
          <a:p>
            <a:pPr algn="ctr"/>
            <a:r>
              <a:rPr lang="en-US" sz="1350" b="1" dirty="0">
                <a:solidFill>
                  <a:srgbClr val="0D4370"/>
                </a:solidFill>
                <a:latin typeface="Cambria" panose="02040503050406030204" pitchFamily="18" charset="0"/>
                <a:ea typeface="Cambria" panose="02040503050406030204" pitchFamily="18" charset="0"/>
                <a:cs typeface="Times New Roman" panose="02020603050405020304" pitchFamily="18" charset="0"/>
              </a:rPr>
              <a:t>SĐT ZALO : </a:t>
            </a:r>
            <a:r>
              <a:rPr lang="en-US" sz="1350" b="1" u="sng" dirty="0">
                <a:solidFill>
                  <a:srgbClr val="0D4370"/>
                </a:solidFill>
                <a:latin typeface="Cambria" panose="02040503050406030204" pitchFamily="18" charset="0"/>
                <a:ea typeface="Cambria" panose="02040503050406030204" pitchFamily="18" charset="0"/>
              </a:rPr>
              <a:t>0382348780</a:t>
            </a:r>
            <a:r>
              <a:rPr lang="en-US" sz="1350" b="1" dirty="0">
                <a:solidFill>
                  <a:srgbClr val="0D4370"/>
                </a:solidFill>
                <a:latin typeface="Cambria" panose="02040503050406030204" pitchFamily="18" charset="0"/>
                <a:ea typeface="Cambria" panose="02040503050406030204" pitchFamily="18" charset="0"/>
              </a:rPr>
              <a:t> - </a:t>
            </a:r>
            <a:r>
              <a:rPr lang="en-US" sz="1350" b="1" u="sng" dirty="0">
                <a:solidFill>
                  <a:srgbClr val="0D4370"/>
                </a:solidFill>
                <a:latin typeface="Cambria" panose="02040503050406030204" pitchFamily="18" charset="0"/>
                <a:ea typeface="Cambria" panose="02040503050406030204" pitchFamily="18" charset="0"/>
              </a:rPr>
              <a:t>0984848929</a:t>
            </a:r>
            <a:endParaRPr lang="en-US" sz="1350" b="1" dirty="0">
              <a:solidFill>
                <a:srgbClr val="0D437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5C3343BB-B82C-9917-E097-DB728AEFD036}"/>
              </a:ext>
            </a:extLst>
          </p:cNvPr>
          <p:cNvSpPr txBox="1">
            <a:spLocks/>
          </p:cNvSpPr>
          <p:nvPr userDrawn="1"/>
        </p:nvSpPr>
        <p:spPr>
          <a:xfrm>
            <a:off x="7402314" y="-1099929"/>
            <a:ext cx="2674077" cy="406799"/>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200" b="0" dirty="0">
                <a:solidFill>
                  <a:schemeClr val="accent6">
                    <a:lumMod val="50000"/>
                    <a:alpha val="41000"/>
                  </a:schemeClr>
                </a:solidFill>
                <a:latin typeface="SVN-Ready" panose="02040603050506020204" pitchFamily="18" charset="0"/>
              </a:rPr>
              <a:t>By </a:t>
            </a:r>
            <a:r>
              <a:rPr lang="en-US" sz="1200" b="0" dirty="0" err="1">
                <a:solidFill>
                  <a:schemeClr val="accent6">
                    <a:lumMod val="50000"/>
                    <a:alpha val="41000"/>
                  </a:schemeClr>
                </a:solidFill>
                <a:latin typeface="SVN-Ready" panose="02040603050506020204" pitchFamily="18" charset="0"/>
              </a:rPr>
              <a:t>Bắp</a:t>
            </a:r>
            <a:endParaRPr lang="en-US" sz="1200" b="0" dirty="0">
              <a:solidFill>
                <a:schemeClr val="accent6">
                  <a:lumMod val="50000"/>
                  <a:alpha val="41000"/>
                </a:schemeClr>
              </a:solidFill>
              <a:latin typeface="SVN-Ready" panose="02040603050506020204" pitchFamily="18" charset="0"/>
            </a:endParaRPr>
          </a:p>
        </p:txBody>
      </p:sp>
      <p:pic>
        <p:nvPicPr>
          <p:cNvPr id="11" name="Picture 15">
            <a:extLst>
              <a:ext uri="{FF2B5EF4-FFF2-40B4-BE49-F238E27FC236}">
                <a16:creationId xmlns:a16="http://schemas.microsoft.com/office/drawing/2014/main" id="{B5D4FADC-DCC7-82BD-D1FB-C3FE2BEC590C}"/>
              </a:ext>
            </a:extLst>
          </p:cNvPr>
          <p:cNvPicPr>
            <a:picLocks noChangeAspect="1"/>
          </p:cNvPicPr>
          <p:nvPr userDrawn="1"/>
        </p:nvPicPr>
        <p:blipFill>
          <a:blip r:embed="rId17"/>
          <a:stretch>
            <a:fillRect/>
          </a:stretch>
        </p:blipFill>
        <p:spPr>
          <a:xfrm>
            <a:off x="392254" y="5927512"/>
            <a:ext cx="1641491" cy="1993565"/>
          </a:xfrm>
          <a:prstGeom prst="rect">
            <a:avLst/>
          </a:prstGeom>
        </p:spPr>
      </p:pic>
      <p:pic>
        <p:nvPicPr>
          <p:cNvPr id="12" name="Picture 17">
            <a:extLst>
              <a:ext uri="{FF2B5EF4-FFF2-40B4-BE49-F238E27FC236}">
                <a16:creationId xmlns:a16="http://schemas.microsoft.com/office/drawing/2014/main" id="{F718C00A-AB11-6528-987A-76EBA7291456}"/>
              </a:ext>
            </a:extLst>
          </p:cNvPr>
          <p:cNvPicPr>
            <a:picLocks noChangeAspect="1"/>
          </p:cNvPicPr>
          <p:nvPr userDrawn="1"/>
        </p:nvPicPr>
        <p:blipFill>
          <a:blip r:embed="rId17"/>
          <a:stretch>
            <a:fillRect/>
          </a:stretch>
        </p:blipFill>
        <p:spPr>
          <a:xfrm>
            <a:off x="-6365334" y="-57150"/>
            <a:ext cx="1641491" cy="1993565"/>
          </a:xfrm>
          <a:prstGeom prst="rect">
            <a:avLst/>
          </a:prstGeom>
        </p:spPr>
      </p:pic>
      <p:pic>
        <p:nvPicPr>
          <p:cNvPr id="13" name="Picture 21">
            <a:extLst>
              <a:ext uri="{FF2B5EF4-FFF2-40B4-BE49-F238E27FC236}">
                <a16:creationId xmlns:a16="http://schemas.microsoft.com/office/drawing/2014/main" id="{9F28D0E3-A37A-466A-6644-49C9FA2C4B01}"/>
              </a:ext>
            </a:extLst>
          </p:cNvPr>
          <p:cNvPicPr>
            <a:picLocks noChangeAspect="1"/>
          </p:cNvPicPr>
          <p:nvPr userDrawn="1"/>
        </p:nvPicPr>
        <p:blipFill>
          <a:blip r:embed="rId15">
            <a:duotone>
              <a:prstClr val="black"/>
              <a:schemeClr val="accent2">
                <a:tint val="45000"/>
                <a:satMod val="400000"/>
              </a:schemeClr>
            </a:duotone>
          </a:blip>
          <a:stretch>
            <a:fillRect/>
          </a:stretch>
        </p:blipFill>
        <p:spPr>
          <a:xfrm>
            <a:off x="9265844" y="34290"/>
            <a:ext cx="1156817" cy="388654"/>
          </a:xfrm>
          <a:prstGeom prst="rect">
            <a:avLst/>
          </a:prstGeom>
        </p:spPr>
      </p:pic>
    </p:spTree>
    <p:extLst>
      <p:ext uri="{BB962C8B-B14F-4D97-AF65-F5344CB8AC3E}">
        <p14:creationId xmlns:p14="http://schemas.microsoft.com/office/powerpoint/2010/main" val="1747992368"/>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stretch>
            <a:fillRect/>
          </a:stretch>
        </p:blipFill>
        <p:spPr>
          <a:xfrm>
            <a:off x="-96813" y="0"/>
            <a:ext cx="9240813" cy="5143946"/>
          </a:xfrm>
          <a:prstGeom prst="rect">
            <a:avLst/>
          </a:prstGeom>
        </p:spPr>
      </p:pic>
      <p:sp>
        <p:nvSpPr>
          <p:cNvPr id="2" name="Rectangle 1"/>
          <p:cNvSpPr/>
          <p:nvPr userDrawn="1"/>
        </p:nvSpPr>
        <p:spPr>
          <a:xfrm>
            <a:off x="1" y="3929743"/>
            <a:ext cx="794657" cy="2286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936548701"/>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hdphoto" Target="../media/hdphoto2.wdp"/><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 Id="rId9" Type="http://schemas.openxmlformats.org/officeDocument/2006/relationships/image" Target="../media/image34.png"/></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4.xml"/><Relationship Id="rId5" Type="http://schemas.openxmlformats.org/officeDocument/2006/relationships/image" Target="../media/image68.jpeg"/><Relationship Id="rId4" Type="http://schemas.openxmlformats.org/officeDocument/2006/relationships/image" Target="../media/image67.jpeg"/></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70.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9.xml"/></Relationships>
</file>

<file path=ppt/slides/_rels/slide1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4.xml"/><Relationship Id="rId5" Type="http://schemas.openxmlformats.org/officeDocument/2006/relationships/image" Target="../media/image72.jpeg"/><Relationship Id="rId4" Type="http://schemas.openxmlformats.org/officeDocument/2006/relationships/image" Target="../media/image71.jpe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0.png"/><Relationship Id="rId1" Type="http://schemas.openxmlformats.org/officeDocument/2006/relationships/slideLayout" Target="../slideLayouts/slideLayout69.xml"/><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0.png"/><Relationship Id="rId7" Type="http://schemas.openxmlformats.org/officeDocument/2006/relationships/image" Target="../media/image37.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2.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Layout" Target="../slideLayouts/slideLayout51.xml"/><Relationship Id="rId4" Type="http://schemas.openxmlformats.org/officeDocument/2006/relationships/image" Target="../media/image41.emf"/></Relationships>
</file>

<file path=ppt/slides/_rels/slide4.xml.rels><?xml version="1.0" encoding="UTF-8" standalone="yes"?>
<Relationships xmlns="http://schemas.openxmlformats.org/package/2006/relationships"><Relationship Id="rId8" Type="http://schemas.openxmlformats.org/officeDocument/2006/relationships/image" Target="../media/image44.png"/><Relationship Id="rId13" Type="http://schemas.microsoft.com/office/2007/relationships/hdphoto" Target="../media/hdphoto4.wdp"/><Relationship Id="rId3" Type="http://schemas.openxmlformats.org/officeDocument/2006/relationships/slideLayout" Target="../slideLayouts/slideLayout42.xml"/><Relationship Id="rId7" Type="http://schemas.openxmlformats.org/officeDocument/2006/relationships/image" Target="../media/image43.png"/><Relationship Id="rId12" Type="http://schemas.openxmlformats.org/officeDocument/2006/relationships/image" Target="../media/image47.png"/><Relationship Id="rId17" Type="http://schemas.microsoft.com/office/2007/relationships/hdphoto" Target="../media/hdphoto5.wdp"/><Relationship Id="rId2" Type="http://schemas.openxmlformats.org/officeDocument/2006/relationships/video" Target="../media/media1.mp4"/><Relationship Id="rId16" Type="http://schemas.openxmlformats.org/officeDocument/2006/relationships/image" Target="../media/image50.png"/><Relationship Id="rId1" Type="http://schemas.microsoft.com/office/2007/relationships/media" Target="../media/media1.mp4"/><Relationship Id="rId6" Type="http://schemas.openxmlformats.org/officeDocument/2006/relationships/image" Target="../media/image42.png"/><Relationship Id="rId11" Type="http://schemas.microsoft.com/office/2007/relationships/hdphoto" Target="../media/hdphoto3.wdp"/><Relationship Id="rId5" Type="http://schemas.openxmlformats.org/officeDocument/2006/relationships/audio" Target="../media/audio1.wav"/><Relationship Id="rId15" Type="http://schemas.openxmlformats.org/officeDocument/2006/relationships/image" Target="../media/image49.png"/><Relationship Id="rId10" Type="http://schemas.openxmlformats.org/officeDocument/2006/relationships/image" Target="../media/image46.png"/><Relationship Id="rId4" Type="http://schemas.openxmlformats.org/officeDocument/2006/relationships/notesSlide" Target="../notesSlides/notesSlide1.xml"/><Relationship Id="rId9" Type="http://schemas.openxmlformats.org/officeDocument/2006/relationships/image" Target="../media/image45.png"/><Relationship Id="rId14" Type="http://schemas.openxmlformats.org/officeDocument/2006/relationships/image" Target="../media/image48.png"/></Relationships>
</file>

<file path=ppt/slides/_rels/slide5.xml.rels><?xml version="1.0" encoding="UTF-8" standalone="yes"?>
<Relationships xmlns="http://schemas.openxmlformats.org/package/2006/relationships"><Relationship Id="rId8" Type="http://schemas.openxmlformats.org/officeDocument/2006/relationships/image" Target="../media/image44.png"/><Relationship Id="rId13" Type="http://schemas.microsoft.com/office/2007/relationships/hdphoto" Target="../media/hdphoto4.wdp"/><Relationship Id="rId3" Type="http://schemas.openxmlformats.org/officeDocument/2006/relationships/slideLayout" Target="../slideLayouts/slideLayout42.xml"/><Relationship Id="rId7" Type="http://schemas.openxmlformats.org/officeDocument/2006/relationships/image" Target="../media/image43.png"/><Relationship Id="rId12" Type="http://schemas.openxmlformats.org/officeDocument/2006/relationships/image" Target="../media/image47.png"/><Relationship Id="rId17" Type="http://schemas.microsoft.com/office/2007/relationships/hdphoto" Target="../media/hdphoto5.wdp"/><Relationship Id="rId2" Type="http://schemas.openxmlformats.org/officeDocument/2006/relationships/video" Target="../media/media1.mp4"/><Relationship Id="rId16" Type="http://schemas.openxmlformats.org/officeDocument/2006/relationships/image" Target="../media/image50.png"/><Relationship Id="rId1" Type="http://schemas.microsoft.com/office/2007/relationships/media" Target="../media/media1.mp4"/><Relationship Id="rId6" Type="http://schemas.openxmlformats.org/officeDocument/2006/relationships/image" Target="../media/image42.png"/><Relationship Id="rId11" Type="http://schemas.microsoft.com/office/2007/relationships/hdphoto" Target="../media/hdphoto3.wdp"/><Relationship Id="rId5" Type="http://schemas.openxmlformats.org/officeDocument/2006/relationships/audio" Target="../media/audio1.wav"/><Relationship Id="rId15" Type="http://schemas.openxmlformats.org/officeDocument/2006/relationships/image" Target="../media/image49.png"/><Relationship Id="rId10" Type="http://schemas.openxmlformats.org/officeDocument/2006/relationships/image" Target="../media/image46.png"/><Relationship Id="rId4" Type="http://schemas.openxmlformats.org/officeDocument/2006/relationships/notesSlide" Target="../notesSlides/notesSlide2.xml"/><Relationship Id="rId9" Type="http://schemas.openxmlformats.org/officeDocument/2006/relationships/image" Target="../media/image45.png"/><Relationship Id="rId14" Type="http://schemas.openxmlformats.org/officeDocument/2006/relationships/image" Target="../media/image48.png"/></Relationships>
</file>

<file path=ppt/slides/_rels/slide6.xml.rels><?xml version="1.0" encoding="UTF-8" standalone="yes"?>
<Relationships xmlns="http://schemas.openxmlformats.org/package/2006/relationships"><Relationship Id="rId8" Type="http://schemas.openxmlformats.org/officeDocument/2006/relationships/image" Target="../media/image55.png"/><Relationship Id="rId3" Type="http://schemas.microsoft.com/office/2007/relationships/hdphoto" Target="../media/hdphoto6.wdp"/><Relationship Id="rId7"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58.xml"/><Relationship Id="rId6" Type="http://schemas.microsoft.com/office/2007/relationships/hdphoto" Target="../media/hdphoto7.wdp"/><Relationship Id="rId5" Type="http://schemas.openxmlformats.org/officeDocument/2006/relationships/image" Target="../media/image53.png"/><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1.png"/><Relationship Id="rId1" Type="http://schemas.openxmlformats.org/officeDocument/2006/relationships/slideLayout" Target="../slideLayouts/slideLayout58.xml"/><Relationship Id="rId4" Type="http://schemas.openxmlformats.org/officeDocument/2006/relationships/image" Target="../media/image57.png"/></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1.png"/><Relationship Id="rId1" Type="http://schemas.openxmlformats.org/officeDocument/2006/relationships/slideLayout" Target="../slideLayouts/slideLayout58.xml"/><Relationship Id="rId4" Type="http://schemas.openxmlformats.org/officeDocument/2006/relationships/image" Target="../media/image5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8B6AED-650E-0D51-E175-0A6653639F2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9197954" cy="5143500"/>
          </a:xfrm>
          <a:prstGeom prst="rect">
            <a:avLst/>
          </a:prstGeom>
        </p:spPr>
      </p:pic>
      <p:pic>
        <p:nvPicPr>
          <p:cNvPr id="5" name="图片 4">
            <a:extLst>
              <a:ext uri="{FF2B5EF4-FFF2-40B4-BE49-F238E27FC236}">
                <a16:creationId xmlns:a16="http://schemas.microsoft.com/office/drawing/2014/main" id="{743BE031-FB3F-7A65-2D11-BFDF4A0239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03239"/>
            <a:ext cx="9144000" cy="4704565"/>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2818"/>
          <a:stretch/>
        </p:blipFill>
        <p:spPr>
          <a:xfrm>
            <a:off x="0" y="3524491"/>
            <a:ext cx="9144000" cy="1619009"/>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3768" y="204727"/>
            <a:ext cx="1131425" cy="1414282"/>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71127" y="2808139"/>
            <a:ext cx="877868" cy="877868"/>
          </a:xfrm>
          <a:prstGeom prst="rect">
            <a:avLst/>
          </a:prstGeom>
        </p:spPr>
      </p:pic>
      <p:pic>
        <p:nvPicPr>
          <p:cNvPr id="31" name="图片 30">
            <a:extLst>
              <a:ext uri="{FF2B5EF4-FFF2-40B4-BE49-F238E27FC236}">
                <a16:creationId xmlns:a16="http://schemas.microsoft.com/office/drawing/2014/main" id="{AF1A2813-B2E5-B2ED-08D0-98835C67DBD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37553" y="3589038"/>
            <a:ext cx="1722310" cy="1722310"/>
          </a:xfrm>
          <a:prstGeom prst="rect">
            <a:avLst/>
          </a:prstGeom>
        </p:spPr>
      </p:pic>
      <p:sp>
        <p:nvSpPr>
          <p:cNvPr id="2" name="Rectangle 1">
            <a:extLst>
              <a:ext uri="{FF2B5EF4-FFF2-40B4-BE49-F238E27FC236}">
                <a16:creationId xmlns:a16="http://schemas.microsoft.com/office/drawing/2014/main" id="{CDE4965A-D87F-A484-BFE6-0F11C010709D}"/>
              </a:ext>
            </a:extLst>
          </p:cNvPr>
          <p:cNvSpPr/>
          <p:nvPr/>
        </p:nvSpPr>
        <p:spPr>
          <a:xfrm>
            <a:off x="723001" y="736267"/>
            <a:ext cx="7727212" cy="669414"/>
          </a:xfrm>
          <a:prstGeom prst="rect">
            <a:avLst/>
          </a:prstGeom>
          <a:noFill/>
        </p:spPr>
        <p:txBody>
          <a:bodyPr spcFirstLastPara="1"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685800">
              <a:buClrTx/>
              <a:defRPr/>
            </a:pPr>
            <a:r>
              <a:rPr lang="en-US" sz="3750" b="1" kern="1200" dirty="0">
                <a:ln w="11430">
                  <a:solidFill>
                    <a:srgbClr val="FF0000"/>
                  </a:solidFill>
                </a:ln>
                <a:solidFill>
                  <a:srgbClr val="FF0000"/>
                </a:solidFill>
                <a:effectLst>
                  <a:outerShdw blurRad="50800" dist="39000" dir="5460000" algn="tl">
                    <a:srgbClr val="000000">
                      <a:alpha val="38000"/>
                    </a:srgbClr>
                  </a:outerShdw>
                </a:effectLst>
                <a:latin typeface="Times New Roman" pitchFamily="18" charset="0"/>
                <a:ea typeface="+mn-ea"/>
                <a:cs typeface="Times New Roman" pitchFamily="18" charset="0"/>
              </a:rPr>
              <a:t> </a:t>
            </a:r>
          </a:p>
        </p:txBody>
      </p:sp>
      <p:sp>
        <p:nvSpPr>
          <p:cNvPr id="8" name="Content Placeholder 2">
            <a:extLst>
              <a:ext uri="{FF2B5EF4-FFF2-40B4-BE49-F238E27FC236}">
                <a16:creationId xmlns:a16="http://schemas.microsoft.com/office/drawing/2014/main" id="{43BD31D4-5BC8-1127-BEED-784BE3377B20}"/>
              </a:ext>
            </a:extLst>
          </p:cNvPr>
          <p:cNvSpPr txBox="1">
            <a:spLocks/>
          </p:cNvSpPr>
          <p:nvPr/>
        </p:nvSpPr>
        <p:spPr>
          <a:xfrm>
            <a:off x="2243277" y="1327763"/>
            <a:ext cx="4310861" cy="960719"/>
          </a:xfrm>
          <a:prstGeom prst="rect">
            <a:avLst/>
          </a:prstGeom>
        </p:spPr>
        <p:txBody>
          <a:bodyPr vert="horz" lIns="68580" tIns="34290" rIns="68580" bIns="34290" rtlCol="0">
            <a:normAutofit fontScale="85000" lnSpcReduction="20000"/>
          </a:bodyPr>
          <a:lstStyle>
            <a:lvl1pPr marL="0" indent="0" algn="ctr" defTabSz="1219200" rtl="0" eaLnBrk="1" latinLnBrk="0" hangingPunct="1">
              <a:spcBef>
                <a:spcPct val="20000"/>
              </a:spcBef>
              <a:buFont typeface="Arial" panose="020B0604020202020204" pitchFamily="34" charset="0"/>
              <a:buNone/>
              <a:defRPr sz="4265" kern="1200">
                <a:solidFill>
                  <a:schemeClr val="tx1">
                    <a:tint val="75000"/>
                  </a:schemeClr>
                </a:solidFill>
                <a:latin typeface="+mn-lt"/>
                <a:ea typeface="+mn-ea"/>
                <a:cs typeface="+mn-cs"/>
              </a:defRPr>
            </a:lvl1pPr>
            <a:lvl2pPr marL="609600" indent="0" algn="ctr" defTabSz="1219200" rtl="0" eaLnBrk="1" latinLnBrk="0" hangingPunct="1">
              <a:spcBef>
                <a:spcPct val="20000"/>
              </a:spcBef>
              <a:buFont typeface="Arial" panose="020B0604020202020204" pitchFamily="34" charset="0"/>
              <a:buNone/>
              <a:defRPr sz="3735" kern="1200">
                <a:solidFill>
                  <a:schemeClr val="tx1">
                    <a:tint val="75000"/>
                  </a:schemeClr>
                </a:solidFill>
                <a:latin typeface="+mn-lt"/>
                <a:ea typeface="+mn-ea"/>
                <a:cs typeface="+mn-cs"/>
              </a:defRPr>
            </a:lvl2pPr>
            <a:lvl3pPr marL="1219200" indent="0" algn="ctr" defTabSz="12192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3pPr>
            <a:lvl4pPr marL="1828800" indent="0" algn="ctr" defTabSz="1219200" rtl="0" eaLnBrk="1" latinLnBrk="0" hangingPunct="1">
              <a:spcBef>
                <a:spcPct val="20000"/>
              </a:spcBef>
              <a:buFont typeface="Arial" panose="020B0604020202020204" pitchFamily="34" charset="0"/>
              <a:buNone/>
              <a:defRPr sz="2665" kern="1200">
                <a:solidFill>
                  <a:schemeClr val="tx1">
                    <a:tint val="75000"/>
                  </a:schemeClr>
                </a:solidFill>
                <a:latin typeface="+mn-lt"/>
                <a:ea typeface="+mn-ea"/>
                <a:cs typeface="+mn-cs"/>
              </a:defRPr>
            </a:lvl4pPr>
            <a:lvl5pPr marL="2438400" indent="0" algn="ctr" defTabSz="1219200" rtl="0" eaLnBrk="1" latinLnBrk="0" hangingPunct="1">
              <a:spcBef>
                <a:spcPct val="20000"/>
              </a:spcBef>
              <a:buFont typeface="Arial" panose="020B0604020202020204" pitchFamily="34" charset="0"/>
              <a:buNone/>
              <a:defRPr sz="2665" kern="1200">
                <a:solidFill>
                  <a:schemeClr val="tx1">
                    <a:tint val="75000"/>
                  </a:schemeClr>
                </a:solidFill>
                <a:latin typeface="+mn-lt"/>
                <a:ea typeface="+mn-ea"/>
                <a:cs typeface="+mn-cs"/>
              </a:defRPr>
            </a:lvl5pPr>
            <a:lvl6pPr marL="3048000" indent="0" algn="ctr" defTabSz="1219200" rtl="0" eaLnBrk="1" latinLnBrk="0" hangingPunct="1">
              <a:spcBef>
                <a:spcPct val="20000"/>
              </a:spcBef>
              <a:buFont typeface="Arial" panose="020B0604020202020204" pitchFamily="34" charset="0"/>
              <a:buNone/>
              <a:defRPr sz="2665" kern="1200">
                <a:solidFill>
                  <a:schemeClr val="tx1">
                    <a:tint val="75000"/>
                  </a:schemeClr>
                </a:solidFill>
                <a:latin typeface="+mn-lt"/>
                <a:ea typeface="+mn-ea"/>
                <a:cs typeface="+mn-cs"/>
              </a:defRPr>
            </a:lvl6pPr>
            <a:lvl7pPr marL="3657600" indent="0" algn="ctr" defTabSz="1219200" rtl="0" eaLnBrk="1" latinLnBrk="0" hangingPunct="1">
              <a:spcBef>
                <a:spcPct val="20000"/>
              </a:spcBef>
              <a:buFont typeface="Arial" panose="020B0604020202020204" pitchFamily="34" charset="0"/>
              <a:buNone/>
              <a:defRPr sz="2665" kern="1200">
                <a:solidFill>
                  <a:schemeClr val="tx1">
                    <a:tint val="75000"/>
                  </a:schemeClr>
                </a:solidFill>
                <a:latin typeface="+mn-lt"/>
                <a:ea typeface="+mn-ea"/>
                <a:cs typeface="+mn-cs"/>
              </a:defRPr>
            </a:lvl7pPr>
            <a:lvl8pPr marL="4267200" indent="0" algn="ctr" defTabSz="1219200" rtl="0" eaLnBrk="1" latinLnBrk="0" hangingPunct="1">
              <a:spcBef>
                <a:spcPct val="20000"/>
              </a:spcBef>
              <a:buFont typeface="Arial" panose="020B0604020202020204" pitchFamily="34" charset="0"/>
              <a:buNone/>
              <a:defRPr sz="2665" kern="1200">
                <a:solidFill>
                  <a:schemeClr val="tx1">
                    <a:tint val="75000"/>
                  </a:schemeClr>
                </a:solidFill>
                <a:latin typeface="+mn-lt"/>
                <a:ea typeface="+mn-ea"/>
                <a:cs typeface="+mn-cs"/>
              </a:defRPr>
            </a:lvl8pPr>
            <a:lvl9pPr marL="4876800" indent="0" algn="ctr" defTabSz="1219200" rtl="0" eaLnBrk="1" latinLnBrk="0" hangingPunct="1">
              <a:spcBef>
                <a:spcPct val="20000"/>
              </a:spcBef>
              <a:buFont typeface="Arial" panose="020B0604020202020204" pitchFamily="34" charset="0"/>
              <a:buNone/>
              <a:defRPr sz="2665" kern="1200">
                <a:solidFill>
                  <a:schemeClr val="tx1">
                    <a:tint val="75000"/>
                  </a:schemeClr>
                </a:solidFill>
                <a:latin typeface="+mn-lt"/>
                <a:ea typeface="+mn-ea"/>
                <a:cs typeface="+mn-cs"/>
              </a:defRPr>
            </a:lvl9pPr>
          </a:lstStyle>
          <a:p>
            <a:pPr marL="342900" lvl="1" defTabSz="342900" fontAlgn="base">
              <a:buClrTx/>
              <a:defRPr/>
            </a:pPr>
            <a:r>
              <a:rPr lang="en-US" altLang="zh-CN" sz="3600" b="1" dirty="0" err="1">
                <a:ln w="22225">
                  <a:solidFill>
                    <a:srgbClr val="C0504D"/>
                  </a:solidFill>
                  <a:prstDash val="solid"/>
                </a:ln>
                <a:solidFill>
                  <a:srgbClr val="C0504D">
                    <a:lumMod val="40000"/>
                    <a:lumOff val="60000"/>
                  </a:srgbClr>
                </a:solidFill>
                <a:latin typeface="Times New Roman" panose="02020603050405020304" pitchFamily="18" charset="0"/>
                <a:ea typeface="字魂17号-萌趣果冻体"/>
                <a:cs typeface="Times New Roman" panose="02020603050405020304" pitchFamily="18" charset="0"/>
                <a:sym typeface="+mn-ea"/>
              </a:rPr>
              <a:t>Tiếng</a:t>
            </a:r>
            <a:r>
              <a:rPr lang="en-US" altLang="zh-CN" sz="3600" b="1" dirty="0">
                <a:ln w="22225">
                  <a:solidFill>
                    <a:srgbClr val="C0504D"/>
                  </a:solidFill>
                  <a:prstDash val="solid"/>
                </a:ln>
                <a:solidFill>
                  <a:srgbClr val="C0504D">
                    <a:lumMod val="40000"/>
                    <a:lumOff val="60000"/>
                  </a:srgbClr>
                </a:solidFill>
                <a:latin typeface="Times New Roman" panose="02020603050405020304" pitchFamily="18" charset="0"/>
                <a:ea typeface="字魂17号-萌趣果冻体"/>
                <a:cs typeface="Times New Roman" panose="02020603050405020304" pitchFamily="18" charset="0"/>
                <a:sym typeface="+mn-ea"/>
              </a:rPr>
              <a:t> Việt </a:t>
            </a:r>
            <a:r>
              <a:rPr lang="en-US" altLang="zh-CN" sz="3600" b="1" dirty="0" err="1">
                <a:ln w="22225">
                  <a:solidFill>
                    <a:srgbClr val="C0504D"/>
                  </a:solidFill>
                  <a:prstDash val="solid"/>
                </a:ln>
                <a:solidFill>
                  <a:srgbClr val="C0504D">
                    <a:lumMod val="40000"/>
                    <a:lumOff val="60000"/>
                  </a:srgbClr>
                </a:solidFill>
                <a:latin typeface="Times New Roman" panose="02020603050405020304" pitchFamily="18" charset="0"/>
                <a:ea typeface="字魂17号-萌趣果冻体"/>
                <a:cs typeface="Times New Roman" panose="02020603050405020304" pitchFamily="18" charset="0"/>
                <a:sym typeface="+mn-ea"/>
              </a:rPr>
              <a:t>Lớp</a:t>
            </a:r>
            <a:r>
              <a:rPr lang="en-US" altLang="zh-CN" sz="3600" b="1" dirty="0">
                <a:ln w="22225">
                  <a:solidFill>
                    <a:srgbClr val="C0504D"/>
                  </a:solidFill>
                  <a:prstDash val="solid"/>
                </a:ln>
                <a:solidFill>
                  <a:srgbClr val="C0504D">
                    <a:lumMod val="40000"/>
                    <a:lumOff val="60000"/>
                  </a:srgbClr>
                </a:solidFill>
                <a:latin typeface="Times New Roman" panose="02020603050405020304" pitchFamily="18" charset="0"/>
                <a:ea typeface="字魂17号-萌趣果冻体"/>
                <a:cs typeface="Times New Roman" panose="02020603050405020304" pitchFamily="18" charset="0"/>
                <a:sym typeface="+mn-ea"/>
              </a:rPr>
              <a:t> 2</a:t>
            </a:r>
          </a:p>
          <a:p>
            <a:pPr marL="342900" lvl="1" defTabSz="342900" fontAlgn="base">
              <a:buClrTx/>
              <a:defRPr/>
            </a:pPr>
            <a:r>
              <a:rPr lang="en-US" altLang="zh-CN" sz="3600" b="1" dirty="0" err="1">
                <a:ln w="22225">
                  <a:solidFill>
                    <a:srgbClr val="C0504D"/>
                  </a:solidFill>
                  <a:prstDash val="solid"/>
                </a:ln>
                <a:solidFill>
                  <a:srgbClr val="C0504D">
                    <a:lumMod val="40000"/>
                    <a:lumOff val="60000"/>
                  </a:srgbClr>
                </a:solidFill>
                <a:latin typeface="Times New Roman" panose="02020603050405020304" pitchFamily="18" charset="0"/>
                <a:ea typeface="字魂17号-萌趣果冻体"/>
                <a:cs typeface="Times New Roman" panose="02020603050405020304" pitchFamily="18" charset="0"/>
                <a:sym typeface="+mn-ea"/>
              </a:rPr>
              <a:t>Đọc</a:t>
            </a:r>
            <a:r>
              <a:rPr lang="en-US" altLang="zh-CN" sz="3600" b="1" dirty="0">
                <a:ln w="22225">
                  <a:solidFill>
                    <a:srgbClr val="C0504D"/>
                  </a:solidFill>
                  <a:prstDash val="solid"/>
                </a:ln>
                <a:solidFill>
                  <a:srgbClr val="C0504D">
                    <a:lumMod val="40000"/>
                    <a:lumOff val="60000"/>
                  </a:srgbClr>
                </a:solidFill>
                <a:latin typeface="Times New Roman" panose="02020603050405020304" pitchFamily="18" charset="0"/>
                <a:ea typeface="字魂17号-萌趣果冻体"/>
                <a:cs typeface="Times New Roman" panose="02020603050405020304" pitchFamily="18" charset="0"/>
                <a:sym typeface="+mn-ea"/>
              </a:rPr>
              <a:t>: </a:t>
            </a:r>
            <a:r>
              <a:rPr lang="en-US" altLang="zh-CN" sz="3600" b="1" dirty="0" err="1">
                <a:ln w="22225">
                  <a:solidFill>
                    <a:srgbClr val="C0504D"/>
                  </a:solidFill>
                  <a:prstDash val="solid"/>
                </a:ln>
                <a:solidFill>
                  <a:srgbClr val="C0504D">
                    <a:lumMod val="40000"/>
                    <a:lumOff val="60000"/>
                  </a:srgbClr>
                </a:solidFill>
                <a:latin typeface="Times New Roman" panose="02020603050405020304" pitchFamily="18" charset="0"/>
                <a:ea typeface="字魂17号-萌趣果冻体"/>
                <a:cs typeface="Times New Roman" panose="02020603050405020304" pitchFamily="18" charset="0"/>
                <a:sym typeface="+mn-ea"/>
              </a:rPr>
              <a:t>Mùa</a:t>
            </a:r>
            <a:r>
              <a:rPr lang="en-US" altLang="zh-CN" sz="3600" b="1" dirty="0">
                <a:ln w="22225">
                  <a:solidFill>
                    <a:srgbClr val="C0504D"/>
                  </a:solidFill>
                  <a:prstDash val="solid"/>
                </a:ln>
                <a:solidFill>
                  <a:srgbClr val="C0504D">
                    <a:lumMod val="40000"/>
                    <a:lumOff val="60000"/>
                  </a:srgbClr>
                </a:solidFill>
                <a:latin typeface="Times New Roman" panose="02020603050405020304" pitchFamily="18" charset="0"/>
                <a:ea typeface="字魂17号-萌趣果冻体"/>
                <a:cs typeface="Times New Roman" panose="02020603050405020304" pitchFamily="18" charset="0"/>
                <a:sym typeface="+mn-ea"/>
              </a:rPr>
              <a:t> </a:t>
            </a:r>
            <a:r>
              <a:rPr lang="en-US" altLang="zh-CN" sz="3600" b="1" dirty="0" err="1">
                <a:ln w="22225">
                  <a:solidFill>
                    <a:srgbClr val="C0504D"/>
                  </a:solidFill>
                  <a:prstDash val="solid"/>
                </a:ln>
                <a:solidFill>
                  <a:srgbClr val="C0504D">
                    <a:lumMod val="40000"/>
                    <a:lumOff val="60000"/>
                  </a:srgbClr>
                </a:solidFill>
                <a:latin typeface="Times New Roman" panose="02020603050405020304" pitchFamily="18" charset="0"/>
                <a:ea typeface="字魂17号-萌趣果冻体"/>
                <a:cs typeface="Times New Roman" panose="02020603050405020304" pitchFamily="18" charset="0"/>
                <a:sym typeface="+mn-ea"/>
              </a:rPr>
              <a:t>vàng</a:t>
            </a:r>
            <a:r>
              <a:rPr lang="en-US" altLang="zh-CN" sz="3600" b="1" dirty="0">
                <a:ln w="22225">
                  <a:solidFill>
                    <a:srgbClr val="C0504D"/>
                  </a:solidFill>
                  <a:prstDash val="solid"/>
                </a:ln>
                <a:solidFill>
                  <a:srgbClr val="C0504D">
                    <a:lumMod val="40000"/>
                    <a:lumOff val="60000"/>
                  </a:srgbClr>
                </a:solidFill>
                <a:latin typeface="Times New Roman" panose="02020603050405020304" pitchFamily="18" charset="0"/>
                <a:ea typeface="字魂17号-萌趣果冻体"/>
                <a:cs typeface="Times New Roman" panose="02020603050405020304" pitchFamily="18" charset="0"/>
                <a:sym typeface="+mn-ea"/>
              </a:rPr>
              <a:t>( 2 </a:t>
            </a:r>
            <a:r>
              <a:rPr lang="en-US" altLang="zh-CN" sz="3600" b="1" dirty="0" err="1">
                <a:ln w="22225">
                  <a:solidFill>
                    <a:srgbClr val="C0504D"/>
                  </a:solidFill>
                  <a:prstDash val="solid"/>
                </a:ln>
                <a:solidFill>
                  <a:srgbClr val="C0504D">
                    <a:lumMod val="40000"/>
                    <a:lumOff val="60000"/>
                  </a:srgbClr>
                </a:solidFill>
                <a:latin typeface="Times New Roman" panose="02020603050405020304" pitchFamily="18" charset="0"/>
                <a:ea typeface="字魂17号-萌趣果冻体"/>
                <a:cs typeface="Times New Roman" panose="02020603050405020304" pitchFamily="18" charset="0"/>
                <a:sym typeface="+mn-ea"/>
              </a:rPr>
              <a:t>tiết</a:t>
            </a:r>
            <a:r>
              <a:rPr lang="en-US" altLang="zh-CN" sz="3600" b="1" dirty="0">
                <a:ln w="22225">
                  <a:solidFill>
                    <a:srgbClr val="C0504D"/>
                  </a:solidFill>
                  <a:prstDash val="solid"/>
                </a:ln>
                <a:solidFill>
                  <a:srgbClr val="C0504D">
                    <a:lumMod val="40000"/>
                    <a:lumOff val="60000"/>
                  </a:srgbClr>
                </a:solidFill>
                <a:latin typeface="Times New Roman" panose="02020603050405020304" pitchFamily="18" charset="0"/>
                <a:ea typeface="字魂17号-萌趣果冻体"/>
                <a:cs typeface="Times New Roman" panose="02020603050405020304" pitchFamily="18" charset="0"/>
                <a:sym typeface="+mn-ea"/>
              </a:rPr>
              <a:t>)</a:t>
            </a:r>
          </a:p>
          <a:p>
            <a:pPr marL="342900" lvl="1" defTabSz="342900" fontAlgn="base">
              <a:buClrTx/>
              <a:defRPr/>
            </a:pPr>
            <a:endParaRPr lang="en-US" altLang="zh-CN" sz="5400" b="1" dirty="0">
              <a:ln w="22225">
                <a:solidFill>
                  <a:srgbClr val="C0504D"/>
                </a:solidFill>
                <a:prstDash val="solid"/>
              </a:ln>
              <a:solidFill>
                <a:srgbClr val="C0504D">
                  <a:lumMod val="40000"/>
                  <a:lumOff val="60000"/>
                </a:srgbClr>
              </a:solidFill>
              <a:latin typeface="Times New Roman" panose="02020603050405020304" pitchFamily="18" charset="0"/>
              <a:ea typeface="字魂17号-萌趣果冻体"/>
              <a:cs typeface="Times New Roman" panose="02020603050405020304" pitchFamily="18" charset="0"/>
              <a:sym typeface="+mn-ea"/>
            </a:endParaRPr>
          </a:p>
        </p:txBody>
      </p:sp>
      <p:sp>
        <p:nvSpPr>
          <p:cNvPr id="3" name="Rounded Rectangle 24">
            <a:extLst>
              <a:ext uri="{FF2B5EF4-FFF2-40B4-BE49-F238E27FC236}">
                <a16:creationId xmlns:a16="http://schemas.microsoft.com/office/drawing/2014/main" id="{45156564-9DF7-AC92-7DC7-D6906B845DAE}"/>
              </a:ext>
            </a:extLst>
          </p:cNvPr>
          <p:cNvSpPr/>
          <p:nvPr/>
        </p:nvSpPr>
        <p:spPr>
          <a:xfrm>
            <a:off x="1965918" y="2986764"/>
            <a:ext cx="5190929" cy="947602"/>
          </a:xfrm>
          <a:prstGeom prst="roundRect">
            <a:avLst/>
          </a:prstGeom>
          <a:noFill/>
          <a:ln>
            <a:no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30000"/>
              </a:lnSpc>
              <a:buClrTx/>
              <a:defRPr/>
            </a:pPr>
            <a:r>
              <a:rPr lang="en-US" sz="2100" b="1"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Giáo</a:t>
            </a:r>
            <a:r>
              <a:rPr lang="en-US" sz="21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viên</a:t>
            </a:r>
            <a:r>
              <a:rPr lang="en-US" sz="21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Mai Thị Lan Hương</a:t>
            </a:r>
          </a:p>
          <a:p>
            <a:pPr defTabSz="685800">
              <a:lnSpc>
                <a:spcPct val="130000"/>
              </a:lnSpc>
              <a:buClrTx/>
              <a:defRPr/>
            </a:pPr>
            <a:r>
              <a:rPr lang="en-US" sz="2100" b="1" kern="1200">
                <a:solidFill>
                  <a:prstClr val="black"/>
                </a:solidFill>
                <a:latin typeface="Times New Roman" panose="02020603050405020304" pitchFamily="18" charset="0"/>
                <a:ea typeface="Cambria" panose="02040503050406030204" pitchFamily="18" charset="0"/>
                <a:cs typeface="Times New Roman" panose="02020603050405020304" pitchFamily="18" charset="0"/>
              </a:rPr>
              <a:t>           Lớp</a:t>
            </a:r>
            <a:r>
              <a:rPr lang="en-US" sz="21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2A2</a:t>
            </a:r>
          </a:p>
          <a:p>
            <a:pPr indent="685800" defTabSz="685800">
              <a:lnSpc>
                <a:spcPct val="130000"/>
              </a:lnSpc>
              <a:buClrTx/>
              <a:defRPr/>
            </a:pPr>
            <a:r>
              <a:rPr lang="en-US" sz="2100" b="1" i="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p>
        </p:txBody>
      </p:sp>
      <p:sp>
        <p:nvSpPr>
          <p:cNvPr id="6" name="Rectangle 2">
            <a:extLst>
              <a:ext uri="{FF2B5EF4-FFF2-40B4-BE49-F238E27FC236}">
                <a16:creationId xmlns:a16="http://schemas.microsoft.com/office/drawing/2014/main" id="{9CB4D19C-BC26-3BA0-9979-EF48E80DAE7C}"/>
              </a:ext>
            </a:extLst>
          </p:cNvPr>
          <p:cNvSpPr>
            <a:spLocks noChangeArrowheads="1"/>
          </p:cNvSpPr>
          <p:nvPr/>
        </p:nvSpPr>
        <p:spPr bwMode="auto">
          <a:xfrm>
            <a:off x="1774508" y="325046"/>
            <a:ext cx="6030329" cy="713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685800" eaLnBrk="0" fontAlgn="base" hangingPunct="0">
              <a:spcBef>
                <a:spcPts val="450"/>
              </a:spcBef>
              <a:spcAft>
                <a:spcPts val="450"/>
              </a:spcAft>
              <a:buClrTx/>
              <a:defRPr/>
            </a:pPr>
            <a:r>
              <a:rPr lang="en-US" altLang="en-US" sz="1600" b="1" kern="1200" cap="all" dirty="0" err="1">
                <a:solidFill>
                  <a:srgbClr val="002060"/>
                </a:solidFill>
                <a:latin typeface="Times New Roman" pitchFamily="18" charset="0"/>
                <a:ea typeface="+mn-ea"/>
                <a:cs typeface="Times New Roman" pitchFamily="18" charset="0"/>
              </a:rPr>
              <a:t>Uỷ</a:t>
            </a:r>
            <a:r>
              <a:rPr lang="en-US" altLang="en-US" sz="1600" b="1" kern="1200" cap="all" dirty="0">
                <a:solidFill>
                  <a:srgbClr val="002060"/>
                </a:solidFill>
                <a:latin typeface="Times New Roman" pitchFamily="18" charset="0"/>
                <a:ea typeface="+mn-ea"/>
                <a:cs typeface="Times New Roman" pitchFamily="18" charset="0"/>
              </a:rPr>
              <a:t> ban </a:t>
            </a:r>
            <a:r>
              <a:rPr lang="en-US" altLang="en-US" sz="1600" b="1" kern="1200" cap="all" dirty="0" err="1">
                <a:solidFill>
                  <a:srgbClr val="002060"/>
                </a:solidFill>
                <a:latin typeface="Times New Roman" pitchFamily="18" charset="0"/>
                <a:ea typeface="+mn-ea"/>
                <a:cs typeface="Times New Roman" pitchFamily="18" charset="0"/>
              </a:rPr>
              <a:t>nhân</a:t>
            </a:r>
            <a:r>
              <a:rPr lang="en-US" altLang="en-US" sz="1600" b="1" kern="1200" cap="all" dirty="0">
                <a:solidFill>
                  <a:srgbClr val="002060"/>
                </a:solidFill>
                <a:latin typeface="Times New Roman" pitchFamily="18" charset="0"/>
                <a:ea typeface="+mn-ea"/>
                <a:cs typeface="Times New Roman" pitchFamily="18" charset="0"/>
              </a:rPr>
              <a:t> </a:t>
            </a:r>
            <a:r>
              <a:rPr lang="en-US" altLang="en-US" sz="1600" b="1" kern="1200" cap="all" dirty="0" err="1">
                <a:solidFill>
                  <a:srgbClr val="002060"/>
                </a:solidFill>
                <a:latin typeface="Times New Roman" pitchFamily="18" charset="0"/>
                <a:ea typeface="+mn-ea"/>
                <a:cs typeface="Times New Roman" pitchFamily="18" charset="0"/>
              </a:rPr>
              <a:t>dân</a:t>
            </a:r>
            <a:r>
              <a:rPr lang="en-US" altLang="en-US" sz="1600" b="1" kern="1200" cap="all" dirty="0">
                <a:solidFill>
                  <a:srgbClr val="002060"/>
                </a:solidFill>
                <a:latin typeface="Times New Roman" pitchFamily="18" charset="0"/>
                <a:ea typeface="+mn-ea"/>
                <a:cs typeface="Times New Roman" pitchFamily="18" charset="0"/>
              </a:rPr>
              <a:t> QUẬN HỒNG BÀNG</a:t>
            </a:r>
          </a:p>
          <a:p>
            <a:pPr algn="ctr" defTabSz="685800" eaLnBrk="0" fontAlgn="base" hangingPunct="0">
              <a:spcBef>
                <a:spcPts val="450"/>
              </a:spcBef>
              <a:spcAft>
                <a:spcPts val="450"/>
              </a:spcAft>
              <a:buClrTx/>
              <a:defRPr/>
            </a:pPr>
            <a:r>
              <a:rPr lang="en-US" altLang="en-US" sz="1600" b="1" kern="1200" cap="all" dirty="0">
                <a:solidFill>
                  <a:srgbClr val="002060"/>
                </a:solidFill>
                <a:latin typeface="Times New Roman" pitchFamily="18" charset="0"/>
                <a:ea typeface="+mn-ea"/>
                <a:cs typeface="Times New Roman" pitchFamily="18" charset="0"/>
              </a:rPr>
              <a:t>TR</a:t>
            </a:r>
            <a:r>
              <a:rPr lang="vi-VN" altLang="en-US" sz="1600" b="1" kern="1200" cap="all" dirty="0">
                <a:solidFill>
                  <a:srgbClr val="002060"/>
                </a:solidFill>
                <a:latin typeface="Times New Roman" pitchFamily="18" charset="0"/>
                <a:ea typeface="+mn-ea"/>
                <a:cs typeface="Times New Roman" pitchFamily="18" charset="0"/>
              </a:rPr>
              <a:t>ƯỜ</a:t>
            </a:r>
            <a:r>
              <a:rPr lang="en-US" altLang="en-US" sz="1600" b="1" kern="1200" cap="all" dirty="0">
                <a:solidFill>
                  <a:srgbClr val="002060"/>
                </a:solidFill>
                <a:latin typeface="Times New Roman" pitchFamily="18" charset="0"/>
                <a:ea typeface="+mn-ea"/>
                <a:cs typeface="Times New Roman" pitchFamily="18" charset="0"/>
              </a:rPr>
              <a:t>NG TIỂU HỌC AN HỒNG</a:t>
            </a:r>
            <a:endParaRPr lang="en-US" altLang="en-US" sz="1600" kern="1200" cap="all" dirty="0">
              <a:solidFill>
                <a:srgbClr val="002060"/>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76519332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0">
            <a:extLst>
              <a:ext uri="{FF2B5EF4-FFF2-40B4-BE49-F238E27FC236}">
                <a16:creationId xmlns:a16="http://schemas.microsoft.com/office/drawing/2014/main" id="{E64DA5E2-C9D0-451F-9601-662D7731F62A}"/>
              </a:ext>
            </a:extLst>
          </p:cNvPr>
          <p:cNvGrpSpPr/>
          <p:nvPr/>
        </p:nvGrpSpPr>
        <p:grpSpPr>
          <a:xfrm>
            <a:off x="232218" y="96539"/>
            <a:ext cx="6252253" cy="4069539"/>
            <a:chOff x="1251662" y="1243647"/>
            <a:chExt cx="6556824" cy="4453996"/>
          </a:xfrm>
        </p:grpSpPr>
        <p:sp>
          <p:nvSpPr>
            <p:cNvPr id="3" name="任意多边形: 形状 27">
              <a:extLst>
                <a:ext uri="{FF2B5EF4-FFF2-40B4-BE49-F238E27FC236}">
                  <a16:creationId xmlns:a16="http://schemas.microsoft.com/office/drawing/2014/main" id="{78E31A7B-ECC5-4288-BAEA-043BECAB1A67}"/>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50"/>
            </a:p>
          </p:txBody>
        </p:sp>
        <p:sp>
          <p:nvSpPr>
            <p:cNvPr id="4" name="矩形: 圆角 29">
              <a:extLst>
                <a:ext uri="{FF2B5EF4-FFF2-40B4-BE49-F238E27FC236}">
                  <a16:creationId xmlns:a16="http://schemas.microsoft.com/office/drawing/2014/main" id="{FC6A44DB-12C8-46B4-9598-A9C1D950677E}"/>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p>
          </p:txBody>
        </p:sp>
      </p:grpSp>
      <p:pic>
        <p:nvPicPr>
          <p:cNvPr id="5" name="图片 19">
            <a:extLst>
              <a:ext uri="{FF2B5EF4-FFF2-40B4-BE49-F238E27FC236}">
                <a16:creationId xmlns:a16="http://schemas.microsoft.com/office/drawing/2014/main" id="{8D6942F6-F7D2-4A3E-904F-56C124C896F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7728844" y="0"/>
            <a:ext cx="1415156" cy="1671186"/>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6" name="图片 20">
            <a:extLst>
              <a:ext uri="{FF2B5EF4-FFF2-40B4-BE49-F238E27FC236}">
                <a16:creationId xmlns:a16="http://schemas.microsoft.com/office/drawing/2014/main" id="{C71641AD-E4BC-4B7B-9FE5-62CF532DB97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 y="0"/>
            <a:ext cx="1415156" cy="1592485"/>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7" name="图片 8">
            <a:extLst>
              <a:ext uri="{FF2B5EF4-FFF2-40B4-BE49-F238E27FC236}">
                <a16:creationId xmlns:a16="http://schemas.microsoft.com/office/drawing/2014/main" id="{D73AF226-192D-4C6E-BA0C-535E100883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2564" y="2388483"/>
            <a:ext cx="1841436" cy="2767167"/>
          </a:xfrm>
          <a:prstGeom prst="rect">
            <a:avLst/>
          </a:prstGeom>
        </p:spPr>
      </p:pic>
      <p:pic>
        <p:nvPicPr>
          <p:cNvPr id="8" name="图片 9">
            <a:extLst>
              <a:ext uri="{FF2B5EF4-FFF2-40B4-BE49-F238E27FC236}">
                <a16:creationId xmlns:a16="http://schemas.microsoft.com/office/drawing/2014/main" id="{53FFC0A3-5744-4F22-AE80-C1E5551EF6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388483"/>
            <a:ext cx="3173783" cy="2767167"/>
          </a:xfrm>
          <a:prstGeom prst="rect">
            <a:avLst/>
          </a:prstGeom>
        </p:spPr>
      </p:pic>
      <p:sp>
        <p:nvSpPr>
          <p:cNvPr id="9" name="文本框 38"/>
          <p:cNvSpPr txBox="1"/>
          <p:nvPr/>
        </p:nvSpPr>
        <p:spPr>
          <a:xfrm>
            <a:off x="1072343" y="967408"/>
            <a:ext cx="4572000" cy="600164"/>
          </a:xfrm>
          <a:prstGeom prst="rect">
            <a:avLst/>
          </a:prstGeom>
          <a:noFill/>
        </p:spPr>
        <p:txBody>
          <a:bodyPr wrap="square">
            <a:spAutoFit/>
          </a:bodyPr>
          <a:lstStyle/>
          <a:p>
            <a:pPr algn="ctr"/>
            <a:r>
              <a:rPr lang="en-US" altLang="zh-CN" sz="3300" dirty="0">
                <a:solidFill>
                  <a:srgbClr val="5BA775"/>
                </a:solidFill>
                <a:latin typeface="UTM Cool Blue" panose="02040603050506020204" pitchFamily="18" charset="0"/>
                <a:ea typeface="思源黑体 CN Medium" panose="020B0600000000000000" pitchFamily="34" charset="-122"/>
              </a:rPr>
              <a:t>HOẠT </a:t>
            </a:r>
            <a:r>
              <a:rPr lang="en-US" altLang="zh-CN" sz="3300">
                <a:solidFill>
                  <a:srgbClr val="5BA775"/>
                </a:solidFill>
                <a:latin typeface="UTM Cool Blue" panose="02040603050506020204" pitchFamily="18" charset="0"/>
                <a:ea typeface="思源黑体 CN Medium" panose="020B0600000000000000" pitchFamily="34" charset="-122"/>
              </a:rPr>
              <a:t>ĐỘNG 2</a:t>
            </a:r>
            <a:endParaRPr lang="zh-CN" altLang="en-US" sz="3300" dirty="0">
              <a:solidFill>
                <a:srgbClr val="5BA775"/>
              </a:solidFill>
              <a:latin typeface="UTM Cool Blue" panose="02040603050506020204" pitchFamily="18" charset="0"/>
              <a:ea typeface="思源黑体 CN Medium" panose="020B0600000000000000" pitchFamily="34" charset="-122"/>
            </a:endParaRPr>
          </a:p>
        </p:txBody>
      </p:sp>
      <p:sp>
        <p:nvSpPr>
          <p:cNvPr id="10" name="文本框 38"/>
          <p:cNvSpPr txBox="1"/>
          <p:nvPr/>
        </p:nvSpPr>
        <p:spPr>
          <a:xfrm>
            <a:off x="300125" y="1876893"/>
            <a:ext cx="5813399" cy="1200329"/>
          </a:xfrm>
          <a:prstGeom prst="rect">
            <a:avLst/>
          </a:prstGeom>
          <a:noFill/>
        </p:spPr>
        <p:txBody>
          <a:bodyPr wrap="square">
            <a:spAutoFit/>
          </a:bodyPr>
          <a:lstStyle/>
          <a:p>
            <a:pPr algn="ctr"/>
            <a:r>
              <a:rPr lang="en-US" altLang="zh-CN" sz="7200" dirty="0" err="1">
                <a:solidFill>
                  <a:srgbClr val="FFC000"/>
                </a:solidFill>
                <a:effectLst>
                  <a:outerShdw blurRad="38100" dist="38100" dir="2700000" algn="tl">
                    <a:srgbClr val="000000">
                      <a:alpha val="43137"/>
                    </a:srgbClr>
                  </a:outerShdw>
                </a:effectLst>
                <a:latin typeface="UTM Arruba KT" panose="02040603050506020204" pitchFamily="18" charset="0"/>
                <a:ea typeface="思源黑体 CN Medium" panose="020B0600000000000000" pitchFamily="34" charset="-122"/>
              </a:rPr>
              <a:t>Tìm</a:t>
            </a:r>
            <a:r>
              <a:rPr lang="en-US" altLang="zh-CN" sz="7200" dirty="0">
                <a:solidFill>
                  <a:srgbClr val="FFC000"/>
                </a:solidFill>
                <a:effectLst>
                  <a:outerShdw blurRad="38100" dist="38100" dir="2700000" algn="tl">
                    <a:srgbClr val="000000">
                      <a:alpha val="43137"/>
                    </a:srgbClr>
                  </a:outerShdw>
                </a:effectLst>
                <a:latin typeface="UTM Arruba KT" panose="02040603050506020204" pitchFamily="18" charset="0"/>
                <a:ea typeface="思源黑体 CN Medium" panose="020B0600000000000000" pitchFamily="34" charset="-122"/>
              </a:rPr>
              <a:t> </a:t>
            </a:r>
            <a:r>
              <a:rPr lang="en-US" altLang="zh-CN" sz="7200" dirty="0" err="1">
                <a:solidFill>
                  <a:srgbClr val="FFC000"/>
                </a:solidFill>
                <a:effectLst>
                  <a:outerShdw blurRad="38100" dist="38100" dir="2700000" algn="tl">
                    <a:srgbClr val="000000">
                      <a:alpha val="43137"/>
                    </a:srgbClr>
                  </a:outerShdw>
                </a:effectLst>
                <a:latin typeface="UTM Arruba KT" panose="02040603050506020204" pitchFamily="18" charset="0"/>
                <a:ea typeface="思源黑体 CN Medium" panose="020B0600000000000000" pitchFamily="34" charset="-122"/>
              </a:rPr>
              <a:t>hiểu</a:t>
            </a:r>
            <a:r>
              <a:rPr lang="en-US" altLang="zh-CN" sz="7200" dirty="0">
                <a:solidFill>
                  <a:srgbClr val="FFC000"/>
                </a:solidFill>
                <a:effectLst>
                  <a:outerShdw blurRad="38100" dist="38100" dir="2700000" algn="tl">
                    <a:srgbClr val="000000">
                      <a:alpha val="43137"/>
                    </a:srgbClr>
                  </a:outerShdw>
                </a:effectLst>
                <a:latin typeface="UTM Arruba KT" panose="02040603050506020204" pitchFamily="18" charset="0"/>
                <a:ea typeface="思源黑体 CN Medium" panose="020B0600000000000000" pitchFamily="34" charset="-122"/>
              </a:rPr>
              <a:t> </a:t>
            </a:r>
            <a:r>
              <a:rPr lang="en-US" altLang="zh-CN" sz="7200" dirty="0" err="1">
                <a:solidFill>
                  <a:srgbClr val="FFC000"/>
                </a:solidFill>
                <a:effectLst>
                  <a:outerShdw blurRad="38100" dist="38100" dir="2700000" algn="tl">
                    <a:srgbClr val="000000">
                      <a:alpha val="43137"/>
                    </a:srgbClr>
                  </a:outerShdw>
                </a:effectLst>
                <a:latin typeface="UTM Arruba KT" panose="02040603050506020204" pitchFamily="18" charset="0"/>
                <a:ea typeface="思源黑体 CN Medium" panose="020B0600000000000000" pitchFamily="34" charset="-122"/>
              </a:rPr>
              <a:t>bài</a:t>
            </a:r>
            <a:endParaRPr lang="zh-CN" altLang="en-US" sz="7200" dirty="0">
              <a:solidFill>
                <a:srgbClr val="FFC000"/>
              </a:solidFill>
              <a:effectLst>
                <a:outerShdw blurRad="38100" dist="38100" dir="2700000" algn="tl">
                  <a:srgbClr val="000000">
                    <a:alpha val="43137"/>
                  </a:srgbClr>
                </a:outerShdw>
              </a:effectLst>
              <a:latin typeface="UTM Arruba KT" panose="02040603050506020204" pitchFamily="18" charset="0"/>
              <a:ea typeface="思源黑体 CN Medium" panose="020B0600000000000000" pitchFamily="34" charset="-122"/>
            </a:endParaRPr>
          </a:p>
        </p:txBody>
      </p:sp>
      <p:grpSp>
        <p:nvGrpSpPr>
          <p:cNvPr id="11" name="Group 10"/>
          <p:cNvGrpSpPr/>
          <p:nvPr/>
        </p:nvGrpSpPr>
        <p:grpSpPr>
          <a:xfrm>
            <a:off x="4511824" y="530979"/>
            <a:ext cx="5317976" cy="4714553"/>
            <a:chOff x="6015765" y="707972"/>
            <a:chExt cx="7090635" cy="6286070"/>
          </a:xfrm>
        </p:grpSpPr>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015765" y="707972"/>
              <a:ext cx="6166227" cy="6166227"/>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06040" y="4256991"/>
              <a:ext cx="2571791" cy="2571791"/>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85020">
              <a:off x="6196960" y="5089966"/>
              <a:ext cx="1883936" cy="1883936"/>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95399">
              <a:off x="7418631" y="5110106"/>
              <a:ext cx="1883936" cy="1883936"/>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85020">
              <a:off x="10185116" y="4456724"/>
              <a:ext cx="1883936" cy="1883936"/>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69620" y="3766226"/>
              <a:ext cx="2536780" cy="2536780"/>
            </a:xfrm>
            <a:prstGeom prst="rect">
              <a:avLst/>
            </a:prstGeom>
          </p:spPr>
        </p:pic>
      </p:grpSp>
    </p:spTree>
    <p:extLst>
      <p:ext uri="{BB962C8B-B14F-4D97-AF65-F5344CB8AC3E}">
        <p14:creationId xmlns:p14="http://schemas.microsoft.com/office/powerpoint/2010/main" val="234537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1000"/>
                                        <p:tgtEl>
                                          <p:spTgt spid="2"/>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1000"/>
                                        <p:tgtEl>
                                          <p:spTgt spid="9"/>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E224A-A866-4ACA-28E3-489A50B34D2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23DC3A4-715C-B2F4-A7FB-326CFBD07409}"/>
              </a:ext>
            </a:extLst>
          </p:cNvPr>
          <p:cNvSpPr/>
          <p:nvPr/>
        </p:nvSpPr>
        <p:spPr>
          <a:xfrm>
            <a:off x="759959" y="349880"/>
            <a:ext cx="7624082" cy="646331"/>
          </a:xfrm>
          <a:prstGeom prst="rect">
            <a:avLst/>
          </a:prstGeom>
          <a:noFill/>
        </p:spPr>
        <p:txBody>
          <a:bodyPr wrap="square" lIns="91440" tIns="45720" rIns="91440" bIns="45720">
            <a:spAutoFit/>
          </a:bodyPr>
          <a:lstStyle/>
          <a:p>
            <a:pPr algn="ct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Thảo </a:t>
            </a:r>
            <a:r>
              <a:rPr lang="en-US" sz="36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luận</a:t>
            </a: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36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nhóm</a:t>
            </a: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36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bốn</a:t>
            </a: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(4’)</a:t>
            </a:r>
          </a:p>
        </p:txBody>
      </p:sp>
      <p:sp>
        <p:nvSpPr>
          <p:cNvPr id="5" name="TextBox 4">
            <a:extLst>
              <a:ext uri="{FF2B5EF4-FFF2-40B4-BE49-F238E27FC236}">
                <a16:creationId xmlns:a16="http://schemas.microsoft.com/office/drawing/2014/main" id="{E14C9D15-D223-81F8-D6AE-B91072515079}"/>
              </a:ext>
            </a:extLst>
          </p:cNvPr>
          <p:cNvSpPr txBox="1"/>
          <p:nvPr/>
        </p:nvSpPr>
        <p:spPr>
          <a:xfrm>
            <a:off x="879908" y="961347"/>
            <a:ext cx="8272130" cy="3526222"/>
          </a:xfrm>
          <a:prstGeom prst="rect">
            <a:avLst/>
          </a:prstGeom>
          <a:noFill/>
        </p:spPr>
        <p:txBody>
          <a:bodyPr wrap="square">
            <a:spAutoFit/>
          </a:bodyPr>
          <a:lstStyle/>
          <a:p>
            <a:pPr>
              <a:lnSpc>
                <a:spcPct val="107000"/>
              </a:lnSpc>
              <a:spcAft>
                <a:spcPts val="800"/>
              </a:spcAft>
            </a:pP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vi-VN" sz="3200" dirty="0">
                <a:latin typeface="Times New Roman" panose="02020603050405020304" pitchFamily="18" charset="0"/>
                <a:cs typeface="Times New Roman" panose="02020603050405020304" pitchFamily="18" charset="0"/>
              </a:rPr>
              <a:t>Những loại cây loại quả nào được nhắc đến khi mùa thu về?</a:t>
            </a:r>
            <a:endPar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vi-VN" sz="3200" dirty="0">
                <a:latin typeface="Times New Roman" panose="02020603050405020304" pitchFamily="18" charset="0"/>
                <a:cs typeface="Times New Roman" panose="02020603050405020304" pitchFamily="18" charset="0"/>
              </a:rPr>
              <a:t>Bạn nhỏ nghĩ gì khi nhìn thấy quả chín? </a:t>
            </a:r>
            <a:endParaRPr lang="en-US" sz="3200" dirty="0">
              <a:latin typeface="Times New Roman" panose="02020603050405020304" pitchFamily="18" charset="0"/>
              <a:cs typeface="Times New Roman" panose="02020603050405020304" pitchFamily="18" charset="0"/>
            </a:endParaRPr>
          </a:p>
          <a:p>
            <a:pPr>
              <a:lnSpc>
                <a:spcPct val="107000"/>
              </a:lnSpc>
              <a:spcAft>
                <a:spcPts val="800"/>
              </a:spcAft>
            </a:pP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vi-VN" sz="3200" dirty="0">
                <a:latin typeface="Times New Roman" panose="02020603050405020304" pitchFamily="18" charset="0"/>
                <a:cs typeface="Times New Roman" panose="02020603050405020304" pitchFamily="18" charset="0"/>
              </a:rPr>
              <a:t>Kể tên những công việc người nông dân phải làm để có mùa thu hoạch. </a:t>
            </a:r>
            <a:endParaRPr lang="en-US" sz="3200" dirty="0">
              <a:latin typeface="Times New Roman" panose="02020603050405020304" pitchFamily="18" charset="0"/>
              <a:cs typeface="Times New Roman" panose="02020603050405020304" pitchFamily="18" charset="0"/>
            </a:endParaRPr>
          </a:p>
          <a:p>
            <a:pPr>
              <a:lnSpc>
                <a:spcPct val="107000"/>
              </a:lnSpc>
              <a:spcAft>
                <a:spcPts val="800"/>
              </a:spcAft>
            </a:pP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vi-VN" sz="3200" dirty="0">
                <a:latin typeface="Times New Roman" panose="02020603050405020304" pitchFamily="18" charset="0"/>
                <a:ea typeface="Calibri" panose="020F0502020204030204" pitchFamily="34" charset="0"/>
                <a:cs typeface="Times New Roman" panose="02020603050405020304" pitchFamily="18" charset="0"/>
              </a:rPr>
              <a:t>Bài đọc giúp em hiểu điều gì?</a:t>
            </a:r>
            <a:endPar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46131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áy cày, bừa siêu đa năng 4 trong 1 của “kỹ sư” nông dân xứ Nghệ">
            <a:extLst>
              <a:ext uri="{FF2B5EF4-FFF2-40B4-BE49-F238E27FC236}">
                <a16:creationId xmlns:a16="http://schemas.microsoft.com/office/drawing/2014/main" id="{4D10D81A-C93E-87B4-6A8B-416CA1AF99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836"/>
          <a:stretch/>
        </p:blipFill>
        <p:spPr bwMode="auto">
          <a:xfrm>
            <a:off x="206347" y="38442"/>
            <a:ext cx="2803888" cy="149904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EFFEDFAF-8AD3-4B97-F122-2C07DF8F00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7756" y="645727"/>
            <a:ext cx="5689895" cy="407332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ông dân Đức Thọ gieo bắc mạ vụ xuân">
            <a:extLst>
              <a:ext uri="{FF2B5EF4-FFF2-40B4-BE49-F238E27FC236}">
                <a16:creationId xmlns:a16="http://schemas.microsoft.com/office/drawing/2014/main" id="{2A4516C3-3ED2-9B86-2499-C4B03F3990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47" y="1651553"/>
            <a:ext cx="2803888" cy="157615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ắng ấm nông dân chăm sóc ngô vụ xuân sớm">
            <a:extLst>
              <a:ext uri="{FF2B5EF4-FFF2-40B4-BE49-F238E27FC236}">
                <a16:creationId xmlns:a16="http://schemas.microsoft.com/office/drawing/2014/main" id="{15DE434D-8DCE-1A71-5E1E-D4E084074AA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050"/>
          <a:stretch/>
        </p:blipFill>
        <p:spPr bwMode="auto">
          <a:xfrm>
            <a:off x="206349" y="3341772"/>
            <a:ext cx="2803888" cy="1763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420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0">
            <a:extLst>
              <a:ext uri="{FF2B5EF4-FFF2-40B4-BE49-F238E27FC236}">
                <a16:creationId xmlns:a16="http://schemas.microsoft.com/office/drawing/2014/main" id="{E64DA5E2-C9D0-451F-9601-662D7731F62A}"/>
              </a:ext>
            </a:extLst>
          </p:cNvPr>
          <p:cNvGrpSpPr/>
          <p:nvPr/>
        </p:nvGrpSpPr>
        <p:grpSpPr>
          <a:xfrm>
            <a:off x="232218" y="96539"/>
            <a:ext cx="6252253" cy="4069539"/>
            <a:chOff x="1251662" y="1243647"/>
            <a:chExt cx="6556824" cy="4453996"/>
          </a:xfrm>
        </p:grpSpPr>
        <p:sp>
          <p:nvSpPr>
            <p:cNvPr id="3" name="任意多边形: 形状 27">
              <a:extLst>
                <a:ext uri="{FF2B5EF4-FFF2-40B4-BE49-F238E27FC236}">
                  <a16:creationId xmlns:a16="http://schemas.microsoft.com/office/drawing/2014/main" id="{78E31A7B-ECC5-4288-BAEA-043BECAB1A67}"/>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zh-CN" altLang="en-US" sz="1350" kern="1200">
                <a:solidFill>
                  <a:prstClr val="white"/>
                </a:solidFill>
                <a:latin typeface="Calibri" panose="020F0502020204030204"/>
                <a:ea typeface="等线" panose="02010600030101010101" pitchFamily="2" charset="-122"/>
              </a:endParaRPr>
            </a:p>
          </p:txBody>
        </p:sp>
        <p:sp>
          <p:nvSpPr>
            <p:cNvPr id="4" name="矩形: 圆角 29">
              <a:extLst>
                <a:ext uri="{FF2B5EF4-FFF2-40B4-BE49-F238E27FC236}">
                  <a16:creationId xmlns:a16="http://schemas.microsoft.com/office/drawing/2014/main" id="{FC6A44DB-12C8-46B4-9598-A9C1D950677E}"/>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dirty="0">
                <a:solidFill>
                  <a:prstClr val="white"/>
                </a:solidFill>
                <a:latin typeface="Calibri" panose="020F0502020204030204"/>
                <a:ea typeface="等线" panose="02010600030101010101" pitchFamily="2" charset="-122"/>
              </a:endParaRPr>
            </a:p>
          </p:txBody>
        </p:sp>
      </p:grpSp>
      <p:pic>
        <p:nvPicPr>
          <p:cNvPr id="5" name="图片 19">
            <a:extLst>
              <a:ext uri="{FF2B5EF4-FFF2-40B4-BE49-F238E27FC236}">
                <a16:creationId xmlns:a16="http://schemas.microsoft.com/office/drawing/2014/main" id="{8D6942F6-F7D2-4A3E-904F-56C124C896F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7728844" y="0"/>
            <a:ext cx="1415156" cy="1671186"/>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6" name="图片 20">
            <a:extLst>
              <a:ext uri="{FF2B5EF4-FFF2-40B4-BE49-F238E27FC236}">
                <a16:creationId xmlns:a16="http://schemas.microsoft.com/office/drawing/2014/main" id="{C71641AD-E4BC-4B7B-9FE5-62CF532DB97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 y="0"/>
            <a:ext cx="1415156" cy="1592485"/>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7" name="图片 8">
            <a:extLst>
              <a:ext uri="{FF2B5EF4-FFF2-40B4-BE49-F238E27FC236}">
                <a16:creationId xmlns:a16="http://schemas.microsoft.com/office/drawing/2014/main" id="{D73AF226-192D-4C6E-BA0C-535E100883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2564" y="2388483"/>
            <a:ext cx="1841436" cy="2767167"/>
          </a:xfrm>
          <a:prstGeom prst="rect">
            <a:avLst/>
          </a:prstGeom>
        </p:spPr>
      </p:pic>
      <p:pic>
        <p:nvPicPr>
          <p:cNvPr id="8" name="图片 9">
            <a:extLst>
              <a:ext uri="{FF2B5EF4-FFF2-40B4-BE49-F238E27FC236}">
                <a16:creationId xmlns:a16="http://schemas.microsoft.com/office/drawing/2014/main" id="{53FFC0A3-5744-4F22-AE80-C1E5551EF6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388483"/>
            <a:ext cx="3173783" cy="2767167"/>
          </a:xfrm>
          <a:prstGeom prst="rect">
            <a:avLst/>
          </a:prstGeom>
        </p:spPr>
      </p:pic>
      <p:sp>
        <p:nvSpPr>
          <p:cNvPr id="9" name="文本框 38"/>
          <p:cNvSpPr txBox="1"/>
          <p:nvPr/>
        </p:nvSpPr>
        <p:spPr>
          <a:xfrm>
            <a:off x="1072343" y="967408"/>
            <a:ext cx="4572000" cy="600164"/>
          </a:xfrm>
          <a:prstGeom prst="rect">
            <a:avLst/>
          </a:prstGeom>
          <a:noFill/>
        </p:spPr>
        <p:txBody>
          <a:bodyPr wrap="square">
            <a:spAutoFit/>
          </a:bodyPr>
          <a:lstStyle/>
          <a:p>
            <a:pPr algn="ctr" defTabSz="685800">
              <a:buClrTx/>
            </a:pPr>
            <a:r>
              <a:rPr lang="en-US" altLang="zh-CN" sz="3300" kern="1200" dirty="0">
                <a:solidFill>
                  <a:srgbClr val="5BA775"/>
                </a:solidFill>
                <a:latin typeface="UTM Cool Blue" panose="02040603050506020204" pitchFamily="18" charset="0"/>
                <a:ea typeface="思源黑体 CN Medium" panose="020B0600000000000000" pitchFamily="34" charset="-122"/>
                <a:cs typeface="+mn-cs"/>
              </a:rPr>
              <a:t>HOẠT </a:t>
            </a:r>
            <a:r>
              <a:rPr lang="en-US" altLang="zh-CN" sz="3300" kern="1200">
                <a:solidFill>
                  <a:srgbClr val="5BA775"/>
                </a:solidFill>
                <a:latin typeface="UTM Cool Blue" panose="02040603050506020204" pitchFamily="18" charset="0"/>
                <a:ea typeface="思源黑体 CN Medium" panose="020B0600000000000000" pitchFamily="34" charset="-122"/>
                <a:cs typeface="+mn-cs"/>
              </a:rPr>
              <a:t>ĐỘNG 3</a:t>
            </a:r>
            <a:endParaRPr lang="zh-CN" altLang="en-US" sz="3300" kern="1200" dirty="0">
              <a:solidFill>
                <a:srgbClr val="5BA775"/>
              </a:solidFill>
              <a:latin typeface="UTM Cool Blue" panose="02040603050506020204" pitchFamily="18" charset="0"/>
              <a:ea typeface="思源黑体 CN Medium" panose="020B0600000000000000" pitchFamily="34" charset="-122"/>
              <a:cs typeface="+mn-cs"/>
            </a:endParaRPr>
          </a:p>
        </p:txBody>
      </p:sp>
      <p:sp>
        <p:nvSpPr>
          <p:cNvPr id="10" name="文本框 38"/>
          <p:cNvSpPr txBox="1"/>
          <p:nvPr/>
        </p:nvSpPr>
        <p:spPr>
          <a:xfrm>
            <a:off x="383473" y="1451179"/>
            <a:ext cx="5813399" cy="2054409"/>
          </a:xfrm>
          <a:prstGeom prst="rect">
            <a:avLst/>
          </a:prstGeom>
          <a:noFill/>
        </p:spPr>
        <p:txBody>
          <a:bodyPr wrap="square">
            <a:spAutoFit/>
          </a:bodyPr>
          <a:lstStyle/>
          <a:p>
            <a:pPr algn="ctr" defTabSz="685800">
              <a:buClrTx/>
            </a:pPr>
            <a:r>
              <a:rPr lang="en-US" altLang="zh-CN" sz="6375" kern="1200">
                <a:solidFill>
                  <a:srgbClr val="FFC000"/>
                </a:solidFill>
                <a:effectLst>
                  <a:outerShdw blurRad="38100" dist="38100" dir="2700000" algn="tl">
                    <a:srgbClr val="000000">
                      <a:alpha val="43137"/>
                    </a:srgbClr>
                  </a:outerShdw>
                </a:effectLst>
                <a:latin typeface="UTM Arruba KT" panose="02040603050506020204" pitchFamily="18" charset="0"/>
                <a:ea typeface="思源黑体 CN Medium" panose="020B0600000000000000" pitchFamily="34" charset="-122"/>
                <a:cs typeface="+mn-cs"/>
              </a:rPr>
              <a:t>Luyện tập theo văn bản đọc</a:t>
            </a:r>
            <a:endParaRPr lang="zh-CN" altLang="en-US" sz="6375" kern="1200" dirty="0">
              <a:solidFill>
                <a:srgbClr val="FFC000"/>
              </a:solidFill>
              <a:effectLst>
                <a:outerShdw blurRad="38100" dist="38100" dir="2700000" algn="tl">
                  <a:srgbClr val="000000">
                    <a:alpha val="43137"/>
                  </a:srgbClr>
                </a:outerShdw>
              </a:effectLst>
              <a:latin typeface="UTM Arruba KT" panose="02040603050506020204" pitchFamily="18" charset="0"/>
              <a:ea typeface="思源黑体 CN Medium" panose="020B0600000000000000" pitchFamily="34" charset="-122"/>
              <a:cs typeface="+mn-cs"/>
            </a:endParaRPr>
          </a:p>
        </p:txBody>
      </p:sp>
      <p:grpSp>
        <p:nvGrpSpPr>
          <p:cNvPr id="11" name="Group 10"/>
          <p:cNvGrpSpPr/>
          <p:nvPr/>
        </p:nvGrpSpPr>
        <p:grpSpPr>
          <a:xfrm>
            <a:off x="4511824" y="530979"/>
            <a:ext cx="5317976" cy="4714553"/>
            <a:chOff x="6015765" y="707972"/>
            <a:chExt cx="7090635" cy="6286070"/>
          </a:xfrm>
        </p:grpSpPr>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015765" y="707972"/>
              <a:ext cx="6166227" cy="6166227"/>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06040" y="4256991"/>
              <a:ext cx="2571791" cy="2571791"/>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85020">
              <a:off x="6196960" y="5089966"/>
              <a:ext cx="1883936" cy="1883936"/>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95399">
              <a:off x="7418631" y="5110106"/>
              <a:ext cx="1883936" cy="1883936"/>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85020">
              <a:off x="10185116" y="4456724"/>
              <a:ext cx="1883936" cy="1883936"/>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69620" y="3766226"/>
              <a:ext cx="2536780" cy="2536780"/>
            </a:xfrm>
            <a:prstGeom prst="rect">
              <a:avLst/>
            </a:prstGeom>
          </p:spPr>
        </p:pic>
      </p:grpSp>
    </p:spTree>
    <p:extLst>
      <p:ext uri="{BB962C8B-B14F-4D97-AF65-F5344CB8AC3E}">
        <p14:creationId xmlns:p14="http://schemas.microsoft.com/office/powerpoint/2010/main" val="109596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1000"/>
                                        <p:tgtEl>
                                          <p:spTgt spid="2"/>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1000"/>
                                        <p:tgtEl>
                                          <p:spTgt spid="9"/>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9">
            <a:extLst>
              <a:ext uri="{FF2B5EF4-FFF2-40B4-BE49-F238E27FC236}">
                <a16:creationId xmlns:a16="http://schemas.microsoft.com/office/drawing/2014/main" id="{8D6942F6-F7D2-4A3E-904F-56C124C896F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7728844" y="0"/>
            <a:ext cx="1415156" cy="1671186"/>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3" name="图片 20">
            <a:extLst>
              <a:ext uri="{FF2B5EF4-FFF2-40B4-BE49-F238E27FC236}">
                <a16:creationId xmlns:a16="http://schemas.microsoft.com/office/drawing/2014/main" id="{C71641AD-E4BC-4B7B-9FE5-62CF532DB97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 y="0"/>
            <a:ext cx="1415156" cy="1592485"/>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grpSp>
        <p:nvGrpSpPr>
          <p:cNvPr id="12" name="Group 11"/>
          <p:cNvGrpSpPr/>
          <p:nvPr/>
        </p:nvGrpSpPr>
        <p:grpSpPr>
          <a:xfrm>
            <a:off x="689755" y="148428"/>
            <a:ext cx="7403679" cy="1090106"/>
            <a:chOff x="919673" y="197904"/>
            <a:chExt cx="9871572" cy="1453474"/>
          </a:xfrm>
        </p:grpSpPr>
        <p:grpSp>
          <p:nvGrpSpPr>
            <p:cNvPr id="4" name="Group 3"/>
            <p:cNvGrpSpPr/>
            <p:nvPr/>
          </p:nvGrpSpPr>
          <p:grpSpPr>
            <a:xfrm>
              <a:off x="919673" y="197904"/>
              <a:ext cx="9871572" cy="1453474"/>
              <a:chOff x="994238" y="364022"/>
              <a:chExt cx="9871572" cy="1679262"/>
            </a:xfrm>
          </p:grpSpPr>
          <p:sp>
            <p:nvSpPr>
              <p:cNvPr id="5"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6"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Times New Roman" panose="02020603050405020304" pitchFamily="18" charset="0"/>
                  <a:cs typeface="Times New Roman" panose="02020603050405020304" pitchFamily="18" charset="0"/>
                </a:endParaRPr>
              </a:p>
            </p:txBody>
          </p:sp>
        </p:grpSp>
        <p:sp>
          <p:nvSpPr>
            <p:cNvPr id="7" name="TextBox 6"/>
            <p:cNvSpPr txBox="1"/>
            <p:nvPr/>
          </p:nvSpPr>
          <p:spPr>
            <a:xfrm>
              <a:off x="1047805" y="225200"/>
              <a:ext cx="9615308" cy="1261883"/>
            </a:xfrm>
            <a:prstGeom prst="rect">
              <a:avLst/>
            </a:prstGeom>
            <a:noFill/>
          </p:spPr>
          <p:txBody>
            <a:bodyPr wrap="square" rtlCol="0">
              <a:spAutoFit/>
            </a:bodyPr>
            <a:lstStyle/>
            <a:p>
              <a:pPr algn="ctr" defTabSz="685800">
                <a:buClrTx/>
              </a:pPr>
              <a:r>
                <a:rPr lang="en-US" sz="2775" b="1" kern="1200">
                  <a:solidFill>
                    <a:srgbClr val="ED7D31">
                      <a:lumMod val="75000"/>
                    </a:srgbClr>
                  </a:solidFill>
                  <a:latin typeface="Times New Roman" panose="02020603050405020304" pitchFamily="18" charset="0"/>
                  <a:ea typeface="+mn-ea"/>
                  <a:cs typeface="Times New Roman" panose="02020603050405020304" pitchFamily="18" charset="0"/>
                </a:rPr>
                <a:t>1</a:t>
              </a:r>
              <a:r>
                <a:rPr lang="en-US" sz="2775" b="1" kern="1200">
                  <a:solidFill>
                    <a:srgbClr val="002060"/>
                  </a:solidFill>
                  <a:latin typeface="Times New Roman" panose="02020603050405020304" pitchFamily="18" charset="0"/>
                  <a:ea typeface="+mn-ea"/>
                  <a:cs typeface="Times New Roman" panose="02020603050405020304" pitchFamily="18" charset="0"/>
                </a:rPr>
                <a:t>. Kết hợp từ ngữ ở cột A với từ ngữ ở cột B để tạo câu nêu đặc điểm.</a:t>
              </a:r>
              <a:endParaRPr lang="en-US" sz="2775" b="1" kern="1200" dirty="0">
                <a:solidFill>
                  <a:srgbClr val="002060"/>
                </a:solidFill>
                <a:latin typeface="Times New Roman" panose="02020603050405020304" pitchFamily="18" charset="0"/>
                <a:ea typeface="+mn-ea"/>
                <a:cs typeface="Times New Roman" panose="02020603050405020304" pitchFamily="18" charset="0"/>
              </a:endParaRPr>
            </a:p>
          </p:txBody>
        </p:sp>
      </p:grpSp>
      <p:sp>
        <p:nvSpPr>
          <p:cNvPr id="8" name="Pentagon 7"/>
          <p:cNvSpPr/>
          <p:nvPr/>
        </p:nvSpPr>
        <p:spPr>
          <a:xfrm>
            <a:off x="561896" y="1778571"/>
            <a:ext cx="2274296" cy="650929"/>
          </a:xfrm>
          <a:prstGeom prst="homePlat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300" kern="1200">
                <a:solidFill>
                  <a:srgbClr val="ED7D31">
                    <a:lumMod val="75000"/>
                  </a:srgbClr>
                </a:solidFill>
                <a:latin typeface="Times New Roman" panose="02020603050405020304" pitchFamily="18" charset="0"/>
                <a:cs typeface="Times New Roman" panose="02020603050405020304" pitchFamily="18" charset="0"/>
              </a:rPr>
              <a:t>Quả hồng</a:t>
            </a:r>
          </a:p>
        </p:txBody>
      </p:sp>
      <p:sp>
        <p:nvSpPr>
          <p:cNvPr id="9" name="Chevron 8"/>
          <p:cNvSpPr/>
          <p:nvPr/>
        </p:nvSpPr>
        <p:spPr>
          <a:xfrm>
            <a:off x="5517121" y="1796506"/>
            <a:ext cx="3311827" cy="650929"/>
          </a:xfrm>
          <a:prstGeom prst="chevron">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3300" kern="1200">
                <a:solidFill>
                  <a:srgbClr val="002060"/>
                </a:solidFill>
                <a:latin typeface="Times New Roman" panose="02020603050405020304" pitchFamily="18" charset="0"/>
                <a:cs typeface="Times New Roman" panose="02020603050405020304" pitchFamily="18" charset="0"/>
              </a:rPr>
              <a:t> vàng ươm. </a:t>
            </a:r>
          </a:p>
        </p:txBody>
      </p:sp>
      <p:sp>
        <p:nvSpPr>
          <p:cNvPr id="10" name="TextBox 9"/>
          <p:cNvSpPr txBox="1"/>
          <p:nvPr/>
        </p:nvSpPr>
        <p:spPr>
          <a:xfrm>
            <a:off x="1633877" y="1238533"/>
            <a:ext cx="604434" cy="553998"/>
          </a:xfrm>
          <a:prstGeom prst="rect">
            <a:avLst/>
          </a:prstGeom>
          <a:noFill/>
        </p:spPr>
        <p:txBody>
          <a:bodyPr wrap="square" rtlCol="0">
            <a:spAutoFit/>
          </a:bodyPr>
          <a:lstStyle/>
          <a:p>
            <a:pPr defTabSz="685800">
              <a:buClrTx/>
            </a:pPr>
            <a:r>
              <a:rPr lang="en-US" sz="3000" kern="1200">
                <a:solidFill>
                  <a:prstClr val="black"/>
                </a:solidFill>
                <a:latin typeface="Times New Roman" panose="02020603050405020304" pitchFamily="18" charset="0"/>
                <a:ea typeface="+mn-ea"/>
                <a:cs typeface="Times New Roman" panose="02020603050405020304" pitchFamily="18" charset="0"/>
              </a:rPr>
              <a:t>A</a:t>
            </a:r>
          </a:p>
        </p:txBody>
      </p:sp>
      <p:sp>
        <p:nvSpPr>
          <p:cNvPr id="11" name="TextBox 10"/>
          <p:cNvSpPr txBox="1"/>
          <p:nvPr/>
        </p:nvSpPr>
        <p:spPr>
          <a:xfrm>
            <a:off x="6301256" y="1238533"/>
            <a:ext cx="604434" cy="553998"/>
          </a:xfrm>
          <a:prstGeom prst="rect">
            <a:avLst/>
          </a:prstGeom>
          <a:noFill/>
        </p:spPr>
        <p:txBody>
          <a:bodyPr wrap="square" rtlCol="0">
            <a:spAutoFit/>
          </a:bodyPr>
          <a:lstStyle/>
          <a:p>
            <a:pPr defTabSz="685800">
              <a:buClrTx/>
            </a:pPr>
            <a:r>
              <a:rPr lang="en-US" sz="3000" kern="1200">
                <a:solidFill>
                  <a:prstClr val="black"/>
                </a:solidFill>
                <a:latin typeface="Times New Roman" panose="02020603050405020304" pitchFamily="18" charset="0"/>
                <a:ea typeface="+mn-ea"/>
                <a:cs typeface="Times New Roman" panose="02020603050405020304" pitchFamily="18" charset="0"/>
              </a:rPr>
              <a:t>B</a:t>
            </a:r>
          </a:p>
        </p:txBody>
      </p:sp>
      <p:sp>
        <p:nvSpPr>
          <p:cNvPr id="13" name="Pentagon 12"/>
          <p:cNvSpPr/>
          <p:nvPr/>
        </p:nvSpPr>
        <p:spPr>
          <a:xfrm>
            <a:off x="579720" y="2557467"/>
            <a:ext cx="2274296" cy="650929"/>
          </a:xfrm>
          <a:prstGeom prst="homePlat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3300" kern="1200">
                <a:solidFill>
                  <a:srgbClr val="ED7D31">
                    <a:lumMod val="75000"/>
                  </a:srgbClr>
                </a:solidFill>
                <a:latin typeface="Times New Roman" panose="02020603050405020304" pitchFamily="18" charset="0"/>
                <a:cs typeface="Times New Roman" panose="02020603050405020304" pitchFamily="18" charset="0"/>
              </a:rPr>
              <a:t>  Hạt dẻ</a:t>
            </a:r>
          </a:p>
        </p:txBody>
      </p:sp>
      <p:sp>
        <p:nvSpPr>
          <p:cNvPr id="14" name="Pentagon 13"/>
          <p:cNvSpPr/>
          <p:nvPr/>
        </p:nvSpPr>
        <p:spPr>
          <a:xfrm>
            <a:off x="561896" y="3347988"/>
            <a:ext cx="2274296" cy="650929"/>
          </a:xfrm>
          <a:prstGeom prst="homePlat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3300" kern="1200">
                <a:solidFill>
                  <a:srgbClr val="ED7D31">
                    <a:lumMod val="75000"/>
                  </a:srgbClr>
                </a:solidFill>
                <a:latin typeface="Times New Roman" panose="02020603050405020304" pitchFamily="18" charset="0"/>
                <a:cs typeface="Times New Roman" panose="02020603050405020304" pitchFamily="18" charset="0"/>
              </a:rPr>
              <a:t>  Quả na</a:t>
            </a:r>
          </a:p>
        </p:txBody>
      </p:sp>
      <p:sp>
        <p:nvSpPr>
          <p:cNvPr id="15" name="Pentagon 14"/>
          <p:cNvSpPr/>
          <p:nvPr/>
        </p:nvSpPr>
        <p:spPr>
          <a:xfrm>
            <a:off x="561896" y="4138508"/>
            <a:ext cx="2274296" cy="650929"/>
          </a:xfrm>
          <a:prstGeom prst="homePlat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300" kern="1200">
                <a:solidFill>
                  <a:srgbClr val="ED7D31">
                    <a:lumMod val="75000"/>
                  </a:srgbClr>
                </a:solidFill>
                <a:latin typeface="Times New Roman" panose="02020603050405020304" pitchFamily="18" charset="0"/>
                <a:cs typeface="Times New Roman" panose="02020603050405020304" pitchFamily="18" charset="0"/>
              </a:rPr>
              <a:t>Biển lúa</a:t>
            </a:r>
          </a:p>
        </p:txBody>
      </p:sp>
      <p:sp>
        <p:nvSpPr>
          <p:cNvPr id="16" name="Chevron 15"/>
          <p:cNvSpPr/>
          <p:nvPr/>
        </p:nvSpPr>
        <p:spPr>
          <a:xfrm>
            <a:off x="5517120" y="2557467"/>
            <a:ext cx="3311827" cy="650929"/>
          </a:xfrm>
          <a:prstGeom prst="chevron">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3300" kern="1200" dirty="0">
                <a:solidFill>
                  <a:srgbClr val="002060"/>
                </a:solidFill>
                <a:latin typeface="Times New Roman" panose="02020603050405020304" pitchFamily="18" charset="0"/>
                <a:cs typeface="Times New Roman" panose="02020603050405020304" pitchFamily="18" charset="0"/>
              </a:rPr>
              <a:t> </a:t>
            </a:r>
            <a:r>
              <a:rPr lang="en-US" sz="3300" kern="1200" dirty="0" err="1">
                <a:solidFill>
                  <a:srgbClr val="002060"/>
                </a:solidFill>
                <a:latin typeface="Times New Roman" panose="02020603050405020304" pitchFamily="18" charset="0"/>
                <a:cs typeface="Times New Roman" panose="02020603050405020304" pitchFamily="18" charset="0"/>
              </a:rPr>
              <a:t>thơm</a:t>
            </a:r>
            <a:r>
              <a:rPr lang="en-US" sz="3300" kern="1200" dirty="0">
                <a:solidFill>
                  <a:srgbClr val="002060"/>
                </a:solidFill>
                <a:latin typeface="Times New Roman" panose="02020603050405020304" pitchFamily="18" charset="0"/>
                <a:cs typeface="Times New Roman" panose="02020603050405020304" pitchFamily="18" charset="0"/>
              </a:rPr>
              <a:t> </a:t>
            </a:r>
            <a:r>
              <a:rPr lang="en-US" sz="3300" kern="1200" dirty="0" err="1">
                <a:solidFill>
                  <a:srgbClr val="002060"/>
                </a:solidFill>
                <a:latin typeface="Times New Roman" panose="02020603050405020304" pitchFamily="18" charset="0"/>
                <a:cs typeface="Times New Roman" panose="02020603050405020304" pitchFamily="18" charset="0"/>
              </a:rPr>
              <a:t>dìu</a:t>
            </a:r>
            <a:r>
              <a:rPr lang="en-US" sz="3300" kern="1200" dirty="0">
                <a:solidFill>
                  <a:srgbClr val="002060"/>
                </a:solidFill>
                <a:latin typeface="Times New Roman" panose="02020603050405020304" pitchFamily="18" charset="0"/>
                <a:cs typeface="Times New Roman" panose="02020603050405020304" pitchFamily="18" charset="0"/>
              </a:rPr>
              <a:t> </a:t>
            </a:r>
            <a:r>
              <a:rPr lang="en-US" sz="3300" kern="1200" dirty="0" err="1">
                <a:solidFill>
                  <a:srgbClr val="002060"/>
                </a:solidFill>
                <a:latin typeface="Times New Roman" panose="02020603050405020304" pitchFamily="18" charset="0"/>
                <a:cs typeface="Times New Roman" panose="02020603050405020304" pitchFamily="18" charset="0"/>
              </a:rPr>
              <a:t>dịu</a:t>
            </a:r>
            <a:r>
              <a:rPr lang="en-US" sz="3300" kern="1200" dirty="0">
                <a:solidFill>
                  <a:srgbClr val="002060"/>
                </a:solidFill>
                <a:latin typeface="Times New Roman" panose="02020603050405020304" pitchFamily="18" charset="0"/>
                <a:cs typeface="Times New Roman" panose="02020603050405020304" pitchFamily="18" charset="0"/>
              </a:rPr>
              <a:t>.</a:t>
            </a:r>
          </a:p>
        </p:txBody>
      </p:sp>
      <p:sp>
        <p:nvSpPr>
          <p:cNvPr id="17" name="Chevron 16"/>
          <p:cNvSpPr/>
          <p:nvPr/>
        </p:nvSpPr>
        <p:spPr>
          <a:xfrm>
            <a:off x="5584457" y="3324912"/>
            <a:ext cx="3311827" cy="650929"/>
          </a:xfrm>
          <a:prstGeom prst="chevron">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3300" kern="1200">
                <a:solidFill>
                  <a:srgbClr val="002060"/>
                </a:solidFill>
                <a:latin typeface="Times New Roman" panose="02020603050405020304" pitchFamily="18" charset="0"/>
                <a:cs typeface="Times New Roman" panose="02020603050405020304" pitchFamily="18" charset="0"/>
              </a:rPr>
              <a:t> đỏ mọng.</a:t>
            </a:r>
          </a:p>
        </p:txBody>
      </p:sp>
      <p:sp>
        <p:nvSpPr>
          <p:cNvPr id="18" name="Chevron 17"/>
          <p:cNvSpPr/>
          <p:nvPr/>
        </p:nvSpPr>
        <p:spPr>
          <a:xfrm>
            <a:off x="5584457" y="4092357"/>
            <a:ext cx="3311827" cy="650929"/>
          </a:xfrm>
          <a:prstGeom prst="chevron">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3300" kern="1200">
                <a:solidFill>
                  <a:srgbClr val="002060"/>
                </a:solidFill>
                <a:latin typeface="Times New Roman" panose="02020603050405020304" pitchFamily="18" charset="0"/>
                <a:cs typeface="Times New Roman" panose="02020603050405020304" pitchFamily="18" charset="0"/>
              </a:rPr>
              <a:t> nâu bóng.</a:t>
            </a:r>
          </a:p>
        </p:txBody>
      </p:sp>
    </p:spTree>
    <p:extLst>
      <p:ext uri="{BB962C8B-B14F-4D97-AF65-F5344CB8AC3E}">
        <p14:creationId xmlns:p14="http://schemas.microsoft.com/office/powerpoint/2010/main" val="43180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125E-6 -0.00694 L -0.33802 -0.30532 " pathEditMode="relative" rAng="0" ptsTypes="AA">
                                      <p:cBhvr>
                                        <p:cTn id="6" dur="2000" fill="hold"/>
                                        <p:tgtEl>
                                          <p:spTgt spid="17"/>
                                        </p:tgtEl>
                                        <p:attrNameLst>
                                          <p:attrName>ppt_x</p:attrName>
                                          <p:attrName>ppt_y</p:attrName>
                                        </p:attrNameLst>
                                      </p:cBhvr>
                                      <p:rCtr x="-16901" y="-1493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0.0013 0.00231 L -0.33789 -0.30047 " pathEditMode="relative" rAng="0" ptsTypes="AA">
                                      <p:cBhvr>
                                        <p:cTn id="10" dur="2000" fill="hold"/>
                                        <p:tgtEl>
                                          <p:spTgt spid="18"/>
                                        </p:tgtEl>
                                        <p:attrNameLst>
                                          <p:attrName>ppt_x</p:attrName>
                                          <p:attrName>ppt_y</p:attrName>
                                        </p:attrNameLst>
                                      </p:cBhvr>
                                      <p:rCtr x="-16966" y="-15139"/>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5E-6 3.33333E-6 L -0.328 0.1537 " pathEditMode="relative" rAng="0" ptsTypes="AA">
                                      <p:cBhvr>
                                        <p:cTn id="14" dur="2000" fill="hold"/>
                                        <p:tgtEl>
                                          <p:spTgt spid="16"/>
                                        </p:tgtEl>
                                        <p:attrNameLst>
                                          <p:attrName>ppt_x</p:attrName>
                                          <p:attrName>ppt_y</p:attrName>
                                        </p:attrNameLst>
                                      </p:cBhvr>
                                      <p:rCtr x="-16406" y="7685"/>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5E-6 0 L -0.3306 0.45301 " pathEditMode="relative" rAng="0" ptsTypes="AA">
                                      <p:cBhvr>
                                        <p:cTn id="18" dur="2000" fill="hold"/>
                                        <p:tgtEl>
                                          <p:spTgt spid="9"/>
                                        </p:tgtEl>
                                        <p:attrNameLst>
                                          <p:attrName>ppt_x</p:attrName>
                                          <p:attrName>ppt_y</p:attrName>
                                        </p:attrNameLst>
                                      </p:cBhvr>
                                      <p:rCtr x="-16536" y="226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F7F54E-B56E-1E13-9841-0F985AEA7180}"/>
              </a:ext>
            </a:extLst>
          </p:cNvPr>
          <p:cNvSpPr txBox="1"/>
          <p:nvPr/>
        </p:nvSpPr>
        <p:spPr>
          <a:xfrm>
            <a:off x="323681" y="129472"/>
            <a:ext cx="8585650" cy="448008"/>
          </a:xfrm>
          <a:prstGeom prst="rect">
            <a:avLst/>
          </a:prstGeom>
          <a:noFill/>
        </p:spPr>
        <p:txBody>
          <a:bodyPr wrap="square" rtlCol="0">
            <a:spAutoFit/>
          </a:bodyPr>
          <a:lstStyle/>
          <a:p>
            <a:pPr algn="just">
              <a:lnSpc>
                <a:spcPct val="114000"/>
              </a:lnSpc>
            </a:pPr>
            <a:r>
              <a:rPr lang="vi-VN" sz="2200" b="1" dirty="0">
                <a:latin typeface="+mj-lt"/>
              </a:rPr>
              <a:t>1. Kết hợp từ ngữ ở cột A với từ ngữ ở cột B để tạo câu nêu đặc điểm.</a:t>
            </a:r>
          </a:p>
        </p:txBody>
      </p:sp>
      <p:pic>
        <p:nvPicPr>
          <p:cNvPr id="3074" name="Picture 2">
            <a:extLst>
              <a:ext uri="{FF2B5EF4-FFF2-40B4-BE49-F238E27FC236}">
                <a16:creationId xmlns:a16="http://schemas.microsoft.com/office/drawing/2014/main" id="{7C204A03-7326-F935-F4F1-6E7C2EF37D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698" y="597881"/>
            <a:ext cx="2605852" cy="169342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ơn 55.600 Cây Hạt Dẻ ảnh, hình chụp &amp; hình ảnh trả phí bản quyền một lần  sẵn có - iStock">
            <a:extLst>
              <a:ext uri="{FF2B5EF4-FFF2-40B4-BE49-F238E27FC236}">
                <a16:creationId xmlns:a16="http://schemas.microsoft.com/office/drawing/2014/main" id="{3AEEE066-47E7-AFA3-D9AD-345607685D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1405" y="577480"/>
            <a:ext cx="3032406" cy="171876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84B68943-EA62-9A32-CE49-68EBE8484B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698" y="2852198"/>
            <a:ext cx="2605852" cy="169342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ảm nghĩ, suy nghĩ của anh (chị) khi đứng trước một cánh đồng lúa chín">
            <a:extLst>
              <a:ext uri="{FF2B5EF4-FFF2-40B4-BE49-F238E27FC236}">
                <a16:creationId xmlns:a16="http://schemas.microsoft.com/office/drawing/2014/main" id="{FF81B7FD-CA1D-648B-76FF-94BC7E4FF2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68" t="23545" r="-668" b="11249"/>
          <a:stretch/>
        </p:blipFill>
        <p:spPr bwMode="auto">
          <a:xfrm>
            <a:off x="4871405" y="2847256"/>
            <a:ext cx="3032406" cy="16934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06E5FE4-9207-0B08-7B14-1F32A08C9240}"/>
              </a:ext>
            </a:extLst>
          </p:cNvPr>
          <p:cNvSpPr txBox="1"/>
          <p:nvPr/>
        </p:nvSpPr>
        <p:spPr>
          <a:xfrm>
            <a:off x="606685" y="2311703"/>
            <a:ext cx="2961902"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mọng</a:t>
            </a:r>
            <a:r>
              <a:rPr lang="en-US" sz="24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1CC9FBBF-99F3-58DD-6A2E-4F43C4D1E588}"/>
              </a:ext>
            </a:extLst>
          </p:cNvPr>
          <p:cNvSpPr txBox="1"/>
          <p:nvPr/>
        </p:nvSpPr>
        <p:spPr>
          <a:xfrm>
            <a:off x="606685" y="4624449"/>
            <a:ext cx="2961902"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Qua </a:t>
            </a:r>
            <a:r>
              <a:rPr lang="en-US" sz="2400" dirty="0" err="1">
                <a:latin typeface="Times New Roman" panose="02020603050405020304" pitchFamily="18" charset="0"/>
                <a:cs typeface="Times New Roman" panose="02020603050405020304" pitchFamily="18" charset="0"/>
              </a:rPr>
              <a:t>na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dìu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dịu</a:t>
            </a:r>
            <a:r>
              <a:rPr lang="en-US" sz="24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DA3ABBAE-CACF-1E80-CDFC-A252F615634B}"/>
              </a:ext>
            </a:extLst>
          </p:cNvPr>
          <p:cNvSpPr txBox="1"/>
          <p:nvPr/>
        </p:nvSpPr>
        <p:spPr>
          <a:xfrm>
            <a:off x="4941909" y="4624448"/>
            <a:ext cx="2961902"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lúa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ươm</a:t>
            </a:r>
            <a:r>
              <a:rPr lang="en-US" sz="24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A91312B1-77BB-E6C7-3066-E3E81148C08F}"/>
              </a:ext>
            </a:extLst>
          </p:cNvPr>
          <p:cNvSpPr txBox="1"/>
          <p:nvPr/>
        </p:nvSpPr>
        <p:spPr>
          <a:xfrm>
            <a:off x="4941909" y="2370131"/>
            <a:ext cx="2794079"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bóng</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2106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076"/>
                                        </p:tgtEl>
                                        <p:attrNameLst>
                                          <p:attrName>style.visibility</p:attrName>
                                        </p:attrNameLst>
                                      </p:cBhvr>
                                      <p:to>
                                        <p:strVal val="visible"/>
                                      </p:to>
                                    </p:set>
                                    <p:animEffect transition="in" filter="fade">
                                      <p:cBhvr>
                                        <p:cTn id="20" dur="500"/>
                                        <p:tgtEl>
                                          <p:spTgt spid="307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078"/>
                                        </p:tgtEl>
                                        <p:attrNameLst>
                                          <p:attrName>style.visibility</p:attrName>
                                        </p:attrNameLst>
                                      </p:cBhvr>
                                      <p:to>
                                        <p:strVal val="visible"/>
                                      </p:to>
                                    </p:set>
                                    <p:animEffect transition="in" filter="fade">
                                      <p:cBhvr>
                                        <p:cTn id="28" dur="500"/>
                                        <p:tgtEl>
                                          <p:spTgt spid="307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082"/>
                                        </p:tgtEl>
                                        <p:attrNameLst>
                                          <p:attrName>style.visibility</p:attrName>
                                        </p:attrNameLst>
                                      </p:cBhvr>
                                      <p:to>
                                        <p:strVal val="visible"/>
                                      </p:to>
                                    </p:set>
                                    <p:animEffect transition="in" filter="fade">
                                      <p:cBhvr>
                                        <p:cTn id="36" dur="500"/>
                                        <p:tgtEl>
                                          <p:spTgt spid="308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0">
            <a:extLst>
              <a:ext uri="{FF2B5EF4-FFF2-40B4-BE49-F238E27FC236}">
                <a16:creationId xmlns:a16="http://schemas.microsoft.com/office/drawing/2014/main" id="{C71641AD-E4BC-4B7B-9FE5-62CF532DB97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1" y="0"/>
            <a:ext cx="1415156" cy="1592485"/>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grpSp>
        <p:nvGrpSpPr>
          <p:cNvPr id="2" name="Group 1"/>
          <p:cNvGrpSpPr/>
          <p:nvPr/>
        </p:nvGrpSpPr>
        <p:grpSpPr>
          <a:xfrm>
            <a:off x="799511" y="251190"/>
            <a:ext cx="7403679" cy="1090106"/>
            <a:chOff x="919673" y="197904"/>
            <a:chExt cx="9871572" cy="1453474"/>
          </a:xfrm>
        </p:grpSpPr>
        <p:grpSp>
          <p:nvGrpSpPr>
            <p:cNvPr id="3" name="Group 2"/>
            <p:cNvGrpSpPr/>
            <p:nvPr/>
          </p:nvGrpSpPr>
          <p:grpSpPr>
            <a:xfrm>
              <a:off x="919673" y="197904"/>
              <a:ext cx="9871572" cy="1453474"/>
              <a:chOff x="994238" y="364022"/>
              <a:chExt cx="9871572" cy="1679262"/>
            </a:xfrm>
          </p:grpSpPr>
          <p:sp>
            <p:nvSpPr>
              <p:cNvPr id="5"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pSp>
        <p:sp>
          <p:nvSpPr>
            <p:cNvPr id="4" name="TextBox 3"/>
            <p:cNvSpPr txBox="1"/>
            <p:nvPr/>
          </p:nvSpPr>
          <p:spPr>
            <a:xfrm>
              <a:off x="1047805" y="225200"/>
              <a:ext cx="9615308" cy="1261883"/>
            </a:xfrm>
            <a:prstGeom prst="rect">
              <a:avLst/>
            </a:prstGeom>
            <a:noFill/>
          </p:spPr>
          <p:txBody>
            <a:bodyPr wrap="square" rtlCol="0">
              <a:spAutoFit/>
            </a:bodyPr>
            <a:lstStyle/>
            <a:p>
              <a:pPr algn="ctr" defTabSz="685800">
                <a:buClrTx/>
              </a:pPr>
              <a:r>
                <a:rPr lang="en-US" sz="2775" b="1" kern="1200">
                  <a:solidFill>
                    <a:srgbClr val="ED7D31">
                      <a:lumMod val="75000"/>
                    </a:srgbClr>
                  </a:solidFill>
                  <a:latin typeface="Arial" panose="020B0604020202020204" pitchFamily="34" charset="0"/>
                  <a:ea typeface="+mn-ea"/>
                  <a:cs typeface="Arial" panose="020B0604020202020204" pitchFamily="34" charset="0"/>
                </a:rPr>
                <a:t>2</a:t>
              </a:r>
              <a:r>
                <a:rPr lang="en-US" sz="2775" b="1" kern="1200">
                  <a:solidFill>
                    <a:srgbClr val="002060"/>
                  </a:solidFill>
                  <a:latin typeface="Arial" panose="020B0604020202020204" pitchFamily="34" charset="0"/>
                  <a:ea typeface="+mn-ea"/>
                  <a:cs typeface="Arial" panose="020B0604020202020204" pitchFamily="34" charset="0"/>
                </a:rPr>
                <a:t>. Đặt một câu nêu đặc điểm của loài cây hoặc loại quả mà em thích.</a:t>
              </a:r>
              <a:endParaRPr lang="en-US" sz="2775" b="1" kern="1200" dirty="0">
                <a:solidFill>
                  <a:srgbClr val="002060"/>
                </a:solidFill>
                <a:latin typeface="Arial" panose="020B0604020202020204" pitchFamily="34" charset="0"/>
                <a:ea typeface="+mn-ea"/>
                <a:cs typeface="Arial" panose="020B0604020202020204" pitchFamily="34" charset="0"/>
              </a:endParaRPr>
            </a:p>
          </p:txBody>
        </p:sp>
      </p:grpSp>
      <p:pic>
        <p:nvPicPr>
          <p:cNvPr id="7" name="图片 19">
            <a:extLst>
              <a:ext uri="{FF2B5EF4-FFF2-40B4-BE49-F238E27FC236}">
                <a16:creationId xmlns:a16="http://schemas.microsoft.com/office/drawing/2014/main" id="{8D6942F6-F7D2-4A3E-904F-56C124C896F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7728844" y="0"/>
            <a:ext cx="1415156" cy="1671186"/>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9" name="图片 9">
            <a:extLst>
              <a:ext uri="{FF2B5EF4-FFF2-40B4-BE49-F238E27FC236}">
                <a16:creationId xmlns:a16="http://schemas.microsoft.com/office/drawing/2014/main" id="{53FFC0A3-5744-4F22-AE80-C1E5551EF6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844976"/>
            <a:ext cx="2650211" cy="2310674"/>
          </a:xfrm>
          <a:prstGeom prst="rect">
            <a:avLst/>
          </a:prstGeom>
        </p:spPr>
      </p:pic>
    </p:spTree>
    <p:extLst>
      <p:ext uri="{BB962C8B-B14F-4D97-AF65-F5344CB8AC3E}">
        <p14:creationId xmlns:p14="http://schemas.microsoft.com/office/powerpoint/2010/main" val="75074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19AE2-B4C8-A8BA-EFA6-009882190026}"/>
            </a:ext>
          </a:extLst>
        </p:cNvPr>
        <p:cNvGrpSpPr/>
        <p:nvPr/>
      </p:nvGrpSpPr>
      <p:grpSpPr>
        <a:xfrm>
          <a:off x="0" y="0"/>
          <a:ext cx="0" cy="0"/>
          <a:chOff x="0" y="0"/>
          <a:chExt cx="0" cy="0"/>
        </a:xfrm>
      </p:grpSpPr>
      <p:pic>
        <p:nvPicPr>
          <p:cNvPr id="5" name="图片 4">
            <a:extLst>
              <a:ext uri="{FF2B5EF4-FFF2-40B4-BE49-F238E27FC236}">
                <a16:creationId xmlns:a16="http://schemas.microsoft.com/office/drawing/2014/main" id="{E0153EA2-6440-8CA1-93D0-3BE273E4C7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pic>
        <p:nvPicPr>
          <p:cNvPr id="7" name="图片 6">
            <a:extLst>
              <a:ext uri="{FF2B5EF4-FFF2-40B4-BE49-F238E27FC236}">
                <a16:creationId xmlns:a16="http://schemas.microsoft.com/office/drawing/2014/main" id="{44620CD1-3A32-CC0A-9442-9111859EEE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5894"/>
            <a:ext cx="9144000" cy="4354285"/>
          </a:xfrm>
          <a:prstGeom prst="rect">
            <a:avLst/>
          </a:prstGeom>
        </p:spPr>
      </p:pic>
      <p:pic>
        <p:nvPicPr>
          <p:cNvPr id="9" name="图片 8">
            <a:extLst>
              <a:ext uri="{FF2B5EF4-FFF2-40B4-BE49-F238E27FC236}">
                <a16:creationId xmlns:a16="http://schemas.microsoft.com/office/drawing/2014/main" id="{E01A7BC3-88AE-256E-7441-EB292341293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3524491"/>
            <a:ext cx="3567896" cy="1619008"/>
          </a:xfrm>
          <a:prstGeom prst="rect">
            <a:avLst/>
          </a:prstGeom>
        </p:spPr>
      </p:pic>
      <p:pic>
        <p:nvPicPr>
          <p:cNvPr id="27" name="图片 26">
            <a:extLst>
              <a:ext uri="{FF2B5EF4-FFF2-40B4-BE49-F238E27FC236}">
                <a16:creationId xmlns:a16="http://schemas.microsoft.com/office/drawing/2014/main" id="{315724B7-F83C-9B4F-0F65-E65AB045DA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434" y="403323"/>
            <a:ext cx="1131425" cy="1414281"/>
          </a:xfrm>
          <a:prstGeom prst="rect">
            <a:avLst/>
          </a:prstGeom>
        </p:spPr>
      </p:pic>
      <p:pic>
        <p:nvPicPr>
          <p:cNvPr id="29" name="图片 28">
            <a:extLst>
              <a:ext uri="{FF2B5EF4-FFF2-40B4-BE49-F238E27FC236}">
                <a16:creationId xmlns:a16="http://schemas.microsoft.com/office/drawing/2014/main" id="{42E26ADC-169A-5F10-CAF9-84D692C486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00533" y="1185950"/>
            <a:ext cx="587048" cy="587048"/>
          </a:xfrm>
          <a:prstGeom prst="rect">
            <a:avLst/>
          </a:prstGeom>
        </p:spPr>
      </p:pic>
      <p:pic>
        <p:nvPicPr>
          <p:cNvPr id="2" name="Picture 1">
            <a:extLst>
              <a:ext uri="{FF2B5EF4-FFF2-40B4-BE49-F238E27FC236}">
                <a16:creationId xmlns:a16="http://schemas.microsoft.com/office/drawing/2014/main" id="{0DAB7861-BE2C-1A5F-970D-498B9C411E06}"/>
              </a:ext>
            </a:extLst>
          </p:cNvPr>
          <p:cNvPicPr>
            <a:picLocks noChangeAspect="1"/>
          </p:cNvPicPr>
          <p:nvPr/>
        </p:nvPicPr>
        <p:blipFill>
          <a:blip r:embed="rId7"/>
          <a:stretch>
            <a:fillRect/>
          </a:stretch>
        </p:blipFill>
        <p:spPr>
          <a:xfrm>
            <a:off x="511712" y="1535690"/>
            <a:ext cx="8120576" cy="2798307"/>
          </a:xfrm>
          <a:prstGeom prst="rect">
            <a:avLst/>
          </a:prstGeom>
        </p:spPr>
      </p:pic>
      <p:pic>
        <p:nvPicPr>
          <p:cNvPr id="14" name="图片 13">
            <a:extLst>
              <a:ext uri="{FF2B5EF4-FFF2-40B4-BE49-F238E27FC236}">
                <a16:creationId xmlns:a16="http://schemas.microsoft.com/office/drawing/2014/main" id="{EA5120AC-3D15-1035-7BBA-4BEBBA4C9BD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66373" y="2496733"/>
            <a:ext cx="3177627" cy="3177627"/>
          </a:xfrm>
          <a:prstGeom prst="rect">
            <a:avLst/>
          </a:prstGeom>
        </p:spPr>
      </p:pic>
    </p:spTree>
    <p:extLst>
      <p:ext uri="{BB962C8B-B14F-4D97-AF65-F5344CB8AC3E}">
        <p14:creationId xmlns:p14="http://schemas.microsoft.com/office/powerpoint/2010/main" val="133078888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4274"/>
        </a:solidFill>
        <a:effectLst/>
      </p:bgPr>
    </p:bg>
    <p:spTree>
      <p:nvGrpSpPr>
        <p:cNvPr id="1" name="">
          <a:extLst>
            <a:ext uri="{FF2B5EF4-FFF2-40B4-BE49-F238E27FC236}">
              <a16:creationId xmlns:a16="http://schemas.microsoft.com/office/drawing/2014/main" id="{978F690C-FA8D-F085-7C5A-014E0918D35B}"/>
            </a:ext>
          </a:extLst>
        </p:cNvPr>
        <p:cNvGrpSpPr/>
        <p:nvPr/>
      </p:nvGrpSpPr>
      <p:grpSpPr>
        <a:xfrm>
          <a:off x="0" y="0"/>
          <a:ext cx="0" cy="0"/>
          <a:chOff x="0" y="0"/>
          <a:chExt cx="0" cy="0"/>
        </a:xfrm>
      </p:grpSpPr>
      <p:grpSp>
        <p:nvGrpSpPr>
          <p:cNvPr id="479" name="Group 478">
            <a:extLst>
              <a:ext uri="{FF2B5EF4-FFF2-40B4-BE49-F238E27FC236}">
                <a16:creationId xmlns:a16="http://schemas.microsoft.com/office/drawing/2014/main" id="{533221EE-E30D-D2DC-DF08-08F7A204DD56}"/>
              </a:ext>
            </a:extLst>
          </p:cNvPr>
          <p:cNvGrpSpPr>
            <a:grpSpLocks noChangeAspect="1"/>
          </p:cNvGrpSpPr>
          <p:nvPr/>
        </p:nvGrpSpPr>
        <p:grpSpPr>
          <a:xfrm rot="18000000">
            <a:off x="-1852013" y="751115"/>
            <a:ext cx="381000" cy="381000"/>
            <a:chOff x="1197429" y="1001486"/>
            <a:chExt cx="508000" cy="508000"/>
          </a:xfrm>
        </p:grpSpPr>
        <p:cxnSp>
          <p:nvCxnSpPr>
            <p:cNvPr id="480" name="Straight Connector 479">
              <a:extLst>
                <a:ext uri="{FF2B5EF4-FFF2-40B4-BE49-F238E27FC236}">
                  <a16:creationId xmlns:a16="http://schemas.microsoft.com/office/drawing/2014/main" id="{ECC92703-FAEA-7A03-9E63-4855240D8C8E}"/>
                </a:ext>
              </a:extLst>
            </p:cNvPr>
            <p:cNvCxnSpPr/>
            <p:nvPr/>
          </p:nvCxnSpPr>
          <p:spPr>
            <a:xfrm>
              <a:off x="1451429" y="1001486"/>
              <a:ext cx="0" cy="508000"/>
            </a:xfrm>
            <a:prstGeom prst="line">
              <a:avLst/>
            </a:prstGeom>
            <a:ln w="19050" cap="rnd"/>
          </p:spPr>
          <p:style>
            <a:lnRef idx="1">
              <a:schemeClr val="accent1"/>
            </a:lnRef>
            <a:fillRef idx="0">
              <a:schemeClr val="accent1"/>
            </a:fillRef>
            <a:effectRef idx="0">
              <a:schemeClr val="accent1"/>
            </a:effectRef>
            <a:fontRef idx="minor">
              <a:schemeClr val="tx1"/>
            </a:fontRef>
          </p:style>
        </p:cxnSp>
        <p:cxnSp>
          <p:nvCxnSpPr>
            <p:cNvPr id="481" name="Straight Connector 480">
              <a:extLst>
                <a:ext uri="{FF2B5EF4-FFF2-40B4-BE49-F238E27FC236}">
                  <a16:creationId xmlns:a16="http://schemas.microsoft.com/office/drawing/2014/main" id="{17B85269-C2CA-B15C-33E3-9EDF4D24B35E}"/>
                </a:ext>
              </a:extLst>
            </p:cNvPr>
            <p:cNvCxnSpPr>
              <a:cxnSpLocks/>
            </p:cNvCxnSpPr>
            <p:nvPr/>
          </p:nvCxnSpPr>
          <p:spPr>
            <a:xfrm rot="16200000">
              <a:off x="1451429" y="993866"/>
              <a:ext cx="0" cy="508000"/>
            </a:xfrm>
            <a:prstGeom prst="line">
              <a:avLst/>
            </a:prstGeom>
            <a:ln w="19050" cap="rnd"/>
          </p:spPr>
          <p:style>
            <a:lnRef idx="1">
              <a:schemeClr val="accent1"/>
            </a:lnRef>
            <a:fillRef idx="0">
              <a:schemeClr val="accent1"/>
            </a:fillRef>
            <a:effectRef idx="0">
              <a:schemeClr val="accent1"/>
            </a:effectRef>
            <a:fontRef idx="minor">
              <a:schemeClr val="tx1"/>
            </a:fontRef>
          </p:style>
        </p:cxnSp>
      </p:grpSp>
      <p:grpSp>
        <p:nvGrpSpPr>
          <p:cNvPr id="482" name="Group 481">
            <a:extLst>
              <a:ext uri="{FF2B5EF4-FFF2-40B4-BE49-F238E27FC236}">
                <a16:creationId xmlns:a16="http://schemas.microsoft.com/office/drawing/2014/main" id="{67237114-4B86-FFDF-0D42-02D36A500233}"/>
              </a:ext>
            </a:extLst>
          </p:cNvPr>
          <p:cNvGrpSpPr>
            <a:grpSpLocks noChangeAspect="1"/>
          </p:cNvGrpSpPr>
          <p:nvPr/>
        </p:nvGrpSpPr>
        <p:grpSpPr>
          <a:xfrm rot="6300000">
            <a:off x="10083055" y="324447"/>
            <a:ext cx="205602" cy="205602"/>
            <a:chOff x="1197429" y="1001486"/>
            <a:chExt cx="508000" cy="508000"/>
          </a:xfrm>
        </p:grpSpPr>
        <p:cxnSp>
          <p:nvCxnSpPr>
            <p:cNvPr id="483" name="Straight Connector 482">
              <a:extLst>
                <a:ext uri="{FF2B5EF4-FFF2-40B4-BE49-F238E27FC236}">
                  <a16:creationId xmlns:a16="http://schemas.microsoft.com/office/drawing/2014/main" id="{E2A47359-DCA3-77BC-3259-D88CFA46BB55}"/>
                </a:ext>
              </a:extLst>
            </p:cNvPr>
            <p:cNvCxnSpPr/>
            <p:nvPr/>
          </p:nvCxnSpPr>
          <p:spPr>
            <a:xfrm>
              <a:off x="1451429" y="1001486"/>
              <a:ext cx="0" cy="508000"/>
            </a:xfrm>
            <a:prstGeom prst="line">
              <a:avLst/>
            </a:prstGeom>
            <a:ln w="19050" cap="rnd"/>
          </p:spPr>
          <p:style>
            <a:lnRef idx="1">
              <a:schemeClr val="accent1"/>
            </a:lnRef>
            <a:fillRef idx="0">
              <a:schemeClr val="accent1"/>
            </a:fillRef>
            <a:effectRef idx="0">
              <a:schemeClr val="accent1"/>
            </a:effectRef>
            <a:fontRef idx="minor">
              <a:schemeClr val="tx1"/>
            </a:fontRef>
          </p:style>
        </p:cxnSp>
        <p:cxnSp>
          <p:nvCxnSpPr>
            <p:cNvPr id="484" name="Straight Connector 483">
              <a:extLst>
                <a:ext uri="{FF2B5EF4-FFF2-40B4-BE49-F238E27FC236}">
                  <a16:creationId xmlns:a16="http://schemas.microsoft.com/office/drawing/2014/main" id="{89C328DE-FA85-B7C5-F49D-55D729A7AE09}"/>
                </a:ext>
              </a:extLst>
            </p:cNvPr>
            <p:cNvCxnSpPr>
              <a:cxnSpLocks/>
            </p:cNvCxnSpPr>
            <p:nvPr/>
          </p:nvCxnSpPr>
          <p:spPr>
            <a:xfrm rot="16200000">
              <a:off x="1451429" y="993866"/>
              <a:ext cx="0" cy="508000"/>
            </a:xfrm>
            <a:prstGeom prst="line">
              <a:avLst/>
            </a:prstGeom>
            <a:ln w="19050" cap="rnd"/>
          </p:spPr>
          <p:style>
            <a:lnRef idx="1">
              <a:schemeClr val="accent1"/>
            </a:lnRef>
            <a:fillRef idx="0">
              <a:schemeClr val="accent1"/>
            </a:fillRef>
            <a:effectRef idx="0">
              <a:schemeClr val="accent1"/>
            </a:effectRef>
            <a:fontRef idx="minor">
              <a:schemeClr val="tx1"/>
            </a:fontRef>
          </p:style>
        </p:cxnSp>
      </p:grpSp>
      <p:grpSp>
        <p:nvGrpSpPr>
          <p:cNvPr id="485" name="Group 484">
            <a:extLst>
              <a:ext uri="{FF2B5EF4-FFF2-40B4-BE49-F238E27FC236}">
                <a16:creationId xmlns:a16="http://schemas.microsoft.com/office/drawing/2014/main" id="{DD695970-D56C-C607-2CB7-FB958CBCA019}"/>
              </a:ext>
            </a:extLst>
          </p:cNvPr>
          <p:cNvGrpSpPr>
            <a:grpSpLocks noChangeAspect="1"/>
          </p:cNvGrpSpPr>
          <p:nvPr/>
        </p:nvGrpSpPr>
        <p:grpSpPr>
          <a:xfrm rot="17144575">
            <a:off x="-2173368" y="3400444"/>
            <a:ext cx="310746" cy="310746"/>
            <a:chOff x="1197429" y="1001486"/>
            <a:chExt cx="508000" cy="508000"/>
          </a:xfrm>
        </p:grpSpPr>
        <p:cxnSp>
          <p:nvCxnSpPr>
            <p:cNvPr id="486" name="Straight Connector 485">
              <a:extLst>
                <a:ext uri="{FF2B5EF4-FFF2-40B4-BE49-F238E27FC236}">
                  <a16:creationId xmlns:a16="http://schemas.microsoft.com/office/drawing/2014/main" id="{14C5FC0C-C2B4-A0F4-BF90-FA5D7BC205B6}"/>
                </a:ext>
              </a:extLst>
            </p:cNvPr>
            <p:cNvCxnSpPr/>
            <p:nvPr/>
          </p:nvCxnSpPr>
          <p:spPr>
            <a:xfrm>
              <a:off x="1451429" y="1001486"/>
              <a:ext cx="0" cy="508000"/>
            </a:xfrm>
            <a:prstGeom prst="line">
              <a:avLst/>
            </a:prstGeom>
            <a:ln w="19050" cap="rnd"/>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9619AFD4-BEB8-3506-0E50-F91A2277555C}"/>
                </a:ext>
              </a:extLst>
            </p:cNvPr>
            <p:cNvCxnSpPr>
              <a:cxnSpLocks/>
            </p:cNvCxnSpPr>
            <p:nvPr/>
          </p:nvCxnSpPr>
          <p:spPr>
            <a:xfrm rot="16200000">
              <a:off x="1451429" y="993866"/>
              <a:ext cx="0" cy="508000"/>
            </a:xfrm>
            <a:prstGeom prst="line">
              <a:avLst/>
            </a:prstGeom>
            <a:ln w="19050" cap="rnd"/>
          </p:spPr>
          <p:style>
            <a:lnRef idx="1">
              <a:schemeClr val="accent1"/>
            </a:lnRef>
            <a:fillRef idx="0">
              <a:schemeClr val="accent1"/>
            </a:fillRef>
            <a:effectRef idx="0">
              <a:schemeClr val="accent1"/>
            </a:effectRef>
            <a:fontRef idx="minor">
              <a:schemeClr val="tx1"/>
            </a:fontRef>
          </p:style>
        </p:cxnSp>
      </p:grpSp>
      <p:cxnSp>
        <p:nvCxnSpPr>
          <p:cNvPr id="488" name="Straight Connector 487">
            <a:extLst>
              <a:ext uri="{FF2B5EF4-FFF2-40B4-BE49-F238E27FC236}">
                <a16:creationId xmlns:a16="http://schemas.microsoft.com/office/drawing/2014/main" id="{395E2E79-D8D3-6D2E-9600-1F7962D006DD}"/>
              </a:ext>
            </a:extLst>
          </p:cNvPr>
          <p:cNvCxnSpPr>
            <a:cxnSpLocks noChangeAspect="1"/>
          </p:cNvCxnSpPr>
          <p:nvPr/>
        </p:nvCxnSpPr>
        <p:spPr>
          <a:xfrm rot="4139089">
            <a:off x="9355659" y="1906179"/>
            <a:ext cx="1862661" cy="2071910"/>
          </a:xfrm>
          <a:prstGeom prst="line">
            <a:avLst/>
          </a:prstGeom>
          <a:ln w="19050" cap="rnd"/>
        </p:spPr>
        <p:style>
          <a:lnRef idx="1">
            <a:schemeClr val="accent1"/>
          </a:lnRef>
          <a:fillRef idx="0">
            <a:schemeClr val="accent1"/>
          </a:fillRef>
          <a:effectRef idx="0">
            <a:schemeClr val="accent1"/>
          </a:effectRef>
          <a:fontRef idx="minor">
            <a:schemeClr val="tx1"/>
          </a:fontRef>
        </p:style>
      </p:cxnSp>
      <p:cxnSp>
        <p:nvCxnSpPr>
          <p:cNvPr id="489" name="Straight Connector 488">
            <a:extLst>
              <a:ext uri="{FF2B5EF4-FFF2-40B4-BE49-F238E27FC236}">
                <a16:creationId xmlns:a16="http://schemas.microsoft.com/office/drawing/2014/main" id="{9BCBAD42-26F1-0DA1-8860-D1B0D9F918B6}"/>
              </a:ext>
            </a:extLst>
          </p:cNvPr>
          <p:cNvCxnSpPr>
            <a:cxnSpLocks noChangeAspect="1"/>
          </p:cNvCxnSpPr>
          <p:nvPr/>
        </p:nvCxnSpPr>
        <p:spPr>
          <a:xfrm rot="4139089">
            <a:off x="10103636" y="2586865"/>
            <a:ext cx="717972" cy="798628"/>
          </a:xfrm>
          <a:prstGeom prst="line">
            <a:avLst/>
          </a:prstGeom>
          <a:ln w="19050" cap="rnd"/>
        </p:spPr>
        <p:style>
          <a:lnRef idx="1">
            <a:schemeClr val="accent1"/>
          </a:lnRef>
          <a:fillRef idx="0">
            <a:schemeClr val="accent1"/>
          </a:fillRef>
          <a:effectRef idx="0">
            <a:schemeClr val="accent1"/>
          </a:effectRef>
          <a:fontRef idx="minor">
            <a:schemeClr val="tx1"/>
          </a:fontRef>
        </p:style>
      </p:cxnSp>
      <p:cxnSp>
        <p:nvCxnSpPr>
          <p:cNvPr id="490" name="Straight Connector 489">
            <a:extLst>
              <a:ext uri="{FF2B5EF4-FFF2-40B4-BE49-F238E27FC236}">
                <a16:creationId xmlns:a16="http://schemas.microsoft.com/office/drawing/2014/main" id="{E5C8D804-E128-7013-268A-B03B5B39A9B2}"/>
              </a:ext>
            </a:extLst>
          </p:cNvPr>
          <p:cNvCxnSpPr>
            <a:cxnSpLocks noChangeAspect="1"/>
          </p:cNvCxnSpPr>
          <p:nvPr/>
        </p:nvCxnSpPr>
        <p:spPr>
          <a:xfrm rot="4139089">
            <a:off x="10316785" y="3089868"/>
            <a:ext cx="717972" cy="798628"/>
          </a:xfrm>
          <a:prstGeom prst="line">
            <a:avLst/>
          </a:prstGeom>
          <a:ln w="19050" cap="rnd"/>
        </p:spPr>
        <p:style>
          <a:lnRef idx="1">
            <a:schemeClr val="accent1"/>
          </a:lnRef>
          <a:fillRef idx="0">
            <a:schemeClr val="accent1"/>
          </a:fillRef>
          <a:effectRef idx="0">
            <a:schemeClr val="accent1"/>
          </a:effectRef>
          <a:fontRef idx="minor">
            <a:schemeClr val="tx1"/>
          </a:fontRef>
        </p:style>
      </p:cxnSp>
      <p:sp>
        <p:nvSpPr>
          <p:cNvPr id="491" name="Rectangle 490">
            <a:extLst>
              <a:ext uri="{FF2B5EF4-FFF2-40B4-BE49-F238E27FC236}">
                <a16:creationId xmlns:a16="http://schemas.microsoft.com/office/drawing/2014/main" id="{18DA8015-50F0-0F39-287D-55A67B927C25}"/>
              </a:ext>
            </a:extLst>
          </p:cNvPr>
          <p:cNvSpPr>
            <a:spLocks noChangeAspect="1"/>
          </p:cNvSpPr>
          <p:nvPr/>
        </p:nvSpPr>
        <p:spPr>
          <a:xfrm rot="3199375">
            <a:off x="10114008" y="314451"/>
            <a:ext cx="264590" cy="264590"/>
          </a:xfrm>
          <a:prstGeom prst="rect">
            <a:avLst/>
          </a:prstGeom>
          <a:ln w="19050" cap="rnd"/>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defRPr/>
            </a:pPr>
            <a:endParaRPr lang="en-US" sz="1350" kern="1200">
              <a:solidFill>
                <a:prstClr val="black"/>
              </a:solidFill>
              <a:latin typeface="Calibri" panose="020F0502020204030204"/>
            </a:endParaRPr>
          </a:p>
        </p:txBody>
      </p:sp>
      <p:sp>
        <p:nvSpPr>
          <p:cNvPr id="492" name="Oval 491">
            <a:extLst>
              <a:ext uri="{FF2B5EF4-FFF2-40B4-BE49-F238E27FC236}">
                <a16:creationId xmlns:a16="http://schemas.microsoft.com/office/drawing/2014/main" id="{F63F56E7-BAE7-D01E-EEAF-83F9798547F2}"/>
              </a:ext>
            </a:extLst>
          </p:cNvPr>
          <p:cNvSpPr>
            <a:spLocks noChangeAspect="1"/>
          </p:cNvSpPr>
          <p:nvPr/>
        </p:nvSpPr>
        <p:spPr>
          <a:xfrm rot="18000000">
            <a:off x="-1495758" y="1020740"/>
            <a:ext cx="215242" cy="215242"/>
          </a:xfrm>
          <a:prstGeom prst="ellipse">
            <a:avLst/>
          </a:prstGeom>
          <a:ln w="19050" cap="rnd"/>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defRPr/>
            </a:pPr>
            <a:endParaRPr lang="en-US" sz="1350" kern="1200">
              <a:solidFill>
                <a:prstClr val="black"/>
              </a:solidFill>
              <a:latin typeface="Calibri" panose="020F0502020204030204"/>
            </a:endParaRPr>
          </a:p>
        </p:txBody>
      </p:sp>
      <p:cxnSp>
        <p:nvCxnSpPr>
          <p:cNvPr id="494" name="Straight Connector 493">
            <a:extLst>
              <a:ext uri="{FF2B5EF4-FFF2-40B4-BE49-F238E27FC236}">
                <a16:creationId xmlns:a16="http://schemas.microsoft.com/office/drawing/2014/main" id="{7DD8D5B9-80E5-928D-1458-58EFC8EA8E0B}"/>
              </a:ext>
            </a:extLst>
          </p:cNvPr>
          <p:cNvCxnSpPr>
            <a:cxnSpLocks noChangeAspect="1"/>
          </p:cNvCxnSpPr>
          <p:nvPr/>
        </p:nvCxnSpPr>
        <p:spPr>
          <a:xfrm rot="18000000">
            <a:off x="-1805500" y="3811330"/>
            <a:ext cx="961726" cy="1069765"/>
          </a:xfrm>
          <a:prstGeom prst="line">
            <a:avLst/>
          </a:prstGeom>
          <a:ln w="19050" cap="rnd"/>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FA55D65D-EB38-E29E-ABF2-F0314CFF4963}"/>
              </a:ext>
            </a:extLst>
          </p:cNvPr>
          <p:cNvCxnSpPr>
            <a:cxnSpLocks noChangeAspect="1"/>
          </p:cNvCxnSpPr>
          <p:nvPr/>
        </p:nvCxnSpPr>
        <p:spPr>
          <a:xfrm rot="18000000">
            <a:off x="-2349863" y="579193"/>
            <a:ext cx="1343172" cy="1494062"/>
          </a:xfrm>
          <a:prstGeom prst="line">
            <a:avLst/>
          </a:prstGeom>
          <a:ln w="19050" cap="rnd"/>
        </p:spPr>
        <p:style>
          <a:lnRef idx="1">
            <a:schemeClr val="accent1"/>
          </a:lnRef>
          <a:fillRef idx="0">
            <a:schemeClr val="accent1"/>
          </a:fillRef>
          <a:effectRef idx="0">
            <a:schemeClr val="accent1"/>
          </a:effectRef>
          <a:fontRef idx="minor">
            <a:schemeClr val="tx1"/>
          </a:fontRef>
        </p:style>
      </p:cxnSp>
      <p:cxnSp>
        <p:nvCxnSpPr>
          <p:cNvPr id="496" name="Straight Connector 495">
            <a:extLst>
              <a:ext uri="{FF2B5EF4-FFF2-40B4-BE49-F238E27FC236}">
                <a16:creationId xmlns:a16="http://schemas.microsoft.com/office/drawing/2014/main" id="{3BA00CA2-1BB1-C1B9-3BAE-BBE92B2B1F5F}"/>
              </a:ext>
            </a:extLst>
          </p:cNvPr>
          <p:cNvCxnSpPr>
            <a:cxnSpLocks noChangeAspect="1"/>
          </p:cNvCxnSpPr>
          <p:nvPr/>
        </p:nvCxnSpPr>
        <p:spPr>
          <a:xfrm rot="18000000">
            <a:off x="-1618087" y="1259703"/>
            <a:ext cx="961726" cy="1069765"/>
          </a:xfrm>
          <a:prstGeom prst="line">
            <a:avLst/>
          </a:prstGeom>
          <a:ln w="19050" cap="rnd"/>
        </p:spPr>
        <p:style>
          <a:lnRef idx="1">
            <a:schemeClr val="accent1"/>
          </a:lnRef>
          <a:fillRef idx="0">
            <a:schemeClr val="accent1"/>
          </a:fillRef>
          <a:effectRef idx="0">
            <a:schemeClr val="accent1"/>
          </a:effectRef>
          <a:fontRef idx="minor">
            <a:schemeClr val="tx1"/>
          </a:fontRef>
        </p:style>
      </p:cxnSp>
      <p:sp>
        <p:nvSpPr>
          <p:cNvPr id="497" name="Oval 496">
            <a:extLst>
              <a:ext uri="{FF2B5EF4-FFF2-40B4-BE49-F238E27FC236}">
                <a16:creationId xmlns:a16="http://schemas.microsoft.com/office/drawing/2014/main" id="{9AE7D167-B5A9-9DCA-5853-D2B35CDE91C0}"/>
              </a:ext>
            </a:extLst>
          </p:cNvPr>
          <p:cNvSpPr>
            <a:spLocks noChangeAspect="1"/>
          </p:cNvSpPr>
          <p:nvPr/>
        </p:nvSpPr>
        <p:spPr>
          <a:xfrm rot="18000000">
            <a:off x="-1953851" y="1538013"/>
            <a:ext cx="101839" cy="101839"/>
          </a:xfrm>
          <a:prstGeom prst="ellipse">
            <a:avLst/>
          </a:prstGeom>
          <a:ln w="19050" cap="rnd"/>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defRPr/>
            </a:pPr>
            <a:endParaRPr lang="en-US" sz="1350" kern="1200">
              <a:solidFill>
                <a:prstClr val="black"/>
              </a:solidFill>
              <a:latin typeface="Calibri" panose="020F0502020204030204"/>
            </a:endParaRPr>
          </a:p>
        </p:txBody>
      </p:sp>
      <p:grpSp>
        <p:nvGrpSpPr>
          <p:cNvPr id="498" name="Group 497">
            <a:extLst>
              <a:ext uri="{FF2B5EF4-FFF2-40B4-BE49-F238E27FC236}">
                <a16:creationId xmlns:a16="http://schemas.microsoft.com/office/drawing/2014/main" id="{DF4554E3-D376-17AF-6D98-446D3E7F74F6}"/>
              </a:ext>
            </a:extLst>
          </p:cNvPr>
          <p:cNvGrpSpPr>
            <a:grpSpLocks noChangeAspect="1"/>
          </p:cNvGrpSpPr>
          <p:nvPr/>
        </p:nvGrpSpPr>
        <p:grpSpPr>
          <a:xfrm rot="15300000">
            <a:off x="-2113999" y="1275589"/>
            <a:ext cx="227393" cy="227393"/>
            <a:chOff x="1197429" y="1001486"/>
            <a:chExt cx="508000" cy="508000"/>
          </a:xfrm>
        </p:grpSpPr>
        <p:cxnSp>
          <p:nvCxnSpPr>
            <p:cNvPr id="499" name="Straight Connector 498">
              <a:extLst>
                <a:ext uri="{FF2B5EF4-FFF2-40B4-BE49-F238E27FC236}">
                  <a16:creationId xmlns:a16="http://schemas.microsoft.com/office/drawing/2014/main" id="{5C9C2162-C0F2-3C43-250D-FE79ED3C4A35}"/>
                </a:ext>
              </a:extLst>
            </p:cNvPr>
            <p:cNvCxnSpPr/>
            <p:nvPr/>
          </p:nvCxnSpPr>
          <p:spPr>
            <a:xfrm>
              <a:off x="1451429" y="1001486"/>
              <a:ext cx="0" cy="508000"/>
            </a:xfrm>
            <a:prstGeom prst="line">
              <a:avLst/>
            </a:prstGeom>
            <a:ln w="19050" cap="rnd"/>
          </p:spPr>
          <p:style>
            <a:lnRef idx="1">
              <a:schemeClr val="accent1"/>
            </a:lnRef>
            <a:fillRef idx="0">
              <a:schemeClr val="accent1"/>
            </a:fillRef>
            <a:effectRef idx="0">
              <a:schemeClr val="accent1"/>
            </a:effectRef>
            <a:fontRef idx="minor">
              <a:schemeClr val="tx1"/>
            </a:fontRef>
          </p:style>
        </p:cxnSp>
        <p:cxnSp>
          <p:nvCxnSpPr>
            <p:cNvPr id="500" name="Straight Connector 499">
              <a:extLst>
                <a:ext uri="{FF2B5EF4-FFF2-40B4-BE49-F238E27FC236}">
                  <a16:creationId xmlns:a16="http://schemas.microsoft.com/office/drawing/2014/main" id="{7D7ADD26-EC4D-76A1-5A0E-2E77822143C4}"/>
                </a:ext>
              </a:extLst>
            </p:cNvPr>
            <p:cNvCxnSpPr>
              <a:cxnSpLocks/>
            </p:cNvCxnSpPr>
            <p:nvPr/>
          </p:nvCxnSpPr>
          <p:spPr>
            <a:xfrm rot="16200000">
              <a:off x="1451429" y="993866"/>
              <a:ext cx="0" cy="508000"/>
            </a:xfrm>
            <a:prstGeom prst="line">
              <a:avLst/>
            </a:prstGeom>
            <a:ln w="19050" cap="rnd"/>
          </p:spPr>
          <p:style>
            <a:lnRef idx="1">
              <a:schemeClr val="accent1"/>
            </a:lnRef>
            <a:fillRef idx="0">
              <a:schemeClr val="accent1"/>
            </a:fillRef>
            <a:effectRef idx="0">
              <a:schemeClr val="accent1"/>
            </a:effectRef>
            <a:fontRef idx="minor">
              <a:schemeClr val="tx1"/>
            </a:fontRef>
          </p:style>
        </p:cxnSp>
      </p:grpSp>
      <p:cxnSp>
        <p:nvCxnSpPr>
          <p:cNvPr id="501" name="Straight Connector 500">
            <a:extLst>
              <a:ext uri="{FF2B5EF4-FFF2-40B4-BE49-F238E27FC236}">
                <a16:creationId xmlns:a16="http://schemas.microsoft.com/office/drawing/2014/main" id="{7F670936-EF2C-D609-91CB-939E60080978}"/>
              </a:ext>
            </a:extLst>
          </p:cNvPr>
          <p:cNvCxnSpPr>
            <a:cxnSpLocks noChangeAspect="1"/>
          </p:cNvCxnSpPr>
          <p:nvPr/>
        </p:nvCxnSpPr>
        <p:spPr>
          <a:xfrm rot="4139089">
            <a:off x="9616952" y="146741"/>
            <a:ext cx="605875" cy="673938"/>
          </a:xfrm>
          <a:prstGeom prst="line">
            <a:avLst/>
          </a:prstGeom>
          <a:ln w="19050" cap="rnd"/>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36F1FB59-EFBB-7E82-1612-7267C9FBAC01}"/>
              </a:ext>
            </a:extLst>
          </p:cNvPr>
          <p:cNvCxnSpPr>
            <a:cxnSpLocks noChangeAspect="1"/>
          </p:cNvCxnSpPr>
          <p:nvPr/>
        </p:nvCxnSpPr>
        <p:spPr>
          <a:xfrm rot="4139089">
            <a:off x="9744799" y="346801"/>
            <a:ext cx="605875" cy="673938"/>
          </a:xfrm>
          <a:prstGeom prst="line">
            <a:avLst/>
          </a:prstGeom>
          <a:ln w="19050" cap="rnd"/>
        </p:spPr>
        <p:style>
          <a:lnRef idx="1">
            <a:schemeClr val="accent1"/>
          </a:lnRef>
          <a:fillRef idx="0">
            <a:schemeClr val="accent1"/>
          </a:fillRef>
          <a:effectRef idx="0">
            <a:schemeClr val="accent1"/>
          </a:effectRef>
          <a:fontRef idx="minor">
            <a:schemeClr val="tx1"/>
          </a:fontRef>
        </p:style>
      </p:cxnSp>
      <p:cxnSp>
        <p:nvCxnSpPr>
          <p:cNvPr id="493" name="Straight Connector 492">
            <a:extLst>
              <a:ext uri="{FF2B5EF4-FFF2-40B4-BE49-F238E27FC236}">
                <a16:creationId xmlns:a16="http://schemas.microsoft.com/office/drawing/2014/main" id="{E4EEBD65-CD04-0864-73BD-7E446407B2F0}"/>
              </a:ext>
            </a:extLst>
          </p:cNvPr>
          <p:cNvCxnSpPr>
            <a:cxnSpLocks noChangeAspect="1"/>
          </p:cNvCxnSpPr>
          <p:nvPr/>
        </p:nvCxnSpPr>
        <p:spPr>
          <a:xfrm rot="18000000">
            <a:off x="-2130899" y="3322621"/>
            <a:ext cx="961726" cy="1069765"/>
          </a:xfrm>
          <a:prstGeom prst="line">
            <a:avLst/>
          </a:prstGeom>
          <a:ln w="19050" cap="rnd"/>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5215B70F-296C-04BB-34E7-F093149433B4}"/>
              </a:ext>
            </a:extLst>
          </p:cNvPr>
          <p:cNvSpPr txBox="1"/>
          <p:nvPr/>
        </p:nvSpPr>
        <p:spPr>
          <a:xfrm rot="10800000">
            <a:off x="3780026" y="1946790"/>
            <a:ext cx="1091588" cy="300082"/>
          </a:xfrm>
          <a:prstGeom prst="rect">
            <a:avLst/>
          </a:prstGeom>
          <a:noFill/>
        </p:spPr>
        <p:txBody>
          <a:bodyPr wrap="square" rtlCol="0">
            <a:spAutoFit/>
          </a:bodyPr>
          <a:lstStyle/>
          <a:p>
            <a:pPr algn="ctr" defTabSz="685800">
              <a:buClrTx/>
              <a:defRPr/>
            </a:pPr>
            <a:r>
              <a:rPr lang="en-US" sz="1350" b="1" kern="1200">
                <a:noFill/>
                <a:latin typeface="Montserrat" panose="00000500000000000000" pitchFamily="2" charset="0"/>
                <a:ea typeface="+mn-ea"/>
                <a:cs typeface="+mn-cs"/>
              </a:rPr>
              <a:t>Member 2</a:t>
            </a:r>
          </a:p>
        </p:txBody>
      </p:sp>
      <p:sp>
        <p:nvSpPr>
          <p:cNvPr id="114" name="Rectangle: Rounded Corners 113">
            <a:extLst>
              <a:ext uri="{FF2B5EF4-FFF2-40B4-BE49-F238E27FC236}">
                <a16:creationId xmlns:a16="http://schemas.microsoft.com/office/drawing/2014/main" id="{47377D0C-7723-6746-DD95-BDE913B11F67}"/>
              </a:ext>
            </a:extLst>
          </p:cNvPr>
          <p:cNvSpPr/>
          <p:nvPr/>
        </p:nvSpPr>
        <p:spPr>
          <a:xfrm>
            <a:off x="1091620" y="1047769"/>
            <a:ext cx="1382036" cy="34289"/>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15" name="Rectangle: Rounded Corners 114">
            <a:extLst>
              <a:ext uri="{FF2B5EF4-FFF2-40B4-BE49-F238E27FC236}">
                <a16:creationId xmlns:a16="http://schemas.microsoft.com/office/drawing/2014/main" id="{D6F73AFF-DC2B-143D-C904-DBFA54C7A22A}"/>
              </a:ext>
            </a:extLst>
          </p:cNvPr>
          <p:cNvSpPr/>
          <p:nvPr/>
        </p:nvSpPr>
        <p:spPr>
          <a:xfrm>
            <a:off x="774692" y="1265065"/>
            <a:ext cx="2099006" cy="34289"/>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16" name="Rectangle: Rounded Corners 115">
            <a:extLst>
              <a:ext uri="{FF2B5EF4-FFF2-40B4-BE49-F238E27FC236}">
                <a16:creationId xmlns:a16="http://schemas.microsoft.com/office/drawing/2014/main" id="{FE9969C6-4ECB-918D-03E6-A8875DBA47BB}"/>
              </a:ext>
            </a:extLst>
          </p:cNvPr>
          <p:cNvSpPr/>
          <p:nvPr/>
        </p:nvSpPr>
        <p:spPr>
          <a:xfrm>
            <a:off x="938886" y="1489603"/>
            <a:ext cx="1813723" cy="34289"/>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17" name="Rectangle: Rounded Corners 116">
            <a:extLst>
              <a:ext uri="{FF2B5EF4-FFF2-40B4-BE49-F238E27FC236}">
                <a16:creationId xmlns:a16="http://schemas.microsoft.com/office/drawing/2014/main" id="{C2FE1987-36E9-4326-7A29-BB1AFED0F4BD}"/>
              </a:ext>
            </a:extLst>
          </p:cNvPr>
          <p:cNvSpPr/>
          <p:nvPr/>
        </p:nvSpPr>
        <p:spPr>
          <a:xfrm>
            <a:off x="1159381" y="1715140"/>
            <a:ext cx="1159771" cy="34289"/>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18" name="Rectangle: Rounded Corners 117">
            <a:extLst>
              <a:ext uri="{FF2B5EF4-FFF2-40B4-BE49-F238E27FC236}">
                <a16:creationId xmlns:a16="http://schemas.microsoft.com/office/drawing/2014/main" id="{FA1B531D-01DC-6125-32B0-46672329119E}"/>
              </a:ext>
            </a:extLst>
          </p:cNvPr>
          <p:cNvSpPr/>
          <p:nvPr/>
        </p:nvSpPr>
        <p:spPr>
          <a:xfrm flipV="1">
            <a:off x="2497521" y="3080188"/>
            <a:ext cx="1174957" cy="34289"/>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19" name="Rectangle: Rounded Corners 118">
            <a:extLst>
              <a:ext uri="{FF2B5EF4-FFF2-40B4-BE49-F238E27FC236}">
                <a16:creationId xmlns:a16="http://schemas.microsoft.com/office/drawing/2014/main" id="{5A719680-E8A2-F2B7-5952-BD3BBCF887FE}"/>
              </a:ext>
            </a:extLst>
          </p:cNvPr>
          <p:cNvSpPr/>
          <p:nvPr/>
        </p:nvSpPr>
        <p:spPr>
          <a:xfrm flipV="1">
            <a:off x="2110065" y="3300632"/>
            <a:ext cx="1813723" cy="34289"/>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20" name="Rectangle: Rounded Corners 119">
            <a:extLst>
              <a:ext uri="{FF2B5EF4-FFF2-40B4-BE49-F238E27FC236}">
                <a16:creationId xmlns:a16="http://schemas.microsoft.com/office/drawing/2014/main" id="{B200EE58-0E0E-9BB3-25A7-6ECCEAF58B22}"/>
              </a:ext>
            </a:extLst>
          </p:cNvPr>
          <p:cNvSpPr/>
          <p:nvPr/>
        </p:nvSpPr>
        <p:spPr>
          <a:xfrm flipV="1">
            <a:off x="2192162" y="3491262"/>
            <a:ext cx="1649528" cy="34289"/>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21" name="Rectangle: Rounded Corners 120">
            <a:extLst>
              <a:ext uri="{FF2B5EF4-FFF2-40B4-BE49-F238E27FC236}">
                <a16:creationId xmlns:a16="http://schemas.microsoft.com/office/drawing/2014/main" id="{F91510D6-C5F6-FEF6-9C4D-2629467BBE5D}"/>
              </a:ext>
            </a:extLst>
          </p:cNvPr>
          <p:cNvSpPr/>
          <p:nvPr/>
        </p:nvSpPr>
        <p:spPr>
          <a:xfrm flipV="1">
            <a:off x="2362651" y="3706318"/>
            <a:ext cx="1306379" cy="34289"/>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122" name="Picture 121">
            <a:extLst>
              <a:ext uri="{FF2B5EF4-FFF2-40B4-BE49-F238E27FC236}">
                <a16:creationId xmlns:a16="http://schemas.microsoft.com/office/drawing/2014/main" id="{3D5A3208-5262-9C8B-4D27-C105DED2A176}"/>
              </a:ext>
            </a:extLst>
          </p:cNvPr>
          <p:cNvPicPr>
            <a:picLocks noChangeAspect="1"/>
          </p:cNvPicPr>
          <p:nvPr/>
        </p:nvPicPr>
        <p:blipFill rotWithShape="1">
          <a:blip r:embed="rId2">
            <a:extLst>
              <a:ext uri="{28A0092B-C50C-407E-A947-70E740481C1C}">
                <a14:useLocalDpi xmlns:a14="http://schemas.microsoft.com/office/drawing/2010/main" val="0"/>
              </a:ext>
            </a:extLst>
          </a:blip>
          <a:srcRect l="49640" t="-36548" r="47920" b="134470"/>
          <a:stretch/>
        </p:blipFill>
        <p:spPr>
          <a:xfrm>
            <a:off x="2343445" y="2633915"/>
            <a:ext cx="130211" cy="76847"/>
          </a:xfrm>
          <a:prstGeom prst="rect">
            <a:avLst/>
          </a:prstGeom>
          <a:effectLst>
            <a:reflection blurRad="6350" stA="52000" endA="300" endPos="35000" dir="5400000" sy="-100000" algn="bl" rotWithShape="0"/>
          </a:effectLst>
        </p:spPr>
      </p:pic>
      <p:sp>
        <p:nvSpPr>
          <p:cNvPr id="123" name="Rectangle: Rounded Corners 122">
            <a:extLst>
              <a:ext uri="{FF2B5EF4-FFF2-40B4-BE49-F238E27FC236}">
                <a16:creationId xmlns:a16="http://schemas.microsoft.com/office/drawing/2014/main" id="{A373DE46-C4A7-43FC-2753-BD6AB29D9AF6}"/>
              </a:ext>
            </a:extLst>
          </p:cNvPr>
          <p:cNvSpPr/>
          <p:nvPr/>
        </p:nvSpPr>
        <p:spPr>
          <a:xfrm>
            <a:off x="6259456" y="1124715"/>
            <a:ext cx="1388607" cy="34289"/>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24" name="Rectangle: Rounded Corners 123">
            <a:extLst>
              <a:ext uri="{FF2B5EF4-FFF2-40B4-BE49-F238E27FC236}">
                <a16:creationId xmlns:a16="http://schemas.microsoft.com/office/drawing/2014/main" id="{CDC04433-0418-9A7B-6E96-C9F650F4C5E2}"/>
              </a:ext>
            </a:extLst>
          </p:cNvPr>
          <p:cNvSpPr/>
          <p:nvPr/>
        </p:nvSpPr>
        <p:spPr>
          <a:xfrm>
            <a:off x="6004063" y="1324984"/>
            <a:ext cx="1939787" cy="34289"/>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25" name="Rectangle: Rounded Corners 124">
            <a:extLst>
              <a:ext uri="{FF2B5EF4-FFF2-40B4-BE49-F238E27FC236}">
                <a16:creationId xmlns:a16="http://schemas.microsoft.com/office/drawing/2014/main" id="{A8F49393-647E-2776-4C4E-0493B94CA02D}"/>
              </a:ext>
            </a:extLst>
          </p:cNvPr>
          <p:cNvSpPr/>
          <p:nvPr/>
        </p:nvSpPr>
        <p:spPr>
          <a:xfrm>
            <a:off x="6093307" y="1539726"/>
            <a:ext cx="1679093" cy="34289"/>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26" name="Rectangle: Rounded Corners 125">
            <a:extLst>
              <a:ext uri="{FF2B5EF4-FFF2-40B4-BE49-F238E27FC236}">
                <a16:creationId xmlns:a16="http://schemas.microsoft.com/office/drawing/2014/main" id="{DEFFD9EB-2757-D3D7-2B9D-2595609A265F}"/>
              </a:ext>
            </a:extLst>
          </p:cNvPr>
          <p:cNvSpPr/>
          <p:nvPr/>
        </p:nvSpPr>
        <p:spPr>
          <a:xfrm>
            <a:off x="6287648" y="1767862"/>
            <a:ext cx="1178202" cy="34289"/>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127" name="Picture 126">
            <a:extLst>
              <a:ext uri="{FF2B5EF4-FFF2-40B4-BE49-F238E27FC236}">
                <a16:creationId xmlns:a16="http://schemas.microsoft.com/office/drawing/2014/main" id="{0446C371-A88D-86EA-C1A8-9CA98430BC1A}"/>
              </a:ext>
            </a:extLst>
          </p:cNvPr>
          <p:cNvPicPr>
            <a:picLocks noChangeAspect="1"/>
          </p:cNvPicPr>
          <p:nvPr/>
        </p:nvPicPr>
        <p:blipFill rotWithShape="1">
          <a:blip r:embed="rId2">
            <a:extLst>
              <a:ext uri="{28A0092B-C50C-407E-A947-70E740481C1C}">
                <a14:useLocalDpi xmlns:a14="http://schemas.microsoft.com/office/drawing/2010/main" val="0"/>
              </a:ext>
            </a:extLst>
          </a:blip>
          <a:srcRect l="82311" t="94381" r="16527" b="1751"/>
          <a:stretch/>
        </p:blipFill>
        <p:spPr>
          <a:xfrm>
            <a:off x="6577954" y="724936"/>
            <a:ext cx="61996" cy="143063"/>
          </a:xfrm>
          <a:prstGeom prst="rect">
            <a:avLst/>
          </a:prstGeom>
          <a:effectLst>
            <a:reflection blurRad="6350" stA="52000" endA="300" endPos="35000" dir="5400000" sy="-100000" algn="bl" rotWithShape="0"/>
          </a:effectLst>
        </p:spPr>
      </p:pic>
      <p:sp>
        <p:nvSpPr>
          <p:cNvPr id="128" name="Rectangle: Rounded Corners 127">
            <a:extLst>
              <a:ext uri="{FF2B5EF4-FFF2-40B4-BE49-F238E27FC236}">
                <a16:creationId xmlns:a16="http://schemas.microsoft.com/office/drawing/2014/main" id="{3E5D51F6-09FE-095B-E571-DE1FEBC9C0CE}"/>
              </a:ext>
            </a:extLst>
          </p:cNvPr>
          <p:cNvSpPr/>
          <p:nvPr/>
        </p:nvSpPr>
        <p:spPr>
          <a:xfrm flipV="1">
            <a:off x="5127006" y="3076251"/>
            <a:ext cx="1388607" cy="34289"/>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29" name="Rectangle: Rounded Corners 128">
            <a:extLst>
              <a:ext uri="{FF2B5EF4-FFF2-40B4-BE49-F238E27FC236}">
                <a16:creationId xmlns:a16="http://schemas.microsoft.com/office/drawing/2014/main" id="{0DE79F06-263B-67C0-30AF-43CAD8C7EDCF}"/>
              </a:ext>
            </a:extLst>
          </p:cNvPr>
          <p:cNvSpPr/>
          <p:nvPr/>
        </p:nvSpPr>
        <p:spPr>
          <a:xfrm flipV="1">
            <a:off x="4960857" y="3491262"/>
            <a:ext cx="1679093" cy="34289"/>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30" name="Rectangle: Rounded Corners 129">
            <a:extLst>
              <a:ext uri="{FF2B5EF4-FFF2-40B4-BE49-F238E27FC236}">
                <a16:creationId xmlns:a16="http://schemas.microsoft.com/office/drawing/2014/main" id="{344E5E73-DC76-4A6B-043E-62679BD8FD3A}"/>
              </a:ext>
            </a:extLst>
          </p:cNvPr>
          <p:cNvSpPr/>
          <p:nvPr/>
        </p:nvSpPr>
        <p:spPr>
          <a:xfrm flipV="1">
            <a:off x="5155199" y="3719398"/>
            <a:ext cx="1178202" cy="34289"/>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131" name="Picture 130">
            <a:extLst>
              <a:ext uri="{FF2B5EF4-FFF2-40B4-BE49-F238E27FC236}">
                <a16:creationId xmlns:a16="http://schemas.microsoft.com/office/drawing/2014/main" id="{4662FFA4-ACEB-B1DC-92E5-DCC4D045C1BC}"/>
              </a:ext>
            </a:extLst>
          </p:cNvPr>
          <p:cNvPicPr>
            <a:picLocks noChangeAspect="1"/>
          </p:cNvPicPr>
          <p:nvPr/>
        </p:nvPicPr>
        <p:blipFill rotWithShape="1">
          <a:blip r:embed="rId2">
            <a:extLst>
              <a:ext uri="{28A0092B-C50C-407E-A947-70E740481C1C}">
                <a14:useLocalDpi xmlns:a14="http://schemas.microsoft.com/office/drawing/2010/main" val="0"/>
              </a:ext>
            </a:extLst>
          </a:blip>
          <a:srcRect l="61627" t="96582" r="34653" b="1559"/>
          <a:stretch/>
        </p:blipFill>
        <p:spPr>
          <a:xfrm>
            <a:off x="5279895" y="2710762"/>
            <a:ext cx="198508" cy="68766"/>
          </a:xfrm>
          <a:prstGeom prst="rect">
            <a:avLst/>
          </a:prstGeom>
          <a:effectLst>
            <a:reflection blurRad="6350" stA="52000" endA="300" endPos="35000" dir="5400000" sy="-100000" algn="bl" rotWithShape="0"/>
          </a:effectLst>
        </p:spPr>
      </p:pic>
      <p:sp>
        <p:nvSpPr>
          <p:cNvPr id="132" name="TextBox 131">
            <a:extLst>
              <a:ext uri="{FF2B5EF4-FFF2-40B4-BE49-F238E27FC236}">
                <a16:creationId xmlns:a16="http://schemas.microsoft.com/office/drawing/2014/main" id="{F6AA52D2-D1F2-20BC-C0DE-C0E3C98C83B8}"/>
              </a:ext>
            </a:extLst>
          </p:cNvPr>
          <p:cNvSpPr txBox="1"/>
          <p:nvPr/>
        </p:nvSpPr>
        <p:spPr>
          <a:xfrm rot="10800000">
            <a:off x="1206083" y="1928343"/>
            <a:ext cx="1091588" cy="300082"/>
          </a:xfrm>
          <a:prstGeom prst="rect">
            <a:avLst/>
          </a:prstGeom>
          <a:noFill/>
        </p:spPr>
        <p:txBody>
          <a:bodyPr wrap="square" rtlCol="0">
            <a:spAutoFit/>
          </a:bodyPr>
          <a:lstStyle/>
          <a:p>
            <a:pPr algn="ctr" defTabSz="685800">
              <a:buClrTx/>
              <a:defRPr/>
            </a:pPr>
            <a:r>
              <a:rPr lang="en-US" sz="1350" b="1" kern="1200">
                <a:noFill/>
                <a:latin typeface="Montserrat" panose="00000500000000000000" pitchFamily="2" charset="0"/>
                <a:ea typeface="+mn-ea"/>
                <a:cs typeface="+mn-cs"/>
              </a:rPr>
              <a:t>Member 1</a:t>
            </a:r>
          </a:p>
        </p:txBody>
      </p:sp>
      <p:sp>
        <p:nvSpPr>
          <p:cNvPr id="133" name="TextBox 132">
            <a:extLst>
              <a:ext uri="{FF2B5EF4-FFF2-40B4-BE49-F238E27FC236}">
                <a16:creationId xmlns:a16="http://schemas.microsoft.com/office/drawing/2014/main" id="{7799E5BD-12C9-20E1-51A3-C281D8189F3E}"/>
              </a:ext>
            </a:extLst>
          </p:cNvPr>
          <p:cNvSpPr txBox="1"/>
          <p:nvPr/>
        </p:nvSpPr>
        <p:spPr>
          <a:xfrm rot="10800000">
            <a:off x="6353969" y="1965236"/>
            <a:ext cx="1091588" cy="300082"/>
          </a:xfrm>
          <a:prstGeom prst="rect">
            <a:avLst/>
          </a:prstGeom>
          <a:noFill/>
        </p:spPr>
        <p:txBody>
          <a:bodyPr wrap="square" rtlCol="0">
            <a:spAutoFit/>
          </a:bodyPr>
          <a:lstStyle/>
          <a:p>
            <a:pPr algn="ctr" defTabSz="685800">
              <a:buClrTx/>
              <a:defRPr/>
            </a:pPr>
            <a:r>
              <a:rPr lang="en-US" sz="1350" b="1" kern="1200">
                <a:noFill/>
                <a:latin typeface="Montserrat" panose="00000500000000000000" pitchFamily="2" charset="0"/>
                <a:ea typeface="+mn-ea"/>
                <a:cs typeface="+mn-cs"/>
              </a:rPr>
              <a:t>Member 3</a:t>
            </a:r>
          </a:p>
        </p:txBody>
      </p:sp>
      <p:sp>
        <p:nvSpPr>
          <p:cNvPr id="134" name="TextBox 133">
            <a:extLst>
              <a:ext uri="{FF2B5EF4-FFF2-40B4-BE49-F238E27FC236}">
                <a16:creationId xmlns:a16="http://schemas.microsoft.com/office/drawing/2014/main" id="{F74FE704-D546-FDB4-FE13-30A886C24321}"/>
              </a:ext>
            </a:extLst>
          </p:cNvPr>
          <p:cNvSpPr txBox="1"/>
          <p:nvPr/>
        </p:nvSpPr>
        <p:spPr>
          <a:xfrm rot="10800000">
            <a:off x="5382931" y="3954601"/>
            <a:ext cx="1091588" cy="300082"/>
          </a:xfrm>
          <a:prstGeom prst="rect">
            <a:avLst/>
          </a:prstGeom>
          <a:noFill/>
        </p:spPr>
        <p:txBody>
          <a:bodyPr wrap="square" rtlCol="0">
            <a:spAutoFit/>
          </a:bodyPr>
          <a:lstStyle/>
          <a:p>
            <a:pPr algn="ctr" defTabSz="685800">
              <a:buClrTx/>
              <a:defRPr/>
            </a:pPr>
            <a:r>
              <a:rPr lang="en-US" sz="1350" b="1" kern="1200">
                <a:noFill/>
                <a:latin typeface="Montserrat" panose="00000500000000000000" pitchFamily="2" charset="0"/>
                <a:ea typeface="+mn-ea"/>
                <a:cs typeface="+mn-cs"/>
              </a:rPr>
              <a:t>Member 5</a:t>
            </a:r>
          </a:p>
        </p:txBody>
      </p:sp>
      <p:sp>
        <p:nvSpPr>
          <p:cNvPr id="135" name="TextBox 134">
            <a:extLst>
              <a:ext uri="{FF2B5EF4-FFF2-40B4-BE49-F238E27FC236}">
                <a16:creationId xmlns:a16="http://schemas.microsoft.com/office/drawing/2014/main" id="{163FEBE4-0E0C-B3B4-6149-053A6B6F0F05}"/>
              </a:ext>
            </a:extLst>
          </p:cNvPr>
          <p:cNvSpPr txBox="1"/>
          <p:nvPr/>
        </p:nvSpPr>
        <p:spPr>
          <a:xfrm rot="10800000">
            <a:off x="2473657" y="3996251"/>
            <a:ext cx="1091588" cy="300082"/>
          </a:xfrm>
          <a:prstGeom prst="rect">
            <a:avLst/>
          </a:prstGeom>
          <a:noFill/>
        </p:spPr>
        <p:txBody>
          <a:bodyPr wrap="square" rtlCol="0">
            <a:spAutoFit/>
          </a:bodyPr>
          <a:lstStyle/>
          <a:p>
            <a:pPr algn="ctr" defTabSz="685800">
              <a:buClrTx/>
              <a:defRPr/>
            </a:pPr>
            <a:r>
              <a:rPr lang="en-US" sz="1350" b="1" kern="1200">
                <a:noFill/>
                <a:latin typeface="Montserrat" panose="00000500000000000000" pitchFamily="2" charset="0"/>
                <a:ea typeface="+mn-ea"/>
                <a:cs typeface="+mn-cs"/>
              </a:rPr>
              <a:t>Member 4</a:t>
            </a:r>
          </a:p>
        </p:txBody>
      </p:sp>
      <p:pic>
        <p:nvPicPr>
          <p:cNvPr id="136" name="Picture 135">
            <a:extLst>
              <a:ext uri="{FF2B5EF4-FFF2-40B4-BE49-F238E27FC236}">
                <a16:creationId xmlns:a16="http://schemas.microsoft.com/office/drawing/2014/main" id="{664594F7-1FC5-4222-00D1-15CFDD35148C}"/>
              </a:ext>
            </a:extLst>
          </p:cNvPr>
          <p:cNvPicPr>
            <a:picLocks noChangeAspect="1"/>
          </p:cNvPicPr>
          <p:nvPr/>
        </p:nvPicPr>
        <p:blipFill rotWithShape="1">
          <a:blip r:embed="rId2">
            <a:extLst>
              <a:ext uri="{28A0092B-C50C-407E-A947-70E740481C1C}">
                <a14:useLocalDpi xmlns:a14="http://schemas.microsoft.com/office/drawing/2010/main" val="0"/>
              </a:ext>
            </a:extLst>
          </a:blip>
          <a:srcRect l="1440" t="-39110" r="94553" b="133012"/>
          <a:stretch/>
        </p:blipFill>
        <p:spPr>
          <a:xfrm>
            <a:off x="1040497" y="424587"/>
            <a:ext cx="213830" cy="225536"/>
          </a:xfrm>
          <a:prstGeom prst="rect">
            <a:avLst/>
          </a:prstGeom>
          <a:effectLst>
            <a:reflection blurRad="6350" stA="52000" endA="300" endPos="35000" dir="5400000" sy="-100000" algn="bl" rotWithShape="0"/>
          </a:effectLst>
        </p:spPr>
      </p:pic>
      <p:grpSp>
        <p:nvGrpSpPr>
          <p:cNvPr id="50" name="Group 49">
            <a:extLst>
              <a:ext uri="{FF2B5EF4-FFF2-40B4-BE49-F238E27FC236}">
                <a16:creationId xmlns:a16="http://schemas.microsoft.com/office/drawing/2014/main" id="{4DF9156B-E3D5-015E-EF05-B725608C9497}"/>
              </a:ext>
            </a:extLst>
          </p:cNvPr>
          <p:cNvGrpSpPr/>
          <p:nvPr/>
        </p:nvGrpSpPr>
        <p:grpSpPr>
          <a:xfrm>
            <a:off x="465736" y="181303"/>
            <a:ext cx="8109451" cy="4590723"/>
            <a:chOff x="-113417" y="656519"/>
            <a:chExt cx="7468321" cy="4433569"/>
          </a:xfrm>
        </p:grpSpPr>
        <p:pic>
          <p:nvPicPr>
            <p:cNvPr id="51" name="Picture 50">
              <a:extLst>
                <a:ext uri="{FF2B5EF4-FFF2-40B4-BE49-F238E27FC236}">
                  <a16:creationId xmlns:a16="http://schemas.microsoft.com/office/drawing/2014/main" id="{56B8E217-EBCD-C72E-6B1C-7278747C46A9}"/>
                </a:ext>
              </a:extLst>
            </p:cNvPr>
            <p:cNvPicPr>
              <a:picLocks noChangeAspect="1"/>
            </p:cNvPicPr>
            <p:nvPr/>
          </p:nvPicPr>
          <p:blipFill>
            <a:blip r:embed="rId3"/>
            <a:stretch>
              <a:fillRect/>
            </a:stretch>
          </p:blipFill>
          <p:spPr>
            <a:xfrm>
              <a:off x="-113416" y="1051488"/>
              <a:ext cx="7468320" cy="4038600"/>
            </a:xfrm>
            <a:prstGeom prst="rect">
              <a:avLst/>
            </a:prstGeom>
          </p:spPr>
        </p:pic>
        <p:pic>
          <p:nvPicPr>
            <p:cNvPr id="52" name="Picture 51">
              <a:extLst>
                <a:ext uri="{FF2B5EF4-FFF2-40B4-BE49-F238E27FC236}">
                  <a16:creationId xmlns:a16="http://schemas.microsoft.com/office/drawing/2014/main" id="{15FAC3E1-0A06-8A8A-53AE-51ED3A6C89D5}"/>
                </a:ext>
              </a:extLst>
            </p:cNvPr>
            <p:cNvPicPr>
              <a:picLocks noChangeAspect="1"/>
            </p:cNvPicPr>
            <p:nvPr/>
          </p:nvPicPr>
          <p:blipFill>
            <a:blip r:embed="rId4"/>
            <a:stretch>
              <a:fillRect/>
            </a:stretch>
          </p:blipFill>
          <p:spPr>
            <a:xfrm>
              <a:off x="379523" y="656519"/>
              <a:ext cx="6269584" cy="1165866"/>
            </a:xfrm>
            <a:prstGeom prst="rect">
              <a:avLst/>
            </a:prstGeom>
          </p:spPr>
        </p:pic>
        <p:sp>
          <p:nvSpPr>
            <p:cNvPr id="53" name="TextBox 52">
              <a:extLst>
                <a:ext uri="{FF2B5EF4-FFF2-40B4-BE49-F238E27FC236}">
                  <a16:creationId xmlns:a16="http://schemas.microsoft.com/office/drawing/2014/main" id="{9E2A5FB7-DAA0-3F6D-C289-3B02154EC6F8}"/>
                </a:ext>
              </a:extLst>
            </p:cNvPr>
            <p:cNvSpPr txBox="1"/>
            <p:nvPr/>
          </p:nvSpPr>
          <p:spPr>
            <a:xfrm>
              <a:off x="-113417" y="810427"/>
              <a:ext cx="6574834" cy="1137022"/>
            </a:xfrm>
            <a:prstGeom prst="rect">
              <a:avLst/>
            </a:prstGeom>
            <a:noFill/>
          </p:spPr>
          <p:txBody>
            <a:bodyPr wrap="square" rtlCol="0">
              <a:spAutoFit/>
            </a:bodyPr>
            <a:lstStyle/>
            <a:p>
              <a:pPr algn="ctr" defTabSz="685800">
                <a:buClrTx/>
                <a:defRPr/>
              </a:pPr>
              <a:r>
                <a:rPr lang="en-US" sz="3600" b="1" kern="1200" dirty="0">
                  <a:solidFill>
                    <a:prstClr val="white"/>
                  </a:solidFill>
                  <a:latin typeface="Times New Roman" panose="02020603050405020304" pitchFamily="18" charset="0"/>
                  <a:ea typeface="+mn-ea"/>
                  <a:cs typeface="Times New Roman" panose="02020603050405020304" pitchFamily="18" charset="0"/>
                </a:rPr>
                <a:t>      </a:t>
              </a:r>
              <a:r>
                <a:rPr lang="en-US" sz="3600" b="1" kern="1200" dirty="0" err="1">
                  <a:solidFill>
                    <a:prstClr val="white"/>
                  </a:solidFill>
                  <a:latin typeface="Times New Roman" panose="02020603050405020304" pitchFamily="18" charset="0"/>
                  <a:ea typeface="+mn-ea"/>
                  <a:cs typeface="Times New Roman" panose="02020603050405020304" pitchFamily="18" charset="0"/>
                </a:rPr>
                <a:t>Trò</a:t>
              </a:r>
              <a:r>
                <a:rPr lang="en-US" sz="3600" b="1" kern="1200" dirty="0">
                  <a:solidFill>
                    <a:prstClr val="white"/>
                  </a:solidFill>
                  <a:latin typeface="Times New Roman" panose="02020603050405020304" pitchFamily="18" charset="0"/>
                  <a:ea typeface="+mn-ea"/>
                  <a:cs typeface="Times New Roman" panose="02020603050405020304" pitchFamily="18" charset="0"/>
                </a:rPr>
                <a:t> </a:t>
              </a:r>
              <a:r>
                <a:rPr lang="en-US" sz="3600" b="1" kern="1200" dirty="0" err="1">
                  <a:solidFill>
                    <a:prstClr val="white"/>
                  </a:solidFill>
                  <a:latin typeface="Times New Roman" panose="02020603050405020304" pitchFamily="18" charset="0"/>
                  <a:ea typeface="+mn-ea"/>
                  <a:cs typeface="Times New Roman" panose="02020603050405020304" pitchFamily="18" charset="0"/>
                </a:rPr>
                <a:t>chơi</a:t>
              </a:r>
              <a:r>
                <a:rPr lang="en-US" sz="3600" b="1" kern="1200" dirty="0">
                  <a:solidFill>
                    <a:prstClr val="white"/>
                  </a:solidFill>
                  <a:latin typeface="Times New Roman" panose="02020603050405020304" pitchFamily="18" charset="0"/>
                  <a:ea typeface="+mn-ea"/>
                  <a:cs typeface="Times New Roman" panose="02020603050405020304" pitchFamily="18" charset="0"/>
                </a:rPr>
                <a:t>: Ai </a:t>
              </a:r>
              <a:r>
                <a:rPr lang="en-US" sz="3600" b="1" kern="1200" dirty="0" err="1">
                  <a:solidFill>
                    <a:prstClr val="white"/>
                  </a:solidFill>
                  <a:latin typeface="Times New Roman" panose="02020603050405020304" pitchFamily="18" charset="0"/>
                  <a:ea typeface="+mn-ea"/>
                  <a:cs typeface="Times New Roman" panose="02020603050405020304" pitchFamily="18" charset="0"/>
                </a:rPr>
                <a:t>nhanh</a:t>
              </a:r>
              <a:r>
                <a:rPr lang="en-US" sz="3600" b="1" kern="1200" dirty="0">
                  <a:solidFill>
                    <a:prstClr val="white"/>
                  </a:solidFill>
                  <a:latin typeface="Times New Roman" panose="02020603050405020304" pitchFamily="18" charset="0"/>
                  <a:ea typeface="+mn-ea"/>
                  <a:cs typeface="Times New Roman" panose="02020603050405020304" pitchFamily="18" charset="0"/>
                </a:rPr>
                <a:t> – ai </a:t>
              </a:r>
              <a:r>
                <a:rPr lang="en-US" sz="3600" b="1" kern="1200" dirty="0" err="1">
                  <a:solidFill>
                    <a:prstClr val="white"/>
                  </a:solidFill>
                  <a:latin typeface="Times New Roman" panose="02020603050405020304" pitchFamily="18" charset="0"/>
                  <a:ea typeface="+mn-ea"/>
                  <a:cs typeface="Times New Roman" panose="02020603050405020304" pitchFamily="18" charset="0"/>
                </a:rPr>
                <a:t>đúng</a:t>
              </a:r>
              <a:r>
                <a:rPr lang="en-US" sz="3600" b="1" kern="1200" dirty="0">
                  <a:solidFill>
                    <a:prstClr val="white"/>
                  </a:solidFill>
                  <a:latin typeface="Times New Roman" panose="02020603050405020304" pitchFamily="18" charset="0"/>
                  <a:ea typeface="+mn-ea"/>
                  <a:cs typeface="Times New Roman" panose="02020603050405020304" pitchFamily="18" charset="0"/>
                </a:rPr>
                <a:t> !</a:t>
              </a:r>
            </a:p>
            <a:p>
              <a:pPr algn="ctr" defTabSz="685800">
                <a:buClrTx/>
                <a:defRPr/>
              </a:pPr>
              <a:r>
                <a:rPr lang="en-US" sz="3200" b="1" kern="1200" dirty="0">
                  <a:solidFill>
                    <a:prstClr val="white"/>
                  </a:solidFill>
                  <a:latin typeface="Times New Roman" panose="02020603050405020304" pitchFamily="18" charset="0"/>
                  <a:ea typeface="+mn-ea"/>
                  <a:cs typeface="Times New Roman" panose="02020603050405020304" pitchFamily="18" charset="0"/>
                </a:rPr>
                <a:t>CÁCH CHƠI</a:t>
              </a:r>
            </a:p>
          </p:txBody>
        </p:sp>
      </p:grpSp>
      <p:sp>
        <p:nvSpPr>
          <p:cNvPr id="57" name="TextBox 56">
            <a:extLst>
              <a:ext uri="{FF2B5EF4-FFF2-40B4-BE49-F238E27FC236}">
                <a16:creationId xmlns:a16="http://schemas.microsoft.com/office/drawing/2014/main" id="{17EDBC08-645A-2E7C-7649-ECF90FAFC1E4}"/>
              </a:ext>
            </a:extLst>
          </p:cNvPr>
          <p:cNvSpPr txBox="1"/>
          <p:nvPr/>
        </p:nvSpPr>
        <p:spPr>
          <a:xfrm>
            <a:off x="936260" y="1474056"/>
            <a:ext cx="7150355" cy="2763064"/>
          </a:xfrm>
          <a:prstGeom prst="rect">
            <a:avLst/>
          </a:prstGeom>
          <a:noFill/>
        </p:spPr>
        <p:txBody>
          <a:bodyPr wrap="none" lIns="0" tIns="0" rIns="0" bIns="0" rtlCol="0">
            <a:spAutoFit/>
          </a:bodyPr>
          <a:lstStyle/>
          <a:p>
            <a:pPr algn="ctr" defTabSz="685800">
              <a:lnSpc>
                <a:spcPct val="128000"/>
              </a:lnSpc>
              <a:buClrTx/>
              <a:defRPr/>
            </a:pPr>
            <a:r>
              <a:rPr lang="en-US" sz="2850" kern="1200" dirty="0" err="1">
                <a:solidFill>
                  <a:prstClr val="black">
                    <a:lumMod val="50000"/>
                    <a:lumOff val="50000"/>
                  </a:prstClr>
                </a:solidFill>
                <a:latin typeface="Times New Roman" panose="02020603050405020304" pitchFamily="18" charset="0"/>
                <a:ea typeface="+mn-ea"/>
                <a:cs typeface="Times New Roman" panose="02020603050405020304" pitchFamily="18" charset="0"/>
              </a:rPr>
              <a:t>Trò</a:t>
            </a:r>
            <a:r>
              <a:rPr lang="en-US" sz="2850" kern="1200" dirty="0">
                <a:solidFill>
                  <a:prstClr val="black">
                    <a:lumMod val="50000"/>
                    <a:lumOff val="50000"/>
                  </a:prstClr>
                </a:solidFill>
                <a:latin typeface="Times New Roman" panose="02020603050405020304" pitchFamily="18" charset="0"/>
                <a:ea typeface="+mn-ea"/>
                <a:cs typeface="Times New Roman" panose="02020603050405020304" pitchFamily="18" charset="0"/>
              </a:rPr>
              <a:t> chơi </a:t>
            </a:r>
            <a:r>
              <a:rPr lang="en-US" sz="2850" kern="1200" dirty="0" err="1">
                <a:solidFill>
                  <a:prstClr val="black">
                    <a:lumMod val="50000"/>
                    <a:lumOff val="50000"/>
                  </a:prstClr>
                </a:solidFill>
                <a:latin typeface="Times New Roman" panose="02020603050405020304" pitchFamily="18" charset="0"/>
                <a:ea typeface="+mn-ea"/>
                <a:cs typeface="Times New Roman" panose="02020603050405020304" pitchFamily="18" charset="0"/>
              </a:rPr>
              <a:t>sẽ</a:t>
            </a:r>
            <a:r>
              <a:rPr lang="en-US" sz="2850" kern="1200" dirty="0">
                <a:solidFill>
                  <a:prstClr val="black">
                    <a:lumMod val="50000"/>
                    <a:lumOff val="50000"/>
                  </a:prstClr>
                </a:solidFill>
                <a:latin typeface="Times New Roman" panose="02020603050405020304" pitchFamily="18" charset="0"/>
                <a:ea typeface="+mn-ea"/>
                <a:cs typeface="Times New Roman" panose="02020603050405020304" pitchFamily="18" charset="0"/>
              </a:rPr>
              <a:t> </a:t>
            </a:r>
            <a:r>
              <a:rPr lang="en-US" sz="2850" kern="1200" dirty="0" err="1">
                <a:solidFill>
                  <a:prstClr val="black">
                    <a:lumMod val="50000"/>
                    <a:lumOff val="50000"/>
                  </a:prstClr>
                </a:solidFill>
                <a:latin typeface="Times New Roman" panose="02020603050405020304" pitchFamily="18" charset="0"/>
                <a:ea typeface="+mn-ea"/>
                <a:cs typeface="Times New Roman" panose="02020603050405020304" pitchFamily="18" charset="0"/>
              </a:rPr>
              <a:t>có</a:t>
            </a:r>
            <a:r>
              <a:rPr lang="en-US" sz="2850" kern="1200" dirty="0">
                <a:solidFill>
                  <a:prstClr val="black">
                    <a:lumMod val="50000"/>
                    <a:lumOff val="50000"/>
                  </a:prstClr>
                </a:solidFill>
                <a:latin typeface="Times New Roman" panose="02020603050405020304" pitchFamily="18" charset="0"/>
                <a:ea typeface="+mn-ea"/>
                <a:cs typeface="Times New Roman" panose="02020603050405020304" pitchFamily="18" charset="0"/>
              </a:rPr>
              <a:t> </a:t>
            </a:r>
            <a:r>
              <a:rPr lang="en-US" sz="2850" kern="1200" dirty="0" err="1">
                <a:solidFill>
                  <a:prstClr val="black">
                    <a:lumMod val="50000"/>
                    <a:lumOff val="50000"/>
                  </a:prstClr>
                </a:solidFill>
                <a:latin typeface="Times New Roman" panose="02020603050405020304" pitchFamily="18" charset="0"/>
                <a:ea typeface="+mn-ea"/>
                <a:cs typeface="Times New Roman" panose="02020603050405020304" pitchFamily="18" charset="0"/>
              </a:rPr>
              <a:t>các</a:t>
            </a:r>
            <a:r>
              <a:rPr lang="en-US" sz="2850" kern="1200" dirty="0">
                <a:solidFill>
                  <a:prstClr val="black">
                    <a:lumMod val="50000"/>
                    <a:lumOff val="50000"/>
                  </a:prstClr>
                </a:solidFill>
                <a:latin typeface="Times New Roman" panose="02020603050405020304" pitchFamily="18" charset="0"/>
                <a:ea typeface="+mn-ea"/>
                <a:cs typeface="Times New Roman" panose="02020603050405020304" pitchFamily="18" charset="0"/>
              </a:rPr>
              <a:t> </a:t>
            </a:r>
            <a:r>
              <a:rPr lang="en-US" sz="2850" kern="1200" dirty="0" err="1">
                <a:solidFill>
                  <a:prstClr val="black">
                    <a:lumMod val="50000"/>
                    <a:lumOff val="50000"/>
                  </a:prstClr>
                </a:solidFill>
                <a:latin typeface="Times New Roman" panose="02020603050405020304" pitchFamily="18" charset="0"/>
                <a:ea typeface="+mn-ea"/>
                <a:cs typeface="Times New Roman" panose="02020603050405020304" pitchFamily="18" charset="0"/>
              </a:rPr>
              <a:t>câu</a:t>
            </a:r>
            <a:r>
              <a:rPr lang="en-US" sz="2850" kern="1200" dirty="0">
                <a:solidFill>
                  <a:prstClr val="black">
                    <a:lumMod val="50000"/>
                    <a:lumOff val="50000"/>
                  </a:prstClr>
                </a:solidFill>
                <a:latin typeface="Times New Roman" panose="02020603050405020304" pitchFamily="18" charset="0"/>
                <a:ea typeface="+mn-ea"/>
                <a:cs typeface="Times New Roman" panose="02020603050405020304" pitchFamily="18" charset="0"/>
              </a:rPr>
              <a:t> </a:t>
            </a:r>
            <a:r>
              <a:rPr lang="en-US" sz="2850" kern="1200" dirty="0" err="1">
                <a:solidFill>
                  <a:prstClr val="black">
                    <a:lumMod val="50000"/>
                    <a:lumOff val="50000"/>
                  </a:prstClr>
                </a:solidFill>
                <a:latin typeface="Times New Roman" panose="02020603050405020304" pitchFamily="18" charset="0"/>
                <a:ea typeface="+mn-ea"/>
                <a:cs typeface="Times New Roman" panose="02020603050405020304" pitchFamily="18" charset="0"/>
              </a:rPr>
              <a:t>hỏi</a:t>
            </a:r>
            <a:r>
              <a:rPr lang="en-US" sz="2850" kern="1200" dirty="0">
                <a:solidFill>
                  <a:prstClr val="black">
                    <a:lumMod val="50000"/>
                    <a:lumOff val="50000"/>
                  </a:prstClr>
                </a:solidFill>
                <a:latin typeface="Times New Roman" panose="02020603050405020304" pitchFamily="18" charset="0"/>
                <a:ea typeface="+mn-ea"/>
                <a:cs typeface="Times New Roman" panose="02020603050405020304" pitchFamily="18" charset="0"/>
              </a:rPr>
              <a:t> </a:t>
            </a:r>
            <a:r>
              <a:rPr lang="en-US" sz="2850" kern="1200" dirty="0" err="1">
                <a:solidFill>
                  <a:prstClr val="black">
                    <a:lumMod val="50000"/>
                    <a:lumOff val="50000"/>
                  </a:prstClr>
                </a:solidFill>
                <a:latin typeface="Times New Roman" panose="02020603050405020304" pitchFamily="18" charset="0"/>
                <a:ea typeface="+mn-ea"/>
                <a:cs typeface="Times New Roman" panose="02020603050405020304" pitchFamily="18" charset="0"/>
              </a:rPr>
              <a:t>trắc</a:t>
            </a:r>
            <a:r>
              <a:rPr lang="en-US" sz="2850" kern="1200" dirty="0">
                <a:solidFill>
                  <a:prstClr val="black">
                    <a:lumMod val="50000"/>
                    <a:lumOff val="50000"/>
                  </a:prstClr>
                </a:solidFill>
                <a:latin typeface="Times New Roman" panose="02020603050405020304" pitchFamily="18" charset="0"/>
                <a:ea typeface="+mn-ea"/>
                <a:cs typeface="Times New Roman" panose="02020603050405020304" pitchFamily="18" charset="0"/>
              </a:rPr>
              <a:t> </a:t>
            </a:r>
            <a:r>
              <a:rPr lang="en-US" sz="2850" kern="1200" dirty="0" err="1">
                <a:solidFill>
                  <a:prstClr val="black">
                    <a:lumMod val="50000"/>
                    <a:lumOff val="50000"/>
                  </a:prstClr>
                </a:solidFill>
                <a:latin typeface="Times New Roman" panose="02020603050405020304" pitchFamily="18" charset="0"/>
                <a:ea typeface="+mn-ea"/>
                <a:cs typeface="Times New Roman" panose="02020603050405020304" pitchFamily="18" charset="0"/>
              </a:rPr>
              <a:t>nghiệm</a:t>
            </a:r>
            <a:r>
              <a:rPr lang="en-US" sz="2850" kern="1200" dirty="0">
                <a:solidFill>
                  <a:prstClr val="black">
                    <a:lumMod val="50000"/>
                    <a:lumOff val="50000"/>
                  </a:prstClr>
                </a:solidFill>
                <a:latin typeface="Times New Roman" panose="02020603050405020304" pitchFamily="18" charset="0"/>
                <a:ea typeface="+mn-ea"/>
                <a:cs typeface="Times New Roman" panose="02020603050405020304" pitchFamily="18" charset="0"/>
              </a:rPr>
              <a:t>.</a:t>
            </a:r>
          </a:p>
          <a:p>
            <a:pPr algn="ctr" defTabSz="685800">
              <a:lnSpc>
                <a:spcPct val="128000"/>
              </a:lnSpc>
              <a:buClrTx/>
              <a:defRPr/>
            </a:pPr>
            <a:r>
              <a:rPr lang="en-US" sz="2850" kern="1200" dirty="0">
                <a:solidFill>
                  <a:prstClr val="black">
                    <a:lumMod val="50000"/>
                    <a:lumOff val="50000"/>
                  </a:prstClr>
                </a:solidFill>
                <a:latin typeface="Times New Roman" panose="02020603050405020304" pitchFamily="18" charset="0"/>
                <a:ea typeface="+mn-ea"/>
                <a:cs typeface="Times New Roman" panose="02020603050405020304" pitchFamily="18" charset="0"/>
              </a:rPr>
              <a:t>Trong </a:t>
            </a:r>
            <a:r>
              <a:rPr lang="en-US" sz="2850" kern="1200" dirty="0" err="1">
                <a:solidFill>
                  <a:prstClr val="black">
                    <a:lumMod val="50000"/>
                    <a:lumOff val="50000"/>
                  </a:prstClr>
                </a:solidFill>
                <a:latin typeface="Times New Roman" panose="02020603050405020304" pitchFamily="18" charset="0"/>
                <a:ea typeface="+mn-ea"/>
                <a:cs typeface="Times New Roman" panose="02020603050405020304" pitchFamily="18" charset="0"/>
              </a:rPr>
              <a:t>thời</a:t>
            </a:r>
            <a:r>
              <a:rPr lang="en-US" sz="2850" kern="1200" dirty="0">
                <a:solidFill>
                  <a:prstClr val="black">
                    <a:lumMod val="50000"/>
                    <a:lumOff val="50000"/>
                  </a:prstClr>
                </a:solidFill>
                <a:latin typeface="Times New Roman" panose="02020603050405020304" pitchFamily="18" charset="0"/>
                <a:ea typeface="+mn-ea"/>
                <a:cs typeface="Times New Roman" panose="02020603050405020304" pitchFamily="18" charset="0"/>
              </a:rPr>
              <a:t> </a:t>
            </a:r>
            <a:r>
              <a:rPr lang="en-US" sz="2850" kern="1200" dirty="0" err="1">
                <a:solidFill>
                  <a:prstClr val="black">
                    <a:lumMod val="50000"/>
                    <a:lumOff val="50000"/>
                  </a:prstClr>
                </a:solidFill>
                <a:latin typeface="Times New Roman" panose="02020603050405020304" pitchFamily="18" charset="0"/>
                <a:ea typeface="+mn-ea"/>
                <a:cs typeface="Times New Roman" panose="02020603050405020304" pitchFamily="18" charset="0"/>
              </a:rPr>
              <a:t>gian</a:t>
            </a:r>
            <a:r>
              <a:rPr lang="en-US" sz="2850" kern="1200" dirty="0">
                <a:solidFill>
                  <a:prstClr val="black">
                    <a:lumMod val="50000"/>
                    <a:lumOff val="50000"/>
                  </a:prstClr>
                </a:solidFill>
                <a:latin typeface="Times New Roman" panose="02020603050405020304" pitchFamily="18" charset="0"/>
                <a:ea typeface="+mn-ea"/>
                <a:cs typeface="Times New Roman" panose="02020603050405020304" pitchFamily="18" charset="0"/>
              </a:rPr>
              <a:t> 10 </a:t>
            </a:r>
            <a:r>
              <a:rPr lang="en-US" sz="2850" kern="1200" dirty="0" err="1">
                <a:solidFill>
                  <a:prstClr val="black">
                    <a:lumMod val="50000"/>
                    <a:lumOff val="50000"/>
                  </a:prstClr>
                </a:solidFill>
                <a:latin typeface="Times New Roman" panose="02020603050405020304" pitchFamily="18" charset="0"/>
                <a:ea typeface="+mn-ea"/>
                <a:cs typeface="Times New Roman" panose="02020603050405020304" pitchFamily="18" charset="0"/>
              </a:rPr>
              <a:t>giây</a:t>
            </a:r>
            <a:r>
              <a:rPr lang="en-US" sz="2850" kern="1200" dirty="0">
                <a:solidFill>
                  <a:prstClr val="black">
                    <a:lumMod val="50000"/>
                    <a:lumOff val="50000"/>
                  </a:prstClr>
                </a:solidFill>
                <a:latin typeface="Times New Roman" panose="02020603050405020304" pitchFamily="18" charset="0"/>
                <a:ea typeface="+mn-ea"/>
                <a:cs typeface="Times New Roman" panose="02020603050405020304" pitchFamily="18" charset="0"/>
              </a:rPr>
              <a:t>, </a:t>
            </a:r>
            <a:r>
              <a:rPr lang="en-US" sz="2850" kern="1200" dirty="0" err="1">
                <a:solidFill>
                  <a:prstClr val="black">
                    <a:lumMod val="50000"/>
                    <a:lumOff val="50000"/>
                  </a:prstClr>
                </a:solidFill>
                <a:latin typeface="Times New Roman" panose="02020603050405020304" pitchFamily="18" charset="0"/>
                <a:ea typeface="+mn-ea"/>
                <a:cs typeface="Times New Roman" panose="02020603050405020304" pitchFamily="18" charset="0"/>
              </a:rPr>
              <a:t>các</a:t>
            </a:r>
            <a:r>
              <a:rPr lang="en-US" sz="2850" kern="1200" dirty="0">
                <a:solidFill>
                  <a:prstClr val="black">
                    <a:lumMod val="50000"/>
                    <a:lumOff val="50000"/>
                  </a:prstClr>
                </a:solidFill>
                <a:latin typeface="Times New Roman" panose="02020603050405020304" pitchFamily="18" charset="0"/>
                <a:ea typeface="+mn-ea"/>
                <a:cs typeface="Times New Roman" panose="02020603050405020304" pitchFamily="18" charset="0"/>
              </a:rPr>
              <a:t> </a:t>
            </a:r>
            <a:r>
              <a:rPr lang="en-US" sz="2850" kern="1200" dirty="0" err="1">
                <a:solidFill>
                  <a:prstClr val="black">
                    <a:lumMod val="50000"/>
                    <a:lumOff val="50000"/>
                  </a:prstClr>
                </a:solidFill>
                <a:latin typeface="Times New Roman" panose="02020603050405020304" pitchFamily="18" charset="0"/>
                <a:ea typeface="+mn-ea"/>
                <a:cs typeface="Times New Roman" panose="02020603050405020304" pitchFamily="18" charset="0"/>
              </a:rPr>
              <a:t>em</a:t>
            </a:r>
            <a:r>
              <a:rPr lang="en-US" sz="2850" kern="1200" dirty="0">
                <a:solidFill>
                  <a:prstClr val="black">
                    <a:lumMod val="50000"/>
                    <a:lumOff val="50000"/>
                  </a:prstClr>
                </a:solidFill>
                <a:latin typeface="Times New Roman" panose="02020603050405020304" pitchFamily="18" charset="0"/>
                <a:ea typeface="+mn-ea"/>
                <a:cs typeface="Times New Roman" panose="02020603050405020304" pitchFamily="18" charset="0"/>
              </a:rPr>
              <a:t> </a:t>
            </a:r>
            <a:r>
              <a:rPr lang="en-US" sz="2850" kern="1200" dirty="0" err="1">
                <a:solidFill>
                  <a:prstClr val="black">
                    <a:lumMod val="50000"/>
                    <a:lumOff val="50000"/>
                  </a:prstClr>
                </a:solidFill>
                <a:latin typeface="Times New Roman" panose="02020603050405020304" pitchFamily="18" charset="0"/>
                <a:ea typeface="+mn-ea"/>
                <a:cs typeface="Times New Roman" panose="02020603050405020304" pitchFamily="18" charset="0"/>
              </a:rPr>
              <a:t>hãy</a:t>
            </a:r>
            <a:r>
              <a:rPr lang="en-US" sz="2850" kern="1200" dirty="0">
                <a:solidFill>
                  <a:prstClr val="black">
                    <a:lumMod val="50000"/>
                    <a:lumOff val="50000"/>
                  </a:prstClr>
                </a:solidFill>
                <a:latin typeface="Times New Roman" panose="02020603050405020304" pitchFamily="18" charset="0"/>
                <a:ea typeface="+mn-ea"/>
                <a:cs typeface="Times New Roman" panose="02020603050405020304" pitchFamily="18" charset="0"/>
              </a:rPr>
              <a:t> </a:t>
            </a:r>
            <a:r>
              <a:rPr lang="en-US" sz="2850" kern="1200" dirty="0" err="1">
                <a:solidFill>
                  <a:prstClr val="black">
                    <a:lumMod val="50000"/>
                    <a:lumOff val="50000"/>
                  </a:prstClr>
                </a:solidFill>
                <a:latin typeface="Times New Roman" panose="02020603050405020304" pitchFamily="18" charset="0"/>
                <a:ea typeface="+mn-ea"/>
                <a:cs typeface="Times New Roman" panose="02020603050405020304" pitchFamily="18" charset="0"/>
              </a:rPr>
              <a:t>chọn</a:t>
            </a:r>
            <a:r>
              <a:rPr lang="en-US" sz="2850" kern="1200" dirty="0">
                <a:solidFill>
                  <a:prstClr val="black">
                    <a:lumMod val="50000"/>
                    <a:lumOff val="50000"/>
                  </a:prstClr>
                </a:solidFill>
                <a:latin typeface="Times New Roman" panose="02020603050405020304" pitchFamily="18" charset="0"/>
                <a:ea typeface="+mn-ea"/>
                <a:cs typeface="Times New Roman" panose="02020603050405020304" pitchFamily="18" charset="0"/>
              </a:rPr>
              <a:t> </a:t>
            </a:r>
            <a:r>
              <a:rPr lang="en-US" sz="2850" kern="1200" dirty="0" err="1">
                <a:solidFill>
                  <a:prstClr val="black">
                    <a:lumMod val="50000"/>
                    <a:lumOff val="50000"/>
                  </a:prstClr>
                </a:solidFill>
                <a:latin typeface="Times New Roman" panose="02020603050405020304" pitchFamily="18" charset="0"/>
                <a:ea typeface="+mn-ea"/>
                <a:cs typeface="Times New Roman" panose="02020603050405020304" pitchFamily="18" charset="0"/>
              </a:rPr>
              <a:t>đáp</a:t>
            </a:r>
            <a:r>
              <a:rPr lang="en-US" sz="2850" kern="1200" dirty="0">
                <a:solidFill>
                  <a:prstClr val="black">
                    <a:lumMod val="50000"/>
                    <a:lumOff val="50000"/>
                  </a:prstClr>
                </a:solidFill>
                <a:latin typeface="Times New Roman" panose="02020603050405020304" pitchFamily="18" charset="0"/>
                <a:ea typeface="+mn-ea"/>
                <a:cs typeface="Times New Roman" panose="02020603050405020304" pitchFamily="18" charset="0"/>
              </a:rPr>
              <a:t> </a:t>
            </a:r>
            <a:r>
              <a:rPr lang="en-US" sz="2850" kern="1200" dirty="0" err="1">
                <a:solidFill>
                  <a:prstClr val="black">
                    <a:lumMod val="50000"/>
                    <a:lumOff val="50000"/>
                  </a:prstClr>
                </a:solidFill>
                <a:latin typeface="Times New Roman" panose="02020603050405020304" pitchFamily="18" charset="0"/>
                <a:ea typeface="+mn-ea"/>
                <a:cs typeface="Times New Roman" panose="02020603050405020304" pitchFamily="18" charset="0"/>
              </a:rPr>
              <a:t>án</a:t>
            </a:r>
            <a:r>
              <a:rPr lang="en-US" sz="2850" kern="1200" dirty="0">
                <a:solidFill>
                  <a:prstClr val="black">
                    <a:lumMod val="50000"/>
                    <a:lumOff val="50000"/>
                  </a:prstClr>
                </a:solidFill>
                <a:latin typeface="Times New Roman" panose="02020603050405020304" pitchFamily="18" charset="0"/>
                <a:ea typeface="+mn-ea"/>
                <a:cs typeface="Times New Roman" panose="02020603050405020304" pitchFamily="18" charset="0"/>
              </a:rPr>
              <a:t> </a:t>
            </a:r>
          </a:p>
          <a:p>
            <a:pPr algn="ctr" defTabSz="685800">
              <a:lnSpc>
                <a:spcPct val="128000"/>
              </a:lnSpc>
              <a:buClrTx/>
              <a:defRPr/>
            </a:pPr>
            <a:r>
              <a:rPr lang="en-US" sz="2850" kern="1200" dirty="0" err="1">
                <a:solidFill>
                  <a:prstClr val="black">
                    <a:lumMod val="50000"/>
                    <a:lumOff val="50000"/>
                  </a:prstClr>
                </a:solidFill>
                <a:latin typeface="Times New Roman" panose="02020603050405020304" pitchFamily="18" charset="0"/>
                <a:ea typeface="+mn-ea"/>
                <a:cs typeface="Times New Roman" panose="02020603050405020304" pitchFamily="18" charset="0"/>
              </a:rPr>
              <a:t>phù</a:t>
            </a:r>
            <a:r>
              <a:rPr lang="en-US" sz="2850" kern="1200" dirty="0">
                <a:solidFill>
                  <a:prstClr val="black">
                    <a:lumMod val="50000"/>
                    <a:lumOff val="50000"/>
                  </a:prstClr>
                </a:solidFill>
                <a:latin typeface="Times New Roman" panose="02020603050405020304" pitchFamily="18" charset="0"/>
                <a:ea typeface="+mn-ea"/>
                <a:cs typeface="Times New Roman" panose="02020603050405020304" pitchFamily="18" charset="0"/>
              </a:rPr>
              <a:t> </a:t>
            </a:r>
            <a:r>
              <a:rPr lang="en-US" sz="2850" kern="1200" dirty="0" err="1">
                <a:solidFill>
                  <a:prstClr val="black">
                    <a:lumMod val="50000"/>
                    <a:lumOff val="50000"/>
                  </a:prstClr>
                </a:solidFill>
                <a:latin typeface="Times New Roman" panose="02020603050405020304" pitchFamily="18" charset="0"/>
                <a:ea typeface="+mn-ea"/>
                <a:cs typeface="Times New Roman" panose="02020603050405020304" pitchFamily="18" charset="0"/>
              </a:rPr>
              <a:t>hợp</a:t>
            </a:r>
            <a:r>
              <a:rPr lang="en-US" sz="2850" kern="1200" dirty="0">
                <a:solidFill>
                  <a:prstClr val="black">
                    <a:lumMod val="50000"/>
                    <a:lumOff val="50000"/>
                  </a:prstClr>
                </a:solidFill>
                <a:latin typeface="Times New Roman" panose="02020603050405020304" pitchFamily="18" charset="0"/>
                <a:ea typeface="+mn-ea"/>
                <a:cs typeface="Times New Roman" panose="02020603050405020304" pitchFamily="18" charset="0"/>
              </a:rPr>
              <a:t> </a:t>
            </a:r>
            <a:r>
              <a:rPr lang="en-US" sz="2850" kern="1200" dirty="0" err="1">
                <a:solidFill>
                  <a:prstClr val="black">
                    <a:lumMod val="50000"/>
                    <a:lumOff val="50000"/>
                  </a:prstClr>
                </a:solidFill>
                <a:latin typeface="Times New Roman" panose="02020603050405020304" pitchFamily="18" charset="0"/>
                <a:ea typeface="+mn-ea"/>
                <a:cs typeface="Times New Roman" panose="02020603050405020304" pitchFamily="18" charset="0"/>
              </a:rPr>
              <a:t>bằng</a:t>
            </a:r>
            <a:r>
              <a:rPr lang="en-US" sz="2850" kern="1200" dirty="0">
                <a:solidFill>
                  <a:prstClr val="black">
                    <a:lumMod val="50000"/>
                    <a:lumOff val="50000"/>
                  </a:prstClr>
                </a:solidFill>
                <a:latin typeface="Times New Roman" panose="02020603050405020304" pitchFamily="18" charset="0"/>
                <a:ea typeface="+mn-ea"/>
                <a:cs typeface="Times New Roman" panose="02020603050405020304" pitchFamily="18" charset="0"/>
              </a:rPr>
              <a:t> </a:t>
            </a:r>
            <a:r>
              <a:rPr lang="en-US" sz="2850" kern="1200" dirty="0" err="1">
                <a:solidFill>
                  <a:prstClr val="black">
                    <a:lumMod val="50000"/>
                    <a:lumOff val="50000"/>
                  </a:prstClr>
                </a:solidFill>
                <a:latin typeface="Times New Roman" panose="02020603050405020304" pitchFamily="18" charset="0"/>
                <a:ea typeface="+mn-ea"/>
                <a:cs typeface="Times New Roman" panose="02020603050405020304" pitchFamily="18" charset="0"/>
              </a:rPr>
              <a:t>cách</a:t>
            </a:r>
            <a:r>
              <a:rPr lang="en-US" sz="2850" kern="1200" dirty="0">
                <a:solidFill>
                  <a:prstClr val="black">
                    <a:lumMod val="50000"/>
                    <a:lumOff val="50000"/>
                  </a:prstClr>
                </a:solidFill>
                <a:latin typeface="Times New Roman" panose="02020603050405020304" pitchFamily="18" charset="0"/>
                <a:ea typeface="+mn-ea"/>
                <a:cs typeface="Times New Roman" panose="02020603050405020304" pitchFamily="18" charset="0"/>
              </a:rPr>
              <a:t> </a:t>
            </a:r>
            <a:r>
              <a:rPr lang="en-US" sz="2850" kern="1200" dirty="0" err="1">
                <a:solidFill>
                  <a:prstClr val="black">
                    <a:lumMod val="50000"/>
                    <a:lumOff val="50000"/>
                  </a:prstClr>
                </a:solidFill>
                <a:latin typeface="Times New Roman" panose="02020603050405020304" pitchFamily="18" charset="0"/>
                <a:ea typeface="+mn-ea"/>
                <a:cs typeface="Times New Roman" panose="02020603050405020304" pitchFamily="18" charset="0"/>
              </a:rPr>
              <a:t>giơ</a:t>
            </a:r>
            <a:r>
              <a:rPr lang="en-US" sz="2850" kern="1200" dirty="0">
                <a:solidFill>
                  <a:prstClr val="black">
                    <a:lumMod val="50000"/>
                    <a:lumOff val="50000"/>
                  </a:prstClr>
                </a:solidFill>
                <a:latin typeface="Times New Roman" panose="02020603050405020304" pitchFamily="18" charset="0"/>
                <a:ea typeface="+mn-ea"/>
                <a:cs typeface="Times New Roman" panose="02020603050405020304" pitchFamily="18" charset="0"/>
              </a:rPr>
              <a:t> </a:t>
            </a:r>
            <a:r>
              <a:rPr lang="en-US" sz="2850" kern="1200" dirty="0" err="1">
                <a:solidFill>
                  <a:prstClr val="black">
                    <a:lumMod val="50000"/>
                    <a:lumOff val="50000"/>
                  </a:prstClr>
                </a:solidFill>
                <a:latin typeface="Times New Roman" panose="02020603050405020304" pitchFamily="18" charset="0"/>
                <a:ea typeface="+mn-ea"/>
                <a:cs typeface="Times New Roman" panose="02020603050405020304" pitchFamily="18" charset="0"/>
              </a:rPr>
              <a:t>kí</a:t>
            </a:r>
            <a:r>
              <a:rPr lang="en-US" sz="2850" kern="1200" dirty="0">
                <a:solidFill>
                  <a:prstClr val="black">
                    <a:lumMod val="50000"/>
                    <a:lumOff val="50000"/>
                  </a:prstClr>
                </a:solidFill>
                <a:latin typeface="Times New Roman" panose="02020603050405020304" pitchFamily="18" charset="0"/>
                <a:ea typeface="+mn-ea"/>
                <a:cs typeface="Times New Roman" panose="02020603050405020304" pitchFamily="18" charset="0"/>
              </a:rPr>
              <a:t> </a:t>
            </a:r>
            <a:r>
              <a:rPr lang="en-US" sz="2850" kern="1200" dirty="0" err="1">
                <a:solidFill>
                  <a:prstClr val="black">
                    <a:lumMod val="50000"/>
                    <a:lumOff val="50000"/>
                  </a:prstClr>
                </a:solidFill>
                <a:latin typeface="Times New Roman" panose="02020603050405020304" pitchFamily="18" charset="0"/>
                <a:ea typeface="+mn-ea"/>
                <a:cs typeface="Times New Roman" panose="02020603050405020304" pitchFamily="18" charset="0"/>
              </a:rPr>
              <a:t>hiệu</a:t>
            </a:r>
            <a:r>
              <a:rPr lang="en-US" sz="2850" kern="1200" dirty="0">
                <a:solidFill>
                  <a:prstClr val="black">
                    <a:lumMod val="50000"/>
                    <a:lumOff val="50000"/>
                  </a:prstClr>
                </a:solidFill>
                <a:latin typeface="Times New Roman" panose="02020603050405020304" pitchFamily="18" charset="0"/>
                <a:ea typeface="+mn-ea"/>
                <a:cs typeface="Times New Roman" panose="02020603050405020304" pitchFamily="18" charset="0"/>
              </a:rPr>
              <a:t> </a:t>
            </a:r>
            <a:r>
              <a:rPr lang="en-US" sz="2850" kern="1200" dirty="0" err="1">
                <a:solidFill>
                  <a:prstClr val="black">
                    <a:lumMod val="50000"/>
                    <a:lumOff val="50000"/>
                  </a:prstClr>
                </a:solidFill>
                <a:latin typeface="Times New Roman" panose="02020603050405020304" pitchFamily="18" charset="0"/>
                <a:ea typeface="+mn-ea"/>
                <a:cs typeface="Times New Roman" panose="02020603050405020304" pitchFamily="18" charset="0"/>
              </a:rPr>
              <a:t>bằng</a:t>
            </a:r>
            <a:r>
              <a:rPr lang="en-US" sz="2850" kern="1200" dirty="0">
                <a:solidFill>
                  <a:prstClr val="black">
                    <a:lumMod val="50000"/>
                    <a:lumOff val="50000"/>
                  </a:prstClr>
                </a:solidFill>
                <a:latin typeface="Times New Roman" panose="02020603050405020304" pitchFamily="18" charset="0"/>
                <a:ea typeface="+mn-ea"/>
                <a:cs typeface="Times New Roman" panose="02020603050405020304" pitchFamily="18" charset="0"/>
              </a:rPr>
              <a:t> </a:t>
            </a:r>
            <a:r>
              <a:rPr lang="en-US" sz="2850" kern="1200" dirty="0" err="1">
                <a:solidFill>
                  <a:prstClr val="black">
                    <a:lumMod val="50000"/>
                    <a:lumOff val="50000"/>
                  </a:prstClr>
                </a:solidFill>
                <a:latin typeface="Times New Roman" panose="02020603050405020304" pitchFamily="18" charset="0"/>
                <a:ea typeface="+mn-ea"/>
                <a:cs typeface="Times New Roman" panose="02020603050405020304" pitchFamily="18" charset="0"/>
              </a:rPr>
              <a:t>ngôn</a:t>
            </a:r>
            <a:r>
              <a:rPr lang="en-US" sz="2850" kern="1200" dirty="0">
                <a:solidFill>
                  <a:prstClr val="black">
                    <a:lumMod val="50000"/>
                    <a:lumOff val="50000"/>
                  </a:prstClr>
                </a:solidFill>
                <a:latin typeface="Times New Roman" panose="02020603050405020304" pitchFamily="18" charset="0"/>
                <a:ea typeface="+mn-ea"/>
                <a:cs typeface="Times New Roman" panose="02020603050405020304" pitchFamily="18" charset="0"/>
              </a:rPr>
              <a:t> </a:t>
            </a:r>
            <a:r>
              <a:rPr lang="en-US" sz="2850" kern="1200" dirty="0" err="1">
                <a:solidFill>
                  <a:prstClr val="black">
                    <a:lumMod val="50000"/>
                    <a:lumOff val="50000"/>
                  </a:prstClr>
                </a:solidFill>
                <a:latin typeface="Times New Roman" panose="02020603050405020304" pitchFamily="18" charset="0"/>
                <a:ea typeface="+mn-ea"/>
                <a:cs typeface="Times New Roman" panose="02020603050405020304" pitchFamily="18" charset="0"/>
              </a:rPr>
              <a:t>ngữ</a:t>
            </a:r>
            <a:r>
              <a:rPr lang="en-US" sz="2850" kern="1200" dirty="0">
                <a:solidFill>
                  <a:prstClr val="black">
                    <a:lumMod val="50000"/>
                    <a:lumOff val="50000"/>
                  </a:prstClr>
                </a:solidFill>
                <a:latin typeface="Times New Roman" panose="02020603050405020304" pitchFamily="18" charset="0"/>
                <a:ea typeface="+mn-ea"/>
                <a:cs typeface="Times New Roman" panose="02020603050405020304" pitchFamily="18" charset="0"/>
              </a:rPr>
              <a:t> </a:t>
            </a:r>
          </a:p>
          <a:p>
            <a:pPr algn="ctr" defTabSz="685800">
              <a:lnSpc>
                <a:spcPct val="128000"/>
              </a:lnSpc>
              <a:buClrTx/>
              <a:defRPr/>
            </a:pPr>
            <a:r>
              <a:rPr lang="en-US" sz="2850" kern="1200" dirty="0" err="1">
                <a:solidFill>
                  <a:prstClr val="black">
                    <a:lumMod val="50000"/>
                    <a:lumOff val="50000"/>
                  </a:prstClr>
                </a:solidFill>
                <a:latin typeface="Times New Roman" panose="02020603050405020304" pitchFamily="18" charset="0"/>
                <a:ea typeface="+mn-ea"/>
                <a:cs typeface="Times New Roman" panose="02020603050405020304" pitchFamily="18" charset="0"/>
              </a:rPr>
              <a:t>hình</a:t>
            </a:r>
            <a:r>
              <a:rPr lang="en-US" sz="2850" kern="1200" dirty="0">
                <a:solidFill>
                  <a:prstClr val="black">
                    <a:lumMod val="50000"/>
                    <a:lumOff val="50000"/>
                  </a:prstClr>
                </a:solidFill>
                <a:latin typeface="Times New Roman" panose="02020603050405020304" pitchFamily="18" charset="0"/>
                <a:ea typeface="+mn-ea"/>
                <a:cs typeface="Times New Roman" panose="02020603050405020304" pitchFamily="18" charset="0"/>
              </a:rPr>
              <a:t> </a:t>
            </a:r>
            <a:r>
              <a:rPr lang="en-US" sz="2850" kern="1200" dirty="0" err="1">
                <a:solidFill>
                  <a:prstClr val="black">
                    <a:lumMod val="50000"/>
                    <a:lumOff val="50000"/>
                  </a:prstClr>
                </a:solidFill>
                <a:latin typeface="Times New Roman" panose="02020603050405020304" pitchFamily="18" charset="0"/>
                <a:ea typeface="+mn-ea"/>
                <a:cs typeface="Times New Roman" panose="02020603050405020304" pitchFamily="18" charset="0"/>
              </a:rPr>
              <a:t>thể</a:t>
            </a:r>
            <a:r>
              <a:rPr lang="en-US" sz="2850" kern="1200" dirty="0">
                <a:solidFill>
                  <a:prstClr val="black">
                    <a:lumMod val="50000"/>
                    <a:lumOff val="50000"/>
                  </a:prstClr>
                </a:solidFill>
                <a:latin typeface="Times New Roman" panose="02020603050405020304" pitchFamily="18" charset="0"/>
                <a:ea typeface="+mn-ea"/>
                <a:cs typeface="Times New Roman" panose="02020603050405020304" pitchFamily="18" charset="0"/>
              </a:rPr>
              <a:t> </a:t>
            </a:r>
            <a:r>
              <a:rPr lang="en-US" sz="2850" kern="1200" dirty="0" err="1">
                <a:solidFill>
                  <a:prstClr val="black">
                    <a:lumMod val="50000"/>
                    <a:lumOff val="50000"/>
                  </a:prstClr>
                </a:solidFill>
                <a:latin typeface="Times New Roman" panose="02020603050405020304" pitchFamily="18" charset="0"/>
                <a:ea typeface="+mn-ea"/>
                <a:cs typeface="Times New Roman" panose="02020603050405020304" pitchFamily="18" charset="0"/>
              </a:rPr>
              <a:t>và</a:t>
            </a:r>
            <a:r>
              <a:rPr lang="en-US" sz="2850" kern="1200" dirty="0">
                <a:solidFill>
                  <a:prstClr val="black">
                    <a:lumMod val="50000"/>
                    <a:lumOff val="50000"/>
                  </a:prstClr>
                </a:solidFill>
                <a:latin typeface="Times New Roman" panose="02020603050405020304" pitchFamily="18" charset="0"/>
                <a:ea typeface="+mn-ea"/>
                <a:cs typeface="Times New Roman" panose="02020603050405020304" pitchFamily="18" charset="0"/>
              </a:rPr>
              <a:t> </a:t>
            </a:r>
            <a:r>
              <a:rPr lang="en-US" sz="2850" kern="1200" dirty="0" err="1">
                <a:solidFill>
                  <a:prstClr val="black">
                    <a:lumMod val="50000"/>
                    <a:lumOff val="50000"/>
                  </a:prstClr>
                </a:solidFill>
                <a:latin typeface="Times New Roman" panose="02020603050405020304" pitchFamily="18" charset="0"/>
                <a:ea typeface="+mn-ea"/>
                <a:cs typeface="Times New Roman" panose="02020603050405020304" pitchFamily="18" charset="0"/>
              </a:rPr>
              <a:t>nhớ</a:t>
            </a:r>
            <a:r>
              <a:rPr lang="en-US" sz="2850" kern="1200" dirty="0">
                <a:solidFill>
                  <a:prstClr val="black">
                    <a:lumMod val="50000"/>
                    <a:lumOff val="50000"/>
                  </a:prstClr>
                </a:solidFill>
                <a:latin typeface="Times New Roman" panose="02020603050405020304" pitchFamily="18" charset="0"/>
                <a:ea typeface="+mn-ea"/>
                <a:cs typeface="Times New Roman" panose="02020603050405020304" pitchFamily="18" charset="0"/>
              </a:rPr>
              <a:t> </a:t>
            </a:r>
            <a:r>
              <a:rPr lang="en-US" sz="2850" kern="1200" dirty="0" err="1">
                <a:solidFill>
                  <a:prstClr val="black">
                    <a:lumMod val="50000"/>
                    <a:lumOff val="50000"/>
                  </a:prstClr>
                </a:solidFill>
                <a:latin typeface="Times New Roman" panose="02020603050405020304" pitchFamily="18" charset="0"/>
                <a:ea typeface="+mn-ea"/>
                <a:cs typeface="Times New Roman" panose="02020603050405020304" pitchFamily="18" charset="0"/>
              </a:rPr>
              <a:t>chỉ</a:t>
            </a:r>
            <a:r>
              <a:rPr lang="en-US" sz="2850" kern="1200" dirty="0">
                <a:solidFill>
                  <a:prstClr val="black">
                    <a:lumMod val="50000"/>
                    <a:lumOff val="50000"/>
                  </a:prstClr>
                </a:solidFill>
                <a:latin typeface="Times New Roman" panose="02020603050405020304" pitchFamily="18" charset="0"/>
                <a:ea typeface="+mn-ea"/>
                <a:cs typeface="Times New Roman" panose="02020603050405020304" pitchFamily="18" charset="0"/>
              </a:rPr>
              <a:t> </a:t>
            </a:r>
            <a:r>
              <a:rPr lang="en-US" sz="2850" kern="1200" dirty="0" err="1">
                <a:solidFill>
                  <a:prstClr val="black">
                    <a:lumMod val="50000"/>
                    <a:lumOff val="50000"/>
                  </a:prstClr>
                </a:solidFill>
                <a:latin typeface="Times New Roman" panose="02020603050405020304" pitchFamily="18" charset="0"/>
                <a:ea typeface="+mn-ea"/>
                <a:cs typeface="Times New Roman" panose="02020603050405020304" pitchFamily="18" charset="0"/>
              </a:rPr>
              <a:t>được</a:t>
            </a:r>
            <a:r>
              <a:rPr lang="en-US" sz="2850" kern="1200" dirty="0">
                <a:solidFill>
                  <a:prstClr val="black">
                    <a:lumMod val="50000"/>
                    <a:lumOff val="50000"/>
                  </a:prstClr>
                </a:solidFill>
                <a:latin typeface="Times New Roman" panose="02020603050405020304" pitchFamily="18" charset="0"/>
                <a:ea typeface="+mn-ea"/>
                <a:cs typeface="Times New Roman" panose="02020603050405020304" pitchFamily="18" charset="0"/>
              </a:rPr>
              <a:t> </a:t>
            </a:r>
            <a:r>
              <a:rPr lang="en-US" sz="2850" kern="1200" dirty="0" err="1">
                <a:solidFill>
                  <a:prstClr val="black">
                    <a:lumMod val="50000"/>
                    <a:lumOff val="50000"/>
                  </a:prstClr>
                </a:solidFill>
                <a:latin typeface="Times New Roman" panose="02020603050405020304" pitchFamily="18" charset="0"/>
                <a:ea typeface="+mn-ea"/>
                <a:cs typeface="Times New Roman" panose="02020603050405020304" pitchFamily="18" charset="0"/>
              </a:rPr>
              <a:t>giơ</a:t>
            </a:r>
            <a:r>
              <a:rPr lang="en-US" sz="2850" kern="1200" dirty="0">
                <a:solidFill>
                  <a:prstClr val="black">
                    <a:lumMod val="50000"/>
                    <a:lumOff val="50000"/>
                  </a:prstClr>
                </a:solidFill>
                <a:latin typeface="Times New Roman" panose="02020603050405020304" pitchFamily="18" charset="0"/>
                <a:ea typeface="+mn-ea"/>
                <a:cs typeface="Times New Roman" panose="02020603050405020304" pitchFamily="18" charset="0"/>
              </a:rPr>
              <a:t> </a:t>
            </a:r>
            <a:r>
              <a:rPr lang="en-US" sz="2850" kern="1200" dirty="0" err="1">
                <a:solidFill>
                  <a:prstClr val="black">
                    <a:lumMod val="50000"/>
                    <a:lumOff val="50000"/>
                  </a:prstClr>
                </a:solidFill>
                <a:latin typeface="Times New Roman" panose="02020603050405020304" pitchFamily="18" charset="0"/>
                <a:ea typeface="+mn-ea"/>
                <a:cs typeface="Times New Roman" panose="02020603050405020304" pitchFamily="18" charset="0"/>
              </a:rPr>
              <a:t>đáp</a:t>
            </a:r>
            <a:r>
              <a:rPr lang="en-US" sz="2850" kern="1200" dirty="0">
                <a:solidFill>
                  <a:prstClr val="black">
                    <a:lumMod val="50000"/>
                    <a:lumOff val="50000"/>
                  </a:prstClr>
                </a:solidFill>
                <a:latin typeface="Times New Roman" panose="02020603050405020304" pitchFamily="18" charset="0"/>
                <a:ea typeface="+mn-ea"/>
                <a:cs typeface="Times New Roman" panose="02020603050405020304" pitchFamily="18" charset="0"/>
              </a:rPr>
              <a:t> </a:t>
            </a:r>
            <a:r>
              <a:rPr lang="en-US" sz="2850" kern="1200" dirty="0" err="1">
                <a:solidFill>
                  <a:prstClr val="black">
                    <a:lumMod val="50000"/>
                    <a:lumOff val="50000"/>
                  </a:prstClr>
                </a:solidFill>
                <a:latin typeface="Times New Roman" panose="02020603050405020304" pitchFamily="18" charset="0"/>
                <a:ea typeface="+mn-ea"/>
                <a:cs typeface="Times New Roman" panose="02020603050405020304" pitchFamily="18" charset="0"/>
              </a:rPr>
              <a:t>án</a:t>
            </a:r>
            <a:r>
              <a:rPr lang="en-US" sz="2850" kern="1200" dirty="0">
                <a:solidFill>
                  <a:prstClr val="black">
                    <a:lumMod val="50000"/>
                    <a:lumOff val="50000"/>
                  </a:prstClr>
                </a:solidFill>
                <a:latin typeface="Times New Roman" panose="02020603050405020304" pitchFamily="18" charset="0"/>
                <a:ea typeface="+mn-ea"/>
                <a:cs typeface="Times New Roman" panose="02020603050405020304" pitchFamily="18" charset="0"/>
              </a:rPr>
              <a:t> </a:t>
            </a:r>
            <a:r>
              <a:rPr lang="en-US" sz="2850" kern="1200" dirty="0" err="1">
                <a:solidFill>
                  <a:prstClr val="black">
                    <a:lumMod val="50000"/>
                    <a:lumOff val="50000"/>
                  </a:prstClr>
                </a:solidFill>
                <a:latin typeface="Times New Roman" panose="02020603050405020304" pitchFamily="18" charset="0"/>
                <a:ea typeface="+mn-ea"/>
                <a:cs typeface="Times New Roman" panose="02020603050405020304" pitchFamily="18" charset="0"/>
              </a:rPr>
              <a:t>khi</a:t>
            </a:r>
            <a:r>
              <a:rPr lang="en-US" sz="2850" kern="1200" dirty="0">
                <a:solidFill>
                  <a:prstClr val="black">
                    <a:lumMod val="50000"/>
                    <a:lumOff val="50000"/>
                  </a:prstClr>
                </a:solidFill>
                <a:latin typeface="Times New Roman" panose="02020603050405020304" pitchFamily="18" charset="0"/>
                <a:ea typeface="+mn-ea"/>
                <a:cs typeface="Times New Roman" panose="02020603050405020304" pitchFamily="18" charset="0"/>
              </a:rPr>
              <a:t> </a:t>
            </a:r>
            <a:r>
              <a:rPr lang="en-US" sz="2850" kern="1200" dirty="0" err="1">
                <a:solidFill>
                  <a:prstClr val="black">
                    <a:lumMod val="50000"/>
                    <a:lumOff val="50000"/>
                  </a:prstClr>
                </a:solidFill>
                <a:latin typeface="Times New Roman" panose="02020603050405020304" pitchFamily="18" charset="0"/>
                <a:ea typeface="+mn-ea"/>
                <a:cs typeface="Times New Roman" panose="02020603050405020304" pitchFamily="18" charset="0"/>
              </a:rPr>
              <a:t>tín</a:t>
            </a:r>
            <a:r>
              <a:rPr lang="en-US" sz="2850" kern="1200" dirty="0">
                <a:solidFill>
                  <a:prstClr val="black">
                    <a:lumMod val="50000"/>
                    <a:lumOff val="50000"/>
                  </a:prstClr>
                </a:solidFill>
                <a:latin typeface="Times New Roman" panose="02020603050405020304" pitchFamily="18" charset="0"/>
                <a:ea typeface="+mn-ea"/>
                <a:cs typeface="Times New Roman" panose="02020603050405020304" pitchFamily="18" charset="0"/>
              </a:rPr>
              <a:t> </a:t>
            </a:r>
            <a:r>
              <a:rPr lang="en-US" sz="2850" kern="1200" dirty="0" err="1">
                <a:solidFill>
                  <a:prstClr val="black">
                    <a:lumMod val="50000"/>
                    <a:lumOff val="50000"/>
                  </a:prstClr>
                </a:solidFill>
                <a:latin typeface="Times New Roman" panose="02020603050405020304" pitchFamily="18" charset="0"/>
                <a:ea typeface="+mn-ea"/>
                <a:cs typeface="Times New Roman" panose="02020603050405020304" pitchFamily="18" charset="0"/>
              </a:rPr>
              <a:t>hiệu</a:t>
            </a:r>
            <a:endParaRPr lang="en-US" sz="2850" kern="1200" dirty="0">
              <a:solidFill>
                <a:prstClr val="black">
                  <a:lumMod val="50000"/>
                  <a:lumOff val="50000"/>
                </a:prstClr>
              </a:solidFill>
              <a:latin typeface="Times New Roman" panose="02020603050405020304" pitchFamily="18" charset="0"/>
              <a:ea typeface="+mn-ea"/>
              <a:cs typeface="Times New Roman" panose="02020603050405020304" pitchFamily="18" charset="0"/>
            </a:endParaRPr>
          </a:p>
          <a:p>
            <a:pPr defTabSz="685800">
              <a:lnSpc>
                <a:spcPct val="128000"/>
              </a:lnSpc>
              <a:buClrTx/>
              <a:defRPr/>
            </a:pPr>
            <a:r>
              <a:rPr lang="en-US" sz="2850" kern="1200" dirty="0" err="1">
                <a:solidFill>
                  <a:prstClr val="black">
                    <a:lumMod val="50000"/>
                    <a:lumOff val="50000"/>
                  </a:prstClr>
                </a:solidFill>
                <a:latin typeface="Times New Roman" panose="02020603050405020304" pitchFamily="18" charset="0"/>
                <a:ea typeface="+mn-ea"/>
                <a:cs typeface="Times New Roman" panose="02020603050405020304" pitchFamily="18" charset="0"/>
              </a:rPr>
              <a:t>hết</a:t>
            </a:r>
            <a:r>
              <a:rPr lang="en-US" sz="2850" kern="1200" dirty="0">
                <a:solidFill>
                  <a:prstClr val="black">
                    <a:lumMod val="50000"/>
                    <a:lumOff val="50000"/>
                  </a:prstClr>
                </a:solidFill>
                <a:latin typeface="Times New Roman" panose="02020603050405020304" pitchFamily="18" charset="0"/>
                <a:ea typeface="+mn-ea"/>
                <a:cs typeface="Times New Roman" panose="02020603050405020304" pitchFamily="18" charset="0"/>
              </a:rPr>
              <a:t> </a:t>
            </a:r>
            <a:r>
              <a:rPr lang="en-US" sz="2850" kern="1200" dirty="0" err="1">
                <a:solidFill>
                  <a:prstClr val="black">
                    <a:lumMod val="50000"/>
                    <a:lumOff val="50000"/>
                  </a:prstClr>
                </a:solidFill>
                <a:latin typeface="Times New Roman" panose="02020603050405020304" pitchFamily="18" charset="0"/>
                <a:ea typeface="+mn-ea"/>
                <a:cs typeface="Times New Roman" panose="02020603050405020304" pitchFamily="18" charset="0"/>
              </a:rPr>
              <a:t>giờ</a:t>
            </a:r>
            <a:r>
              <a:rPr lang="en-US" sz="2850" kern="1200" dirty="0">
                <a:solidFill>
                  <a:prstClr val="black">
                    <a:lumMod val="50000"/>
                    <a:lumOff val="50000"/>
                  </a:prstClr>
                </a:solidFill>
                <a:latin typeface="Times New Roman" panose="02020603050405020304" pitchFamily="18" charset="0"/>
                <a:ea typeface="+mn-ea"/>
                <a:cs typeface="Times New Roman" panose="02020603050405020304" pitchFamily="18" charset="0"/>
              </a:rPr>
              <a:t> vang </a:t>
            </a:r>
            <a:r>
              <a:rPr lang="en-US" sz="2850" kern="1200" dirty="0" err="1">
                <a:solidFill>
                  <a:prstClr val="black">
                    <a:lumMod val="50000"/>
                    <a:lumOff val="50000"/>
                  </a:prstClr>
                </a:solidFill>
                <a:latin typeface="Times New Roman" panose="02020603050405020304" pitchFamily="18" charset="0"/>
                <a:ea typeface="+mn-ea"/>
                <a:cs typeface="Times New Roman" panose="02020603050405020304" pitchFamily="18" charset="0"/>
              </a:rPr>
              <a:t>lên</a:t>
            </a:r>
            <a:r>
              <a:rPr lang="en-US" sz="2850" kern="1200" dirty="0">
                <a:solidFill>
                  <a:prstClr val="black">
                    <a:lumMod val="50000"/>
                    <a:lumOff val="50000"/>
                  </a:prstClr>
                </a:solidFill>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648046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a:stretch>
        </a:blipFill>
        <a:effectLst/>
      </p:bgPr>
    </p:bg>
    <p:spTree>
      <p:nvGrpSpPr>
        <p:cNvPr id="1" name="">
          <a:extLst>
            <a:ext uri="{FF2B5EF4-FFF2-40B4-BE49-F238E27FC236}">
              <a16:creationId xmlns:a16="http://schemas.microsoft.com/office/drawing/2014/main" id="{8156361F-B5C8-ED5F-DEC5-7140009C71DB}"/>
            </a:ext>
          </a:extLst>
        </p:cNvPr>
        <p:cNvGrpSpPr/>
        <p:nvPr/>
      </p:nvGrpSpPr>
      <p:grpSpPr>
        <a:xfrm>
          <a:off x="0" y="0"/>
          <a:ext cx="0" cy="0"/>
          <a:chOff x="0" y="0"/>
          <a:chExt cx="0" cy="0"/>
        </a:xfrm>
      </p:grpSpPr>
      <p:pic>
        <p:nvPicPr>
          <p:cNvPr id="8" name="图片 3">
            <a:extLst>
              <a:ext uri="{FF2B5EF4-FFF2-40B4-BE49-F238E27FC236}">
                <a16:creationId xmlns:a16="http://schemas.microsoft.com/office/drawing/2014/main" id="{5ACE2A88-ADE7-CA6D-C79E-FADF31C85E8F}"/>
              </a:ext>
            </a:extLst>
          </p:cNvPr>
          <p:cNvPicPr>
            <a:picLocks noChangeAspect="1"/>
          </p:cNvPicPr>
          <p:nvPr/>
        </p:nvPicPr>
        <p:blipFill>
          <a:blip r:embed="rId7" cstate="screen">
            <a:extLst>
              <a:ext uri="{28A0092B-C50C-407E-A947-70E740481C1C}">
                <a14:useLocalDpi xmlns:a14="http://schemas.microsoft.com/office/drawing/2010/main"/>
              </a:ext>
            </a:extLst>
          </a:blip>
          <a:srcRect t="27875"/>
          <a:stretch/>
        </p:blipFill>
        <p:spPr>
          <a:xfrm rot="288390">
            <a:off x="-471877" y="-480188"/>
            <a:ext cx="8793125" cy="3336316"/>
          </a:xfrm>
          <a:prstGeom prst="rect">
            <a:avLst/>
          </a:prstGeom>
        </p:spPr>
      </p:pic>
      <p:cxnSp>
        <p:nvCxnSpPr>
          <p:cNvPr id="33" name="Straight Connector 32">
            <a:extLst>
              <a:ext uri="{FF2B5EF4-FFF2-40B4-BE49-F238E27FC236}">
                <a16:creationId xmlns:a16="http://schemas.microsoft.com/office/drawing/2014/main" id="{9D808DAA-F8A1-204B-47F0-B20081E19B08}"/>
              </a:ext>
            </a:extLst>
          </p:cNvPr>
          <p:cNvCxnSpPr/>
          <p:nvPr/>
        </p:nvCxnSpPr>
        <p:spPr>
          <a:xfrm>
            <a:off x="3886200" y="3086100"/>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59CC4A07-DC8C-7469-D420-F25F7EEB756D}"/>
              </a:ext>
            </a:extLst>
          </p:cNvPr>
          <p:cNvPicPr>
            <a:picLocks noChangeAspect="1"/>
          </p:cNvPicPr>
          <p:nvPr/>
        </p:nvPicPr>
        <p:blipFill>
          <a:blip r:embed="rId8"/>
          <a:stretch>
            <a:fillRect/>
          </a:stretch>
        </p:blipFill>
        <p:spPr>
          <a:xfrm>
            <a:off x="52996" y="-134451"/>
            <a:ext cx="1575229" cy="1283651"/>
          </a:xfrm>
          <a:prstGeom prst="rect">
            <a:avLst/>
          </a:prstGeom>
        </p:spPr>
      </p:pic>
      <p:sp>
        <p:nvSpPr>
          <p:cNvPr id="9" name="Rectangle 8">
            <a:extLst>
              <a:ext uri="{FF2B5EF4-FFF2-40B4-BE49-F238E27FC236}">
                <a16:creationId xmlns:a16="http://schemas.microsoft.com/office/drawing/2014/main" id="{D4546F0F-C301-F617-C26B-17DC1E61B0B9}"/>
              </a:ext>
            </a:extLst>
          </p:cNvPr>
          <p:cNvSpPr/>
          <p:nvPr/>
        </p:nvSpPr>
        <p:spPr>
          <a:xfrm>
            <a:off x="766909" y="345757"/>
            <a:ext cx="7269939" cy="1951112"/>
          </a:xfrm>
          <a:prstGeom prst="rect">
            <a:avLst/>
          </a:prstGeom>
        </p:spPr>
        <p:txBody>
          <a:bodyPr wrap="none">
            <a:spAutoFit/>
          </a:bodyPr>
          <a:lstStyle/>
          <a:p>
            <a:pPr algn="ctr">
              <a:lnSpc>
                <a:spcPct val="114000"/>
              </a:lnSpc>
            </a:pPr>
            <a:r>
              <a:rPr lang="vi-VN" sz="3600" dirty="0">
                <a:latin typeface="+mn-lt"/>
                <a:ea typeface="Calibri" panose="020F0502020204030204" pitchFamily="34" charset="0"/>
              </a:rPr>
              <a:t>Tròn như quả bóng màu xanh</a:t>
            </a:r>
            <a:endParaRPr lang="x-none" sz="3600" dirty="0">
              <a:latin typeface="+mn-lt"/>
              <a:ea typeface="Calibri" panose="020F0502020204030204" pitchFamily="34" charset="0"/>
            </a:endParaRPr>
          </a:p>
          <a:p>
            <a:pPr algn="ctr">
              <a:lnSpc>
                <a:spcPct val="114000"/>
              </a:lnSpc>
            </a:pPr>
            <a:r>
              <a:rPr lang="vi-VN" sz="3600" dirty="0">
                <a:latin typeface="+mn-lt"/>
                <a:ea typeface="Calibri" panose="020F0502020204030204" pitchFamily="34" charset="0"/>
              </a:rPr>
              <a:t>Đung đưa trên cành chờ Tết trung thu.</a:t>
            </a:r>
            <a:endParaRPr lang="en-US" sz="3600" dirty="0">
              <a:latin typeface="+mn-lt"/>
              <a:ea typeface="Calibri" panose="020F0502020204030204" pitchFamily="34" charset="0"/>
            </a:endParaRPr>
          </a:p>
          <a:p>
            <a:pPr algn="ctr">
              <a:lnSpc>
                <a:spcPct val="114000"/>
              </a:lnSpc>
            </a:pPr>
            <a:r>
              <a:rPr lang="en-US" altLang="en-US" sz="3600" b="1" kern="1200" dirty="0">
                <a:solidFill>
                  <a:srgbClr val="FF0000"/>
                </a:solidFill>
                <a:latin typeface="+mn-lt"/>
                <a:ea typeface="Calibri" panose="020F0502020204030204" pitchFamily="34" charset="0"/>
                <a:cs typeface="Arial" panose="020B0604020202020204" pitchFamily="34" charset="0"/>
              </a:rPr>
              <a:t>                            </a:t>
            </a:r>
            <a:r>
              <a:rPr lang="en-US" altLang="en-US" sz="3600" b="1" kern="1200" dirty="0" err="1">
                <a:solidFill>
                  <a:srgbClr val="FF0000"/>
                </a:solidFill>
                <a:latin typeface="+mn-lt"/>
                <a:ea typeface="Calibri" panose="020F0502020204030204" pitchFamily="34" charset="0"/>
                <a:cs typeface="Arial" panose="020B0604020202020204" pitchFamily="34" charset="0"/>
              </a:rPr>
              <a:t>Là</a:t>
            </a:r>
            <a:r>
              <a:rPr lang="en-US" altLang="en-US" sz="3600" b="1" kern="1200" dirty="0">
                <a:solidFill>
                  <a:srgbClr val="FF0000"/>
                </a:solidFill>
                <a:latin typeface="+mn-lt"/>
                <a:ea typeface="Calibri" panose="020F0502020204030204" pitchFamily="34" charset="0"/>
                <a:cs typeface="Arial" panose="020B0604020202020204" pitchFamily="34" charset="0"/>
              </a:rPr>
              <a:t> </a:t>
            </a:r>
            <a:r>
              <a:rPr lang="en-US" altLang="en-US" sz="3600" b="1" kern="1200" dirty="0" err="1">
                <a:solidFill>
                  <a:srgbClr val="FF0000"/>
                </a:solidFill>
                <a:latin typeface="+mn-lt"/>
                <a:ea typeface="Calibri" panose="020F0502020204030204" pitchFamily="34" charset="0"/>
                <a:cs typeface="Arial" panose="020B0604020202020204" pitchFamily="34" charset="0"/>
              </a:rPr>
              <a:t>quả</a:t>
            </a:r>
            <a:r>
              <a:rPr lang="en-US" altLang="en-US" sz="3600" b="1" kern="1200" dirty="0">
                <a:solidFill>
                  <a:srgbClr val="FF0000"/>
                </a:solidFill>
                <a:latin typeface="+mn-lt"/>
                <a:ea typeface="Calibri" panose="020F0502020204030204" pitchFamily="34" charset="0"/>
                <a:cs typeface="Arial" panose="020B0604020202020204" pitchFamily="34" charset="0"/>
              </a:rPr>
              <a:t> </a:t>
            </a:r>
            <a:r>
              <a:rPr lang="en-US" altLang="en-US" sz="3600" b="1" kern="1200" dirty="0" err="1">
                <a:solidFill>
                  <a:srgbClr val="FF0000"/>
                </a:solidFill>
                <a:latin typeface="+mn-lt"/>
                <a:ea typeface="Calibri" panose="020F0502020204030204" pitchFamily="34" charset="0"/>
                <a:cs typeface="Arial" panose="020B0604020202020204" pitchFamily="34" charset="0"/>
              </a:rPr>
              <a:t>gì</a:t>
            </a:r>
            <a:r>
              <a:rPr lang="en-US" altLang="en-US" sz="3600" b="1" kern="1200" dirty="0">
                <a:solidFill>
                  <a:srgbClr val="FF0000"/>
                </a:solidFill>
                <a:latin typeface="+mn-lt"/>
                <a:ea typeface="Calibri" panose="020F0502020204030204" pitchFamily="34" charset="0"/>
                <a:cs typeface="Arial" panose="020B0604020202020204" pitchFamily="34" charset="0"/>
              </a:rPr>
              <a:t>?</a:t>
            </a:r>
            <a:endParaRPr lang="en-US" altLang="en-US" sz="3300" b="1" kern="1200" dirty="0">
              <a:solidFill>
                <a:srgbClr val="FF0000"/>
              </a:solidFill>
              <a:latin typeface="+mn-lt"/>
              <a:ea typeface="+mn-ea"/>
              <a:cs typeface="Arial" panose="020B0604020202020204" pitchFamily="34" charset="0"/>
            </a:endParaRPr>
          </a:p>
        </p:txBody>
      </p:sp>
      <p:cxnSp>
        <p:nvCxnSpPr>
          <p:cNvPr id="13" name="Straight Connector 12">
            <a:extLst>
              <a:ext uri="{FF2B5EF4-FFF2-40B4-BE49-F238E27FC236}">
                <a16:creationId xmlns:a16="http://schemas.microsoft.com/office/drawing/2014/main" id="{2B8AABA9-FFDE-FCF7-C6F8-8566732CA9E9}"/>
              </a:ext>
            </a:extLst>
          </p:cNvPr>
          <p:cNvCxnSpPr>
            <a:cxnSpLocks/>
          </p:cNvCxnSpPr>
          <p:nvPr/>
        </p:nvCxnSpPr>
        <p:spPr>
          <a:xfrm>
            <a:off x="4256315" y="3788876"/>
            <a:ext cx="0" cy="0"/>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38AAA693-4A7E-5AAD-D69B-8A568B22B313}"/>
              </a:ext>
            </a:extLst>
          </p:cNvPr>
          <p:cNvGrpSpPr/>
          <p:nvPr/>
        </p:nvGrpSpPr>
        <p:grpSpPr>
          <a:xfrm>
            <a:off x="-96149" y="3326923"/>
            <a:ext cx="4613047" cy="733621"/>
            <a:chOff x="3787090" y="3726429"/>
            <a:chExt cx="4124448" cy="2853916"/>
          </a:xfrm>
        </p:grpSpPr>
        <p:sp>
          <p:nvSpPr>
            <p:cNvPr id="11" name="AutoShape 5">
              <a:extLst>
                <a:ext uri="{FF2B5EF4-FFF2-40B4-BE49-F238E27FC236}">
                  <a16:creationId xmlns:a16="http://schemas.microsoft.com/office/drawing/2014/main" id="{CD689F93-AEF4-96B9-9198-EEB7EB9C8364}"/>
                </a:ext>
              </a:extLst>
            </p:cNvPr>
            <p:cNvSpPr>
              <a:spLocks noChangeArrowheads="1"/>
            </p:cNvSpPr>
            <p:nvPr/>
          </p:nvSpPr>
          <p:spPr bwMode="auto">
            <a:xfrm>
              <a:off x="4045924" y="3769843"/>
              <a:ext cx="3865614" cy="2810502"/>
            </a:xfrm>
            <a:prstGeom prst="roundRect">
              <a:avLst>
                <a:gd name="adj" fmla="val 16667"/>
              </a:avLst>
            </a:prstGeom>
            <a:ln/>
          </p:spPr>
          <p:style>
            <a:lnRef idx="2">
              <a:schemeClr val="accent1"/>
            </a:lnRef>
            <a:fillRef idx="1">
              <a:schemeClr val="lt1"/>
            </a:fillRef>
            <a:effectRef idx="0">
              <a:schemeClr val="accent1"/>
            </a:effectRef>
            <a:fontRef idx="minor">
              <a:schemeClr val="dk1"/>
            </a:fontRef>
          </p:style>
          <p:txBody>
            <a:bodyPr wrap="none" anchor="ctr"/>
            <a:lstStyle/>
            <a:p>
              <a:pPr algn="ctr" defTabSz="685800" eaLnBrk="0" fontAlgn="base" hangingPunct="0">
                <a:spcBef>
                  <a:spcPct val="0"/>
                </a:spcBef>
                <a:spcAft>
                  <a:spcPct val="0"/>
                </a:spcAft>
                <a:buClrTx/>
                <a:defRPr/>
              </a:pPr>
              <a:r>
                <a:rPr lang="en-US" sz="3000" i="1" kern="1200" dirty="0">
                  <a:solidFill>
                    <a:prstClr val="white"/>
                  </a:solidFill>
                  <a:latin typeface="UTM Nokia Standard" panose="02040603050506020204" pitchFamily="18" charset="0"/>
                  <a:cs typeface="Arial" panose="020B0604020202020204" pitchFamily="34" charset="0"/>
                </a:rPr>
                <a:t>B</a:t>
              </a:r>
            </a:p>
          </p:txBody>
        </p:sp>
        <p:sp>
          <p:nvSpPr>
            <p:cNvPr id="16" name="Rectangle 15">
              <a:extLst>
                <a:ext uri="{FF2B5EF4-FFF2-40B4-BE49-F238E27FC236}">
                  <a16:creationId xmlns:a16="http://schemas.microsoft.com/office/drawing/2014/main" id="{B08A0EEF-C715-9C7F-3AAA-06FF3453BDF8}"/>
                </a:ext>
              </a:extLst>
            </p:cNvPr>
            <p:cNvSpPr/>
            <p:nvPr/>
          </p:nvSpPr>
          <p:spPr>
            <a:xfrm>
              <a:off x="3787090" y="3726429"/>
              <a:ext cx="1220281" cy="1107997"/>
            </a:xfrm>
            <a:prstGeom prst="rect">
              <a:avLst/>
            </a:prstGeom>
            <a:noFill/>
          </p:spPr>
          <p:txBody>
            <a:bodyPr wrap="square" lIns="68580" tIns="34290" rIns="68580" bIns="34290">
              <a:spAutoFit/>
            </a:bodyPr>
            <a:lstStyle/>
            <a:p>
              <a:pPr algn="ctr" defTabSz="685800">
                <a:buClrTx/>
              </a:pPr>
              <a:r>
                <a:rPr lang="en-US" sz="4950" b="1" kern="1200" dirty="0">
                  <a:ln w="12700">
                    <a:solidFill>
                      <a:srgbClr val="04617B">
                        <a:lumMod val="75000"/>
                      </a:srgbClr>
                    </a:solidFill>
                    <a:prstDash val="solid"/>
                  </a:ln>
                  <a:pattFill prst="dkUpDiag">
                    <a:fgClr>
                      <a:srgbClr val="04617B"/>
                    </a:fgClr>
                    <a:bgClr>
                      <a:srgbClr val="04617B">
                        <a:lumMod val="20000"/>
                        <a:lumOff val="80000"/>
                      </a:srgbClr>
                    </a:bgClr>
                  </a:pattFill>
                  <a:effectLst>
                    <a:outerShdw dist="38100" dir="2640000" algn="bl" rotWithShape="0">
                      <a:srgbClr val="04617B">
                        <a:lumMod val="75000"/>
                      </a:srgbClr>
                    </a:outerShdw>
                  </a:effectLst>
                  <a:latin typeface="Constantia"/>
                  <a:ea typeface="+mn-ea"/>
                  <a:cs typeface="+mn-cs"/>
                </a:rPr>
                <a:t>B</a:t>
              </a:r>
            </a:p>
          </p:txBody>
        </p:sp>
      </p:grpSp>
      <p:grpSp>
        <p:nvGrpSpPr>
          <p:cNvPr id="21" name="Group 20">
            <a:extLst>
              <a:ext uri="{FF2B5EF4-FFF2-40B4-BE49-F238E27FC236}">
                <a16:creationId xmlns:a16="http://schemas.microsoft.com/office/drawing/2014/main" id="{6FB75B54-3F46-4283-28C8-75AAF2234154}"/>
              </a:ext>
            </a:extLst>
          </p:cNvPr>
          <p:cNvGrpSpPr/>
          <p:nvPr/>
        </p:nvGrpSpPr>
        <p:grpSpPr>
          <a:xfrm>
            <a:off x="-85516" y="4197854"/>
            <a:ext cx="4597692" cy="755605"/>
            <a:chOff x="7776823" y="3607078"/>
            <a:chExt cx="4319609" cy="3003162"/>
          </a:xfrm>
        </p:grpSpPr>
        <p:sp>
          <p:nvSpPr>
            <p:cNvPr id="5" name="AutoShape 6">
              <a:extLst>
                <a:ext uri="{FF2B5EF4-FFF2-40B4-BE49-F238E27FC236}">
                  <a16:creationId xmlns:a16="http://schemas.microsoft.com/office/drawing/2014/main" id="{522EBF04-4F8C-2305-7A4A-B34ACB920DC8}"/>
                </a:ext>
              </a:extLst>
            </p:cNvPr>
            <p:cNvSpPr>
              <a:spLocks noChangeArrowheads="1"/>
            </p:cNvSpPr>
            <p:nvPr/>
          </p:nvSpPr>
          <p:spPr bwMode="auto">
            <a:xfrm>
              <a:off x="8023127" y="3616271"/>
              <a:ext cx="4073305" cy="2993969"/>
            </a:xfrm>
            <a:prstGeom prst="roundRect">
              <a:avLst>
                <a:gd name="adj" fmla="val 16667"/>
              </a:avLst>
            </a:prstGeom>
            <a:ln/>
          </p:spPr>
          <p:style>
            <a:lnRef idx="2">
              <a:schemeClr val="accent1"/>
            </a:lnRef>
            <a:fillRef idx="1">
              <a:schemeClr val="lt1"/>
            </a:fillRef>
            <a:effectRef idx="0">
              <a:schemeClr val="accent1"/>
            </a:effectRef>
            <a:fontRef idx="minor">
              <a:schemeClr val="dk1"/>
            </a:fontRef>
          </p:style>
          <p:txBody>
            <a:bodyPr wrap="none" anchor="ctr"/>
            <a:lstStyle/>
            <a:p>
              <a:pPr algn="ctr" defTabSz="685800" eaLnBrk="0" fontAlgn="base" hangingPunct="0">
                <a:spcBef>
                  <a:spcPct val="0"/>
                </a:spcBef>
                <a:spcAft>
                  <a:spcPct val="0"/>
                </a:spcAft>
                <a:buClrTx/>
                <a:defRPr/>
              </a:pPr>
              <a:endParaRPr lang="en-US" sz="3000" i="1" kern="1200" dirty="0">
                <a:solidFill>
                  <a:prstClr val="black"/>
                </a:solidFill>
                <a:latin typeface="UTM Nokia Standard" panose="02040603050506020204" pitchFamily="18" charset="0"/>
                <a:cs typeface="Arial" panose="020B0604020202020204" pitchFamily="34" charset="0"/>
              </a:endParaRPr>
            </a:p>
          </p:txBody>
        </p:sp>
        <p:sp>
          <p:nvSpPr>
            <p:cNvPr id="17" name="Rectangle 16">
              <a:extLst>
                <a:ext uri="{FF2B5EF4-FFF2-40B4-BE49-F238E27FC236}">
                  <a16:creationId xmlns:a16="http://schemas.microsoft.com/office/drawing/2014/main" id="{CFE4E49A-C853-8B61-B46F-A5ED7F24198E}"/>
                </a:ext>
              </a:extLst>
            </p:cNvPr>
            <p:cNvSpPr/>
            <p:nvPr/>
          </p:nvSpPr>
          <p:spPr>
            <a:xfrm>
              <a:off x="7776823" y="3607078"/>
              <a:ext cx="1220281" cy="1107995"/>
            </a:xfrm>
            <a:prstGeom prst="rect">
              <a:avLst/>
            </a:prstGeom>
            <a:noFill/>
          </p:spPr>
          <p:txBody>
            <a:bodyPr wrap="square" lIns="68580" tIns="34290" rIns="68580" bIns="34290">
              <a:spAutoFit/>
            </a:bodyPr>
            <a:lstStyle/>
            <a:p>
              <a:pPr algn="ctr" defTabSz="685800">
                <a:buClrTx/>
              </a:pPr>
              <a:r>
                <a:rPr lang="en-US" sz="4950" b="1" kern="1200" dirty="0">
                  <a:ln w="12700">
                    <a:solidFill>
                      <a:srgbClr val="04617B">
                        <a:lumMod val="75000"/>
                      </a:srgbClr>
                    </a:solidFill>
                    <a:prstDash val="solid"/>
                  </a:ln>
                  <a:pattFill prst="dkUpDiag">
                    <a:fgClr>
                      <a:srgbClr val="04617B"/>
                    </a:fgClr>
                    <a:bgClr>
                      <a:srgbClr val="04617B">
                        <a:lumMod val="20000"/>
                        <a:lumOff val="80000"/>
                      </a:srgbClr>
                    </a:bgClr>
                  </a:pattFill>
                  <a:effectLst>
                    <a:outerShdw dist="38100" dir="2640000" algn="bl" rotWithShape="0">
                      <a:srgbClr val="04617B">
                        <a:lumMod val="75000"/>
                      </a:srgbClr>
                    </a:outerShdw>
                  </a:effectLst>
                  <a:latin typeface="Constantia"/>
                  <a:ea typeface="+mn-ea"/>
                  <a:cs typeface="+mn-cs"/>
                </a:rPr>
                <a:t>C</a:t>
              </a:r>
            </a:p>
          </p:txBody>
        </p:sp>
      </p:grpSp>
      <p:grpSp>
        <p:nvGrpSpPr>
          <p:cNvPr id="19" name="Group 18">
            <a:extLst>
              <a:ext uri="{FF2B5EF4-FFF2-40B4-BE49-F238E27FC236}">
                <a16:creationId xmlns:a16="http://schemas.microsoft.com/office/drawing/2014/main" id="{52F03054-1353-E4E0-0ABE-9A4C8EB26864}"/>
              </a:ext>
            </a:extLst>
          </p:cNvPr>
          <p:cNvGrpSpPr/>
          <p:nvPr/>
        </p:nvGrpSpPr>
        <p:grpSpPr>
          <a:xfrm>
            <a:off x="-96149" y="2457589"/>
            <a:ext cx="4613047" cy="763369"/>
            <a:chOff x="-209996" y="3760618"/>
            <a:chExt cx="4122134" cy="2819727"/>
          </a:xfrm>
        </p:grpSpPr>
        <p:sp>
          <p:nvSpPr>
            <p:cNvPr id="12" name="AutoShape 6">
              <a:extLst>
                <a:ext uri="{FF2B5EF4-FFF2-40B4-BE49-F238E27FC236}">
                  <a16:creationId xmlns:a16="http://schemas.microsoft.com/office/drawing/2014/main" id="{711FD5C6-2FD5-1584-A192-93E497728510}"/>
                </a:ext>
              </a:extLst>
            </p:cNvPr>
            <p:cNvSpPr>
              <a:spLocks noChangeArrowheads="1"/>
            </p:cNvSpPr>
            <p:nvPr/>
          </p:nvSpPr>
          <p:spPr bwMode="auto">
            <a:xfrm>
              <a:off x="46523" y="3769843"/>
              <a:ext cx="3865615" cy="2810502"/>
            </a:xfrm>
            <a:prstGeom prst="roundRect">
              <a:avLst>
                <a:gd name="adj" fmla="val 16667"/>
              </a:avLst>
            </a:prstGeom>
            <a:ln/>
          </p:spPr>
          <p:style>
            <a:lnRef idx="2">
              <a:schemeClr val="accent1"/>
            </a:lnRef>
            <a:fillRef idx="1">
              <a:schemeClr val="lt1"/>
            </a:fillRef>
            <a:effectRef idx="0">
              <a:schemeClr val="accent1"/>
            </a:effectRef>
            <a:fontRef idx="minor">
              <a:schemeClr val="dk1"/>
            </a:fontRef>
          </p:style>
          <p:txBody>
            <a:bodyPr wrap="none" anchor="ctr"/>
            <a:lstStyle/>
            <a:p>
              <a:pPr algn="ctr" defTabSz="685800" eaLnBrk="0" fontAlgn="base" hangingPunct="0">
                <a:spcBef>
                  <a:spcPct val="0"/>
                </a:spcBef>
                <a:spcAft>
                  <a:spcPct val="0"/>
                </a:spcAft>
                <a:buClrTx/>
                <a:defRPr/>
              </a:pPr>
              <a:r>
                <a:rPr lang="en-US" sz="4000" b="1" kern="1200" dirty="0" err="1">
                  <a:solidFill>
                    <a:srgbClr val="002060"/>
                  </a:solidFill>
                  <a:latin typeface="Times New Roman" panose="02020603050405020304" pitchFamily="18" charset="0"/>
                  <a:cs typeface="Times New Roman" panose="02020603050405020304" pitchFamily="18" charset="0"/>
                </a:rPr>
                <a:t>Quả</a:t>
              </a:r>
              <a:r>
                <a:rPr lang="en-US" sz="4000" b="1" kern="1200" dirty="0">
                  <a:solidFill>
                    <a:srgbClr val="002060"/>
                  </a:solidFill>
                  <a:latin typeface="Times New Roman" panose="02020603050405020304" pitchFamily="18" charset="0"/>
                  <a:cs typeface="Times New Roman" panose="02020603050405020304" pitchFamily="18" charset="0"/>
                </a:rPr>
                <a:t> </a:t>
              </a:r>
              <a:r>
                <a:rPr lang="en-US" sz="4000" b="1" kern="1200" dirty="0" err="1">
                  <a:solidFill>
                    <a:srgbClr val="002060"/>
                  </a:solidFill>
                  <a:latin typeface="Times New Roman" panose="02020603050405020304" pitchFamily="18" charset="0"/>
                  <a:cs typeface="Times New Roman" panose="02020603050405020304" pitchFamily="18" charset="0"/>
                </a:rPr>
                <a:t>bưởi</a:t>
              </a:r>
              <a:endParaRPr lang="en-US" sz="3000" b="1" kern="1200" dirty="0">
                <a:solidFill>
                  <a:srgbClr val="002060"/>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FABF58F5-EDE6-57C5-FF3D-82B82D5029DA}"/>
                </a:ext>
              </a:extLst>
            </p:cNvPr>
            <p:cNvSpPr/>
            <p:nvPr/>
          </p:nvSpPr>
          <p:spPr>
            <a:xfrm>
              <a:off x="-209996" y="3760618"/>
              <a:ext cx="1220281" cy="1107998"/>
            </a:xfrm>
            <a:prstGeom prst="rect">
              <a:avLst/>
            </a:prstGeom>
            <a:noFill/>
          </p:spPr>
          <p:txBody>
            <a:bodyPr wrap="square" lIns="68580" tIns="34290" rIns="68580" bIns="34290">
              <a:spAutoFit/>
            </a:bodyPr>
            <a:lstStyle/>
            <a:p>
              <a:pPr algn="ctr" defTabSz="685800">
                <a:buClrTx/>
              </a:pPr>
              <a:r>
                <a:rPr lang="en-US" sz="4950" b="1" kern="1200" dirty="0">
                  <a:ln w="12700">
                    <a:solidFill>
                      <a:srgbClr val="04617B">
                        <a:lumMod val="75000"/>
                      </a:srgbClr>
                    </a:solidFill>
                    <a:prstDash val="solid"/>
                  </a:ln>
                  <a:pattFill prst="dkUpDiag">
                    <a:fgClr>
                      <a:srgbClr val="04617B"/>
                    </a:fgClr>
                    <a:bgClr>
                      <a:srgbClr val="04617B">
                        <a:lumMod val="20000"/>
                        <a:lumOff val="80000"/>
                      </a:srgbClr>
                    </a:bgClr>
                  </a:pattFill>
                  <a:effectLst>
                    <a:outerShdw dist="38100" dir="2640000" algn="bl" rotWithShape="0">
                      <a:srgbClr val="04617B">
                        <a:lumMod val="75000"/>
                      </a:srgbClr>
                    </a:outerShdw>
                  </a:effectLst>
                  <a:latin typeface="Constantia"/>
                  <a:ea typeface="+mn-ea"/>
                  <a:cs typeface="+mn-cs"/>
                </a:rPr>
                <a:t>A</a:t>
              </a:r>
            </a:p>
          </p:txBody>
        </p:sp>
      </p:grpSp>
      <p:pic>
        <p:nvPicPr>
          <p:cNvPr id="2" name="Đồng hồ đếm ngược 10 giây">
            <a:hlinkClick r:id="" action="ppaction://media"/>
            <a:extLst>
              <a:ext uri="{FF2B5EF4-FFF2-40B4-BE49-F238E27FC236}">
                <a16:creationId xmlns:a16="http://schemas.microsoft.com/office/drawing/2014/main" id="{6C788565-D296-EB55-B778-2054368D3687}"/>
              </a:ext>
            </a:extLst>
          </p:cNvPr>
          <p:cNvPicPr>
            <a:picLocks noChangeAspect="1"/>
          </p:cNvPicPr>
          <p:nvPr>
            <a:videoFile r:link="rId2"/>
            <p:extLst>
              <p:ext uri="{DAA4B4D4-6D71-4841-9C94-3DE7FCFB9230}">
                <p14:media xmlns:p14="http://schemas.microsoft.com/office/powerpoint/2010/main" r:embed="rId1"/>
              </p:ext>
            </p:extLst>
          </p:nvPr>
        </p:nvPicPr>
        <p:blipFill>
          <a:blip r:embed="rId9"/>
          <a:srcRect l="16176" t="8189" r="19535"/>
          <a:stretch/>
        </p:blipFill>
        <p:spPr>
          <a:xfrm>
            <a:off x="7673804" y="56944"/>
            <a:ext cx="1294889" cy="1092256"/>
          </a:xfrm>
          <a:prstGeom prst="ellipse">
            <a:avLst/>
          </a:prstGeom>
        </p:spPr>
      </p:pic>
      <p:sp>
        <p:nvSpPr>
          <p:cNvPr id="15" name="TextBox 14">
            <a:extLst>
              <a:ext uri="{FF2B5EF4-FFF2-40B4-BE49-F238E27FC236}">
                <a16:creationId xmlns:a16="http://schemas.microsoft.com/office/drawing/2014/main" id="{07CCCC3C-3E73-432D-E57E-5D38D4E9557F}"/>
              </a:ext>
            </a:extLst>
          </p:cNvPr>
          <p:cNvSpPr txBox="1"/>
          <p:nvPr/>
        </p:nvSpPr>
        <p:spPr>
          <a:xfrm>
            <a:off x="-19268" y="3300910"/>
            <a:ext cx="4323550" cy="707886"/>
          </a:xfrm>
          <a:prstGeom prst="rect">
            <a:avLst/>
          </a:prstGeom>
          <a:noFill/>
        </p:spPr>
        <p:txBody>
          <a:bodyPr wrap="square">
            <a:spAutoFit/>
          </a:bodyPr>
          <a:lstStyle/>
          <a:p>
            <a:pPr marL="0" marR="0" lvl="0" indent="0" algn="ctr" defTabSz="685800" rtl="0" eaLnBrk="0" fontAlgn="base" latinLnBrk="0" hangingPunct="0">
              <a:lnSpc>
                <a:spcPct val="100000"/>
              </a:lnSpc>
              <a:spcBef>
                <a:spcPct val="0"/>
              </a:spcBef>
              <a:spcAft>
                <a:spcPct val="0"/>
              </a:spcAft>
              <a:buClrTx/>
              <a:buSzTx/>
              <a:buFont typeface="Arial"/>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Quả</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na</a:t>
            </a:r>
            <a:endPar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4" name="TextBox 23">
            <a:extLst>
              <a:ext uri="{FF2B5EF4-FFF2-40B4-BE49-F238E27FC236}">
                <a16:creationId xmlns:a16="http://schemas.microsoft.com/office/drawing/2014/main" id="{AC064B3D-4FB5-7568-B46E-CC57B014B50C}"/>
              </a:ext>
            </a:extLst>
          </p:cNvPr>
          <p:cNvSpPr txBox="1"/>
          <p:nvPr/>
        </p:nvSpPr>
        <p:spPr>
          <a:xfrm>
            <a:off x="-166709" y="4232347"/>
            <a:ext cx="4566683" cy="707886"/>
          </a:xfrm>
          <a:prstGeom prst="rect">
            <a:avLst/>
          </a:prstGeom>
          <a:noFill/>
        </p:spPr>
        <p:txBody>
          <a:bodyPr wrap="square">
            <a:spAutoFit/>
          </a:bodyPr>
          <a:lstStyle/>
          <a:p>
            <a:pPr marL="0" marR="0" lvl="0" indent="0" algn="ctr" defTabSz="685800" rtl="0" eaLnBrk="0" fontAlgn="base" latinLnBrk="0" hangingPunct="0">
              <a:lnSpc>
                <a:spcPct val="100000"/>
              </a:lnSpc>
              <a:spcBef>
                <a:spcPct val="0"/>
              </a:spcBef>
              <a:spcAft>
                <a:spcPct val="0"/>
              </a:spcAft>
              <a:buClrTx/>
              <a:buSzTx/>
              <a:buFont typeface="Arial"/>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Quả</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lang="en-US" sz="4000" b="1" kern="1200" dirty="0" err="1">
                <a:solidFill>
                  <a:srgbClr val="002060"/>
                </a:solidFill>
                <a:latin typeface="Times New Roman" panose="02020603050405020304" pitchFamily="18" charset="0"/>
                <a:ea typeface="+mn-ea"/>
                <a:cs typeface="Times New Roman" panose="02020603050405020304" pitchFamily="18" charset="0"/>
              </a:rPr>
              <a:t>ổi</a:t>
            </a:r>
            <a:endPar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25" name="Picture 24">
            <a:extLst>
              <a:ext uri="{FF2B5EF4-FFF2-40B4-BE49-F238E27FC236}">
                <a16:creationId xmlns:a16="http://schemas.microsoft.com/office/drawing/2014/main" id="{2E313123-0F1E-C996-5116-B41185BE8C60}"/>
              </a:ext>
            </a:extLst>
          </p:cNvPr>
          <p:cNvPicPr>
            <a:picLocks noChangeAspect="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saturation sat="200000"/>
                    </a14:imgEffect>
                  </a14:imgLayer>
                </a14:imgProps>
              </a:ext>
            </a:extLst>
          </a:blip>
          <a:stretch>
            <a:fillRect/>
          </a:stretch>
        </p:blipFill>
        <p:spPr>
          <a:xfrm>
            <a:off x="4627104" y="2179903"/>
            <a:ext cx="1873305" cy="1595778"/>
          </a:xfrm>
          <a:prstGeom prst="rect">
            <a:avLst/>
          </a:prstGeom>
        </p:spPr>
      </p:pic>
      <p:pic>
        <p:nvPicPr>
          <p:cNvPr id="26" name="Picture 25">
            <a:extLst>
              <a:ext uri="{FF2B5EF4-FFF2-40B4-BE49-F238E27FC236}">
                <a16:creationId xmlns:a16="http://schemas.microsoft.com/office/drawing/2014/main" id="{5172CE19-913A-4930-5943-713A04C50714}"/>
              </a:ext>
            </a:extLst>
          </p:cNvPr>
          <p:cNvPicPr>
            <a:picLocks noChangeAspect="1"/>
          </p:cNvPicPr>
          <p:nvPr/>
        </p:nvPicPr>
        <p:blipFill rotWithShape="1">
          <a:blip r:embed="rId12">
            <a:clrChange>
              <a:clrFrom>
                <a:srgbClr val="FFFFFF"/>
              </a:clrFrom>
              <a:clrTo>
                <a:srgbClr val="FFFFFF">
                  <a:alpha val="0"/>
                </a:srgbClr>
              </a:clrTo>
            </a:clrChange>
            <a:extLst>
              <a:ext uri="{BEBA8EAE-BF5A-486C-A8C5-ECC9F3942E4B}">
                <a14:imgProps xmlns:a14="http://schemas.microsoft.com/office/drawing/2010/main">
                  <a14:imgLayer r:embed="rId13">
                    <a14:imgEffect>
                      <a14:sharpenSoften amount="26000"/>
                    </a14:imgEffect>
                    <a14:imgEffect>
                      <a14:saturation sat="200000"/>
                    </a14:imgEffect>
                  </a14:imgLayer>
                </a14:imgProps>
              </a:ext>
            </a:extLst>
          </a:blip>
          <a:srcRect t="11580"/>
          <a:stretch/>
        </p:blipFill>
        <p:spPr>
          <a:xfrm>
            <a:off x="6725619" y="2187895"/>
            <a:ext cx="1311380" cy="1181268"/>
          </a:xfrm>
          <a:prstGeom prst="rect">
            <a:avLst/>
          </a:prstGeom>
        </p:spPr>
      </p:pic>
      <p:pic>
        <p:nvPicPr>
          <p:cNvPr id="27" name="Picture 26">
            <a:extLst>
              <a:ext uri="{FF2B5EF4-FFF2-40B4-BE49-F238E27FC236}">
                <a16:creationId xmlns:a16="http://schemas.microsoft.com/office/drawing/2014/main" id="{0C5D34E7-3784-89A9-14EE-2525B8B4FD76}"/>
              </a:ext>
            </a:extLst>
          </p:cNvPr>
          <p:cNvPicPr>
            <a:picLocks noChangeAspect="1"/>
          </p:cNvPicPr>
          <p:nvPr/>
        </p:nvPicPr>
        <p:blipFill rotWithShape="1">
          <a:blip r:embed="rId14">
            <a:clrChange>
              <a:clrFrom>
                <a:srgbClr val="FFFFFF"/>
              </a:clrFrom>
              <a:clrTo>
                <a:srgbClr val="FFFFFF">
                  <a:alpha val="0"/>
                </a:srgbClr>
              </a:clrTo>
            </a:clrChange>
          </a:blip>
          <a:srcRect l="4553" t="8743" b="-12002"/>
          <a:stretch/>
        </p:blipFill>
        <p:spPr>
          <a:xfrm>
            <a:off x="7541096" y="2938702"/>
            <a:ext cx="1808936" cy="1707573"/>
          </a:xfrm>
          <a:prstGeom prst="ellipse">
            <a:avLst/>
          </a:prstGeom>
        </p:spPr>
      </p:pic>
      <p:pic>
        <p:nvPicPr>
          <p:cNvPr id="28" name="Picture 2" descr="1kg chôm chôm bao nhiêu calo? - Bác sĩ phụ khoa giỏi">
            <a:extLst>
              <a:ext uri="{FF2B5EF4-FFF2-40B4-BE49-F238E27FC236}">
                <a16:creationId xmlns:a16="http://schemas.microsoft.com/office/drawing/2014/main" id="{4813A480-958A-3BCA-D56B-7938CA7A27E9}"/>
              </a:ext>
            </a:extLst>
          </p:cNvPr>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3756" y="3390750"/>
            <a:ext cx="1922344" cy="153939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ình ảnh Mặt Cười PNG, Vector, PSD, và biểu tượng để tải về miễn phí |  pngtree">
            <a:extLst>
              <a:ext uri="{FF2B5EF4-FFF2-40B4-BE49-F238E27FC236}">
                <a16:creationId xmlns:a16="http://schemas.microsoft.com/office/drawing/2014/main" id="{A56F15DE-2D94-5E68-7444-0D64077C4680}"/>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9167" r="94722">
                        <a14:foregroundMark x1="9444" y1="34444" x2="10278" y2="63056"/>
                        <a14:foregroundMark x1="87500" y1="60278" x2="90833" y2="63611"/>
                        <a14:foregroundMark x1="94722" y1="58611" x2="94167" y2="56944"/>
                      </a14:backgroundRemoval>
                    </a14:imgEffect>
                  </a14:imgLayer>
                </a14:imgProps>
              </a:ext>
              <a:ext uri="{28A0092B-C50C-407E-A947-70E740481C1C}">
                <a14:useLocalDpi xmlns:a14="http://schemas.microsoft.com/office/drawing/2010/main" val="0"/>
              </a:ext>
            </a:extLst>
          </a:blip>
          <a:srcRect/>
          <a:stretch>
            <a:fillRect/>
          </a:stretch>
        </p:blipFill>
        <p:spPr bwMode="auto">
          <a:xfrm rot="1164638">
            <a:off x="3429546" y="2163987"/>
            <a:ext cx="1226176" cy="1226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241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6"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80">
                                          <p:stCondLst>
                                            <p:cond delay="0"/>
                                          </p:stCondLst>
                                        </p:cTn>
                                        <p:tgtEl>
                                          <p:spTgt spid="2"/>
                                        </p:tgtEl>
                                      </p:cBhvr>
                                    </p:animEffect>
                                    <p:anim calcmode="lin" valueType="num">
                                      <p:cBhvr>
                                        <p:cTn id="1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6" dur="26">
                                          <p:stCondLst>
                                            <p:cond delay="650"/>
                                          </p:stCondLst>
                                        </p:cTn>
                                        <p:tgtEl>
                                          <p:spTgt spid="2"/>
                                        </p:tgtEl>
                                      </p:cBhvr>
                                      <p:to x="100000" y="60000"/>
                                    </p:animScale>
                                    <p:animScale>
                                      <p:cBhvr>
                                        <p:cTn id="17" dur="166" decel="50000">
                                          <p:stCondLst>
                                            <p:cond delay="676"/>
                                          </p:stCondLst>
                                        </p:cTn>
                                        <p:tgtEl>
                                          <p:spTgt spid="2"/>
                                        </p:tgtEl>
                                      </p:cBhvr>
                                      <p:to x="100000" y="100000"/>
                                    </p:animScale>
                                    <p:animScale>
                                      <p:cBhvr>
                                        <p:cTn id="18" dur="26">
                                          <p:stCondLst>
                                            <p:cond delay="1312"/>
                                          </p:stCondLst>
                                        </p:cTn>
                                        <p:tgtEl>
                                          <p:spTgt spid="2"/>
                                        </p:tgtEl>
                                      </p:cBhvr>
                                      <p:to x="100000" y="80000"/>
                                    </p:animScale>
                                    <p:animScale>
                                      <p:cBhvr>
                                        <p:cTn id="19" dur="166" decel="50000">
                                          <p:stCondLst>
                                            <p:cond delay="1338"/>
                                          </p:stCondLst>
                                        </p:cTn>
                                        <p:tgtEl>
                                          <p:spTgt spid="2"/>
                                        </p:tgtEl>
                                      </p:cBhvr>
                                      <p:to x="100000" y="100000"/>
                                    </p:animScale>
                                    <p:animScale>
                                      <p:cBhvr>
                                        <p:cTn id="20" dur="26">
                                          <p:stCondLst>
                                            <p:cond delay="1642"/>
                                          </p:stCondLst>
                                        </p:cTn>
                                        <p:tgtEl>
                                          <p:spTgt spid="2"/>
                                        </p:tgtEl>
                                      </p:cBhvr>
                                      <p:to x="100000" y="90000"/>
                                    </p:animScale>
                                    <p:animScale>
                                      <p:cBhvr>
                                        <p:cTn id="21" dur="166" decel="50000">
                                          <p:stCondLst>
                                            <p:cond delay="1668"/>
                                          </p:stCondLst>
                                        </p:cTn>
                                        <p:tgtEl>
                                          <p:spTgt spid="2"/>
                                        </p:tgtEl>
                                      </p:cBhvr>
                                      <p:to x="100000" y="100000"/>
                                    </p:animScale>
                                    <p:animScale>
                                      <p:cBhvr>
                                        <p:cTn id="22" dur="26">
                                          <p:stCondLst>
                                            <p:cond delay="1808"/>
                                          </p:stCondLst>
                                        </p:cTn>
                                        <p:tgtEl>
                                          <p:spTgt spid="2"/>
                                        </p:tgtEl>
                                      </p:cBhvr>
                                      <p:to x="100000" y="95000"/>
                                    </p:animScale>
                                    <p:animScale>
                                      <p:cBhvr>
                                        <p:cTn id="23" dur="166" decel="50000">
                                          <p:stCondLst>
                                            <p:cond delay="1834"/>
                                          </p:stCondLst>
                                        </p:cTn>
                                        <p:tgtEl>
                                          <p:spTgt spid="2"/>
                                        </p:tgtEl>
                                      </p:cBhvr>
                                      <p:to x="100000" y="100000"/>
                                    </p:animScale>
                                  </p:childTnLst>
                                </p:cTn>
                              </p:par>
                              <p:par>
                                <p:cTn id="24" presetID="26"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80">
                                          <p:stCondLst>
                                            <p:cond delay="0"/>
                                          </p:stCondLst>
                                        </p:cTn>
                                        <p:tgtEl>
                                          <p:spTgt spid="9"/>
                                        </p:tgtEl>
                                      </p:cBhvr>
                                    </p:animEffect>
                                    <p:anim calcmode="lin" valueType="num">
                                      <p:cBhvr>
                                        <p:cTn id="27"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2" dur="26">
                                          <p:stCondLst>
                                            <p:cond delay="650"/>
                                          </p:stCondLst>
                                        </p:cTn>
                                        <p:tgtEl>
                                          <p:spTgt spid="9"/>
                                        </p:tgtEl>
                                      </p:cBhvr>
                                      <p:to x="100000" y="60000"/>
                                    </p:animScale>
                                    <p:animScale>
                                      <p:cBhvr>
                                        <p:cTn id="33" dur="166" decel="50000">
                                          <p:stCondLst>
                                            <p:cond delay="676"/>
                                          </p:stCondLst>
                                        </p:cTn>
                                        <p:tgtEl>
                                          <p:spTgt spid="9"/>
                                        </p:tgtEl>
                                      </p:cBhvr>
                                      <p:to x="100000" y="100000"/>
                                    </p:animScale>
                                    <p:animScale>
                                      <p:cBhvr>
                                        <p:cTn id="34" dur="26">
                                          <p:stCondLst>
                                            <p:cond delay="1312"/>
                                          </p:stCondLst>
                                        </p:cTn>
                                        <p:tgtEl>
                                          <p:spTgt spid="9"/>
                                        </p:tgtEl>
                                      </p:cBhvr>
                                      <p:to x="100000" y="80000"/>
                                    </p:animScale>
                                    <p:animScale>
                                      <p:cBhvr>
                                        <p:cTn id="35" dur="166" decel="50000">
                                          <p:stCondLst>
                                            <p:cond delay="1338"/>
                                          </p:stCondLst>
                                        </p:cTn>
                                        <p:tgtEl>
                                          <p:spTgt spid="9"/>
                                        </p:tgtEl>
                                      </p:cBhvr>
                                      <p:to x="100000" y="100000"/>
                                    </p:animScale>
                                    <p:animScale>
                                      <p:cBhvr>
                                        <p:cTn id="36" dur="26">
                                          <p:stCondLst>
                                            <p:cond delay="1642"/>
                                          </p:stCondLst>
                                        </p:cTn>
                                        <p:tgtEl>
                                          <p:spTgt spid="9"/>
                                        </p:tgtEl>
                                      </p:cBhvr>
                                      <p:to x="100000" y="90000"/>
                                    </p:animScale>
                                    <p:animScale>
                                      <p:cBhvr>
                                        <p:cTn id="37" dur="166" decel="50000">
                                          <p:stCondLst>
                                            <p:cond delay="1668"/>
                                          </p:stCondLst>
                                        </p:cTn>
                                        <p:tgtEl>
                                          <p:spTgt spid="9"/>
                                        </p:tgtEl>
                                      </p:cBhvr>
                                      <p:to x="100000" y="100000"/>
                                    </p:animScale>
                                    <p:animScale>
                                      <p:cBhvr>
                                        <p:cTn id="38" dur="26">
                                          <p:stCondLst>
                                            <p:cond delay="1808"/>
                                          </p:stCondLst>
                                        </p:cTn>
                                        <p:tgtEl>
                                          <p:spTgt spid="9"/>
                                        </p:tgtEl>
                                      </p:cBhvr>
                                      <p:to x="100000" y="95000"/>
                                    </p:animScale>
                                    <p:animScale>
                                      <p:cBhvr>
                                        <p:cTn id="39" dur="166" decel="50000">
                                          <p:stCondLst>
                                            <p:cond delay="1834"/>
                                          </p:stCondLst>
                                        </p:cTn>
                                        <p:tgtEl>
                                          <p:spTgt spid="9"/>
                                        </p:tgtEl>
                                      </p:cBhvr>
                                      <p:to x="100000" y="100000"/>
                                    </p:animScale>
                                  </p:childTnLst>
                                </p:cTn>
                              </p:par>
                              <p:par>
                                <p:cTn id="40" presetID="6" presetClass="entr" presetSubtype="16"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circle(in)">
                                      <p:cBhvr>
                                        <p:cTn id="42" dur="20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par>
                                <p:cTn id="50" presetID="10"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par>
                                <p:cTn id="56" presetID="47" presetClass="entr" presetSubtype="0"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1000"/>
                                        <p:tgtEl>
                                          <p:spTgt spid="20"/>
                                        </p:tgtEl>
                                      </p:cBhvr>
                                    </p:animEffect>
                                    <p:anim calcmode="lin" valueType="num">
                                      <p:cBhvr>
                                        <p:cTn id="59" dur="1000" fill="hold"/>
                                        <p:tgtEl>
                                          <p:spTgt spid="20"/>
                                        </p:tgtEl>
                                        <p:attrNameLst>
                                          <p:attrName>ppt_x</p:attrName>
                                        </p:attrNameLst>
                                      </p:cBhvr>
                                      <p:tavLst>
                                        <p:tav tm="0">
                                          <p:val>
                                            <p:strVal val="#ppt_x"/>
                                          </p:val>
                                        </p:tav>
                                        <p:tav tm="100000">
                                          <p:val>
                                            <p:strVal val="#ppt_x"/>
                                          </p:val>
                                        </p:tav>
                                      </p:tavLst>
                                    </p:anim>
                                    <p:anim calcmode="lin" valueType="num">
                                      <p:cBhvr>
                                        <p:cTn id="60" dur="1000" fill="hold"/>
                                        <p:tgtEl>
                                          <p:spTgt spid="20"/>
                                        </p:tgtEl>
                                        <p:attrNameLst>
                                          <p:attrName>ppt_y</p:attrName>
                                        </p:attrNameLst>
                                      </p:cBhvr>
                                      <p:tavLst>
                                        <p:tav tm="0">
                                          <p:val>
                                            <p:strVal val="#ppt_y-.1"/>
                                          </p:val>
                                        </p:tav>
                                        <p:tav tm="100000">
                                          <p:val>
                                            <p:strVal val="#ppt_y"/>
                                          </p:val>
                                        </p:tav>
                                      </p:tavLst>
                                    </p:anim>
                                  </p:childTnLst>
                                </p:cTn>
                              </p:par>
                              <p:par>
                                <p:cTn id="61" presetID="47" presetClass="entr" presetSubtype="0" fill="hold"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1000"/>
                                        <p:tgtEl>
                                          <p:spTgt spid="21"/>
                                        </p:tgtEl>
                                      </p:cBhvr>
                                    </p:animEffect>
                                    <p:anim calcmode="lin" valueType="num">
                                      <p:cBhvr>
                                        <p:cTn id="64" dur="1000" fill="hold"/>
                                        <p:tgtEl>
                                          <p:spTgt spid="21"/>
                                        </p:tgtEl>
                                        <p:attrNameLst>
                                          <p:attrName>ppt_x</p:attrName>
                                        </p:attrNameLst>
                                      </p:cBhvr>
                                      <p:tavLst>
                                        <p:tav tm="0">
                                          <p:val>
                                            <p:strVal val="#ppt_x"/>
                                          </p:val>
                                        </p:tav>
                                        <p:tav tm="100000">
                                          <p:val>
                                            <p:strVal val="#ppt_x"/>
                                          </p:val>
                                        </p:tav>
                                      </p:tavLst>
                                    </p:anim>
                                    <p:anim calcmode="lin" valueType="num">
                                      <p:cBhvr>
                                        <p:cTn id="65" dur="1000" fill="hold"/>
                                        <p:tgtEl>
                                          <p:spTgt spid="21"/>
                                        </p:tgtEl>
                                        <p:attrNameLst>
                                          <p:attrName>ppt_y</p:attrName>
                                        </p:attrNameLst>
                                      </p:cBhvr>
                                      <p:tavLst>
                                        <p:tav tm="0">
                                          <p:val>
                                            <p:strVal val="#ppt_y-.1"/>
                                          </p:val>
                                        </p:tav>
                                        <p:tav tm="100000">
                                          <p:val>
                                            <p:strVal val="#ppt_y"/>
                                          </p:val>
                                        </p:tav>
                                      </p:tavLst>
                                    </p:anim>
                                  </p:childTnLst>
                                </p:cTn>
                              </p:par>
                              <p:par>
                                <p:cTn id="66" presetID="10" presetClass="entr" presetSubtype="0" fill="hold" nodeType="with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fade">
                                      <p:cBhvr>
                                        <p:cTn id="68" dur="500"/>
                                        <p:tgtEl>
                                          <p:spTgt spid="25"/>
                                        </p:tgtEl>
                                      </p:cBhvr>
                                    </p:animEffect>
                                  </p:childTnLst>
                                </p:cTn>
                              </p:par>
                              <p:par>
                                <p:cTn id="69" presetID="10" presetClass="entr" presetSubtype="0" fill="hold"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par>
                                <p:cTn id="72" presetID="10" presetClass="entr" presetSubtype="0" fill="hold" nodeType="with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500"/>
                                        <p:tgtEl>
                                          <p:spTgt spid="27"/>
                                        </p:tgtEl>
                                      </p:cBhvr>
                                    </p:animEffect>
                                  </p:childTnLst>
                                </p:cTn>
                              </p:par>
                              <p:par>
                                <p:cTn id="75" presetID="10" presetClass="entr" presetSubtype="0" fill="hold"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fade">
                                      <p:cBhvr>
                                        <p:cTn id="77" dur="500"/>
                                        <p:tgtEl>
                                          <p:spTgt spid="28"/>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3793" fill="hold"/>
                                        <p:tgtEl>
                                          <p:spTgt spid="2"/>
                                        </p:tgtEl>
                                      </p:cBhvr>
                                    </p:cmd>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1026"/>
                                        </p:tgtEl>
                                        <p:attrNameLst>
                                          <p:attrName>style.visibility</p:attrName>
                                        </p:attrNameLst>
                                      </p:cBhvr>
                                      <p:to>
                                        <p:strVal val="visible"/>
                                      </p:to>
                                    </p:set>
                                    <p:animEffect transition="in" filter="fade">
                                      <p:cBhvr>
                                        <p:cTn id="86" dur="500"/>
                                        <p:tgtEl>
                                          <p:spTgt spid="1026"/>
                                        </p:tgtEl>
                                      </p:cBhvr>
                                    </p:animEffect>
                                  </p:childTnLst>
                                  <p:subTnLst>
                                    <p:audio>
                                      <p:cMediaNode vol="100000">
                                        <p:cTn display="0" masterRel="sameClick">
                                          <p:stCondLst>
                                            <p:cond evt="begin" delay="0">
                                              <p:tn val="84"/>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87" fill="hold" display="0">
                  <p:stCondLst>
                    <p:cond delay="indefinite"/>
                  </p:stCondLst>
                </p:cTn>
                <p:tgtEl>
                  <p:spTgt spid="2"/>
                </p:tgtEl>
              </p:cMediaNode>
            </p:video>
          </p:childTnLst>
        </p:cTn>
      </p:par>
    </p:tnLst>
    <p:bldLst>
      <p:bldP spid="9" grpId="0"/>
      <p:bldP spid="15"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a:stretch>
        </a:blipFill>
        <a:effectLst/>
      </p:bgPr>
    </p:bg>
    <p:spTree>
      <p:nvGrpSpPr>
        <p:cNvPr id="1" name="">
          <a:extLst>
            <a:ext uri="{FF2B5EF4-FFF2-40B4-BE49-F238E27FC236}">
              <a16:creationId xmlns:a16="http://schemas.microsoft.com/office/drawing/2014/main" id="{96EB5925-03F7-3537-3735-6FF2B3557FCD}"/>
            </a:ext>
          </a:extLst>
        </p:cNvPr>
        <p:cNvGrpSpPr/>
        <p:nvPr/>
      </p:nvGrpSpPr>
      <p:grpSpPr>
        <a:xfrm>
          <a:off x="0" y="0"/>
          <a:ext cx="0" cy="0"/>
          <a:chOff x="0" y="0"/>
          <a:chExt cx="0" cy="0"/>
        </a:xfrm>
      </p:grpSpPr>
      <p:pic>
        <p:nvPicPr>
          <p:cNvPr id="8" name="图片 3">
            <a:extLst>
              <a:ext uri="{FF2B5EF4-FFF2-40B4-BE49-F238E27FC236}">
                <a16:creationId xmlns:a16="http://schemas.microsoft.com/office/drawing/2014/main" id="{548B245F-F081-C019-6BC5-3A0DF474AB3A}"/>
              </a:ext>
            </a:extLst>
          </p:cNvPr>
          <p:cNvPicPr>
            <a:picLocks noChangeAspect="1"/>
          </p:cNvPicPr>
          <p:nvPr/>
        </p:nvPicPr>
        <p:blipFill>
          <a:blip r:embed="rId7" cstate="screen">
            <a:extLst>
              <a:ext uri="{28A0092B-C50C-407E-A947-70E740481C1C}">
                <a14:useLocalDpi xmlns:a14="http://schemas.microsoft.com/office/drawing/2010/main"/>
              </a:ext>
            </a:extLst>
          </a:blip>
          <a:srcRect t="27875"/>
          <a:stretch/>
        </p:blipFill>
        <p:spPr>
          <a:xfrm rot="288390">
            <a:off x="-471877" y="-480188"/>
            <a:ext cx="8793125" cy="3336316"/>
          </a:xfrm>
          <a:prstGeom prst="rect">
            <a:avLst/>
          </a:prstGeom>
        </p:spPr>
      </p:pic>
      <p:cxnSp>
        <p:nvCxnSpPr>
          <p:cNvPr id="33" name="Straight Connector 32">
            <a:extLst>
              <a:ext uri="{FF2B5EF4-FFF2-40B4-BE49-F238E27FC236}">
                <a16:creationId xmlns:a16="http://schemas.microsoft.com/office/drawing/2014/main" id="{C67EE79F-75E2-694B-B904-4937EA43DE56}"/>
              </a:ext>
            </a:extLst>
          </p:cNvPr>
          <p:cNvCxnSpPr/>
          <p:nvPr/>
        </p:nvCxnSpPr>
        <p:spPr>
          <a:xfrm>
            <a:off x="3886200" y="3086100"/>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7C66F294-A5D0-0BB0-818B-4BFB7B844C32}"/>
              </a:ext>
            </a:extLst>
          </p:cNvPr>
          <p:cNvPicPr>
            <a:picLocks noChangeAspect="1"/>
          </p:cNvPicPr>
          <p:nvPr/>
        </p:nvPicPr>
        <p:blipFill>
          <a:blip r:embed="rId8"/>
          <a:stretch>
            <a:fillRect/>
          </a:stretch>
        </p:blipFill>
        <p:spPr>
          <a:xfrm>
            <a:off x="52996" y="-134451"/>
            <a:ext cx="1575229" cy="1283651"/>
          </a:xfrm>
          <a:prstGeom prst="rect">
            <a:avLst/>
          </a:prstGeom>
        </p:spPr>
      </p:pic>
      <p:sp>
        <p:nvSpPr>
          <p:cNvPr id="9" name="Rectangle 8">
            <a:extLst>
              <a:ext uri="{FF2B5EF4-FFF2-40B4-BE49-F238E27FC236}">
                <a16:creationId xmlns:a16="http://schemas.microsoft.com/office/drawing/2014/main" id="{A7893CF9-1179-2B09-C904-793D9902F0A7}"/>
              </a:ext>
            </a:extLst>
          </p:cNvPr>
          <p:cNvSpPr/>
          <p:nvPr/>
        </p:nvSpPr>
        <p:spPr>
          <a:xfrm>
            <a:off x="792561" y="345757"/>
            <a:ext cx="7218644" cy="1951112"/>
          </a:xfrm>
          <a:prstGeom prst="rect">
            <a:avLst/>
          </a:prstGeom>
        </p:spPr>
        <p:txBody>
          <a:bodyPr wrap="none">
            <a:spAutoFit/>
          </a:bodyPr>
          <a:lstStyle/>
          <a:p>
            <a:pPr marL="0" marR="0" lvl="0" indent="0" algn="ctr" defTabSz="914400" rtl="0" eaLnBrk="1" fontAlgn="auto" latinLnBrk="0" hangingPunct="1">
              <a:lnSpc>
                <a:spcPct val="114000"/>
              </a:lnSpc>
              <a:spcBef>
                <a:spcPts val="0"/>
              </a:spcBef>
              <a:spcAft>
                <a:spcPts val="0"/>
              </a:spcAft>
              <a:buClr>
                <a:srgbClr val="000000"/>
              </a:buClr>
              <a:buSzTx/>
              <a:buFont typeface="Arial"/>
              <a:buNone/>
              <a:tabLst/>
              <a:defRPr/>
            </a:pP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Quả</a:t>
            </a:r>
            <a:r>
              <a:rPr kumimoji="0" lang="en-US" sz="3600" b="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3600" b="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gì</a:t>
            </a:r>
            <a:r>
              <a:rPr kumimoji="0" lang="en-US" sz="3600" b="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3600" b="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vỏ</a:t>
            </a:r>
            <a:r>
              <a:rPr kumimoji="0" lang="en-US" sz="3600" b="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3600" b="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có</a:t>
            </a:r>
            <a:r>
              <a:rPr kumimoji="0" lang="en-US" sz="3600" b="0"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gai </a:t>
            </a:r>
            <a:r>
              <a:rPr kumimoji="0" lang="en-US" sz="3600" b="0" i="0" u="none" strike="noStrike" kern="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mềm</a:t>
            </a:r>
            <a:endParaRPr kumimoji="0" lang="x-none" sz="3600" b="0" i="0" u="none" strike="noStrike" kern="0" cap="none" spc="0" normalizeH="0" baseline="0" noProof="0" dirty="0">
              <a:ln>
                <a:noFill/>
              </a:ln>
              <a:solidFill>
                <a:srgbClr val="000000"/>
              </a:solidFill>
              <a:effectLst/>
              <a:uLnTx/>
              <a:uFillTx/>
              <a:latin typeface="Constantia"/>
              <a:ea typeface="Calibri" panose="020F0502020204030204" pitchFamily="34" charset="0"/>
              <a:cs typeface="Arial"/>
              <a:sym typeface="Arial"/>
            </a:endParaRPr>
          </a:p>
          <a:p>
            <a:pPr marL="0" marR="0" lvl="0" indent="0" algn="ctr" defTabSz="914400" rtl="0" eaLnBrk="1" fontAlgn="auto" latinLnBrk="0" hangingPunct="1">
              <a:lnSpc>
                <a:spcPct val="114000"/>
              </a:lnSpc>
              <a:spcBef>
                <a:spcPts val="0"/>
              </a:spcBef>
              <a:spcAft>
                <a:spcPts val="0"/>
              </a:spcAft>
              <a:buClr>
                <a:srgbClr val="000000"/>
              </a:buClr>
              <a:buSzTx/>
              <a:buFont typeface="Arial"/>
              <a:buNone/>
              <a:tabLst/>
              <a:defRPr/>
            </a:pPr>
            <a:r>
              <a:rPr lang="en-US" sz="3600" dirty="0" err="1">
                <a:latin typeface="Times New Roman" panose="02020603050405020304" pitchFamily="18" charset="0"/>
                <a:ea typeface="Calibri" panose="020F0502020204030204" pitchFamily="34" charset="0"/>
              </a:rPr>
              <a:t>Đến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khi</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chín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đỏ</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thoạt</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nhìn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tưởng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hoa</a:t>
            </a:r>
            <a:r>
              <a:rPr kumimoji="0" lang="vi-VN" sz="36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a:t>
            </a:r>
            <a:endParaRPr kumimoji="0" lang="en-US" sz="3600" b="0" i="0" u="none" strike="noStrike" kern="0" cap="none" spc="0" normalizeH="0" baseline="0" noProof="0" dirty="0">
              <a:ln>
                <a:noFill/>
              </a:ln>
              <a:solidFill>
                <a:srgbClr val="000000"/>
              </a:solidFill>
              <a:effectLst/>
              <a:uLnTx/>
              <a:uFillTx/>
              <a:latin typeface="Constantia"/>
              <a:ea typeface="Calibri" panose="020F0502020204030204" pitchFamily="34" charset="0"/>
              <a:cs typeface="Arial"/>
              <a:sym typeface="Arial"/>
            </a:endParaRPr>
          </a:p>
          <a:p>
            <a:pPr marL="0" marR="0" lvl="0" indent="0" algn="ctr" defTabSz="914400" rtl="0" eaLnBrk="1" fontAlgn="auto" latinLnBrk="0" hangingPunct="1">
              <a:lnSpc>
                <a:spcPct val="114000"/>
              </a:lnSpc>
              <a:spcBef>
                <a:spcPts val="0"/>
              </a:spcBef>
              <a:spcAft>
                <a:spcPts val="0"/>
              </a:spcAft>
              <a:buClr>
                <a:srgbClr val="000000"/>
              </a:buClr>
              <a:buSzTx/>
              <a:buFont typeface="Arial"/>
              <a:buNone/>
              <a:tabLst/>
              <a:defRPr/>
            </a:pPr>
            <a:r>
              <a:rPr kumimoji="0" lang="en-US" altLang="en-US" sz="3600" b="1" i="0" u="none" strike="noStrike" kern="1200" cap="none" spc="0" normalizeH="0" baseline="0" noProof="0" dirty="0">
                <a:ln>
                  <a:noFill/>
                </a:ln>
                <a:solidFill>
                  <a:srgbClr val="FF0000"/>
                </a:solidFill>
                <a:effectLst/>
                <a:uLnTx/>
                <a:uFillTx/>
                <a:latin typeface="Constantia"/>
                <a:ea typeface="Calibri" panose="020F0502020204030204" pitchFamily="34" charset="0"/>
                <a:cs typeface="Arial" panose="020B0604020202020204" pitchFamily="34" charset="0"/>
                <a:sym typeface="Arial"/>
              </a:rPr>
              <a:t>                            </a:t>
            </a:r>
            <a:r>
              <a:rPr kumimoji="0" lang="en-US" altLang="en-US" sz="3600" b="1" i="0" u="none" strike="noStrike" kern="1200" cap="none" spc="0" normalizeH="0" baseline="0" noProof="0" dirty="0" err="1">
                <a:ln>
                  <a:noFill/>
                </a:ln>
                <a:solidFill>
                  <a:srgbClr val="FF0000"/>
                </a:solidFill>
                <a:effectLst/>
                <a:uLnTx/>
                <a:uFillTx/>
                <a:latin typeface="Constantia"/>
                <a:ea typeface="Calibri" panose="020F0502020204030204" pitchFamily="34" charset="0"/>
                <a:cs typeface="Arial" panose="020B0604020202020204" pitchFamily="34" charset="0"/>
                <a:sym typeface="Arial"/>
              </a:rPr>
              <a:t>Là</a:t>
            </a:r>
            <a:r>
              <a:rPr kumimoji="0" lang="en-US" altLang="en-US" sz="3600" b="1" i="0" u="none" strike="noStrike" kern="1200" cap="none" spc="0" normalizeH="0" baseline="0" noProof="0" dirty="0">
                <a:ln>
                  <a:noFill/>
                </a:ln>
                <a:solidFill>
                  <a:srgbClr val="FF0000"/>
                </a:solidFill>
                <a:effectLst/>
                <a:uLnTx/>
                <a:uFillTx/>
                <a:latin typeface="Constantia"/>
                <a:ea typeface="Calibri" panose="020F0502020204030204" pitchFamily="34" charset="0"/>
                <a:cs typeface="Arial" panose="020B0604020202020204" pitchFamily="34" charset="0"/>
                <a:sym typeface="Arial"/>
              </a:rPr>
              <a:t> </a:t>
            </a:r>
            <a:r>
              <a:rPr kumimoji="0" lang="en-US" altLang="en-US" sz="3600" b="1" i="0" u="none" strike="noStrike" kern="1200" cap="none" spc="0" normalizeH="0" baseline="0" noProof="0" dirty="0" err="1">
                <a:ln>
                  <a:noFill/>
                </a:ln>
                <a:solidFill>
                  <a:srgbClr val="FF0000"/>
                </a:solidFill>
                <a:effectLst/>
                <a:uLnTx/>
                <a:uFillTx/>
                <a:latin typeface="Constantia"/>
                <a:ea typeface="Calibri" panose="020F0502020204030204" pitchFamily="34" charset="0"/>
                <a:cs typeface="Arial" panose="020B0604020202020204" pitchFamily="34" charset="0"/>
                <a:sym typeface="Arial"/>
              </a:rPr>
              <a:t>quả</a:t>
            </a:r>
            <a:r>
              <a:rPr kumimoji="0" lang="en-US" altLang="en-US" sz="3600" b="1" i="0" u="none" strike="noStrike" kern="1200" cap="none" spc="0" normalizeH="0" baseline="0" noProof="0" dirty="0">
                <a:ln>
                  <a:noFill/>
                </a:ln>
                <a:solidFill>
                  <a:srgbClr val="FF0000"/>
                </a:solidFill>
                <a:effectLst/>
                <a:uLnTx/>
                <a:uFillTx/>
                <a:latin typeface="Constantia"/>
                <a:ea typeface="Calibri" panose="020F0502020204030204" pitchFamily="34" charset="0"/>
                <a:cs typeface="Arial" panose="020B0604020202020204" pitchFamily="34" charset="0"/>
                <a:sym typeface="Arial"/>
              </a:rPr>
              <a:t> </a:t>
            </a:r>
            <a:r>
              <a:rPr kumimoji="0" lang="en-US" altLang="en-US" sz="3600" b="1" i="0" u="none" strike="noStrike" kern="1200" cap="none" spc="0" normalizeH="0" baseline="0" noProof="0" dirty="0" err="1">
                <a:ln>
                  <a:noFill/>
                </a:ln>
                <a:solidFill>
                  <a:srgbClr val="FF0000"/>
                </a:solidFill>
                <a:effectLst/>
                <a:uLnTx/>
                <a:uFillTx/>
                <a:latin typeface="Constantia"/>
                <a:ea typeface="Calibri" panose="020F0502020204030204" pitchFamily="34" charset="0"/>
                <a:cs typeface="Arial" panose="020B0604020202020204" pitchFamily="34" charset="0"/>
                <a:sym typeface="Arial"/>
              </a:rPr>
              <a:t>gì</a:t>
            </a:r>
            <a:r>
              <a:rPr kumimoji="0" lang="en-US" altLang="en-US" sz="3600" b="1" i="0" u="none" strike="noStrike" kern="1200" cap="none" spc="0" normalizeH="0" baseline="0" noProof="0" dirty="0">
                <a:ln>
                  <a:noFill/>
                </a:ln>
                <a:solidFill>
                  <a:srgbClr val="FF0000"/>
                </a:solidFill>
                <a:effectLst/>
                <a:uLnTx/>
                <a:uFillTx/>
                <a:latin typeface="Constantia"/>
                <a:ea typeface="Calibri" panose="020F0502020204030204" pitchFamily="34" charset="0"/>
                <a:cs typeface="Arial" panose="020B0604020202020204" pitchFamily="34" charset="0"/>
                <a:sym typeface="Arial"/>
              </a:rPr>
              <a:t>?</a:t>
            </a:r>
            <a:endParaRPr kumimoji="0" lang="en-US" altLang="en-US" sz="3300" b="1" i="0" u="none" strike="noStrike" kern="1200" cap="none" spc="0" normalizeH="0" baseline="0" noProof="0" dirty="0">
              <a:ln>
                <a:noFill/>
              </a:ln>
              <a:solidFill>
                <a:srgbClr val="FF0000"/>
              </a:solidFill>
              <a:effectLst/>
              <a:uLnTx/>
              <a:uFillTx/>
              <a:latin typeface="Constantia"/>
              <a:ea typeface="+mn-ea"/>
              <a:cs typeface="Arial" panose="020B0604020202020204" pitchFamily="34" charset="0"/>
              <a:sym typeface="Arial"/>
            </a:endParaRPr>
          </a:p>
        </p:txBody>
      </p:sp>
      <p:cxnSp>
        <p:nvCxnSpPr>
          <p:cNvPr id="13" name="Straight Connector 12">
            <a:extLst>
              <a:ext uri="{FF2B5EF4-FFF2-40B4-BE49-F238E27FC236}">
                <a16:creationId xmlns:a16="http://schemas.microsoft.com/office/drawing/2014/main" id="{2926DA80-EFBD-053F-41E2-6DAE55C98069}"/>
              </a:ext>
            </a:extLst>
          </p:cNvPr>
          <p:cNvCxnSpPr>
            <a:cxnSpLocks/>
          </p:cNvCxnSpPr>
          <p:nvPr/>
        </p:nvCxnSpPr>
        <p:spPr>
          <a:xfrm>
            <a:off x="4256315" y="3788876"/>
            <a:ext cx="0" cy="0"/>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31C95EAE-FFC9-61A2-4937-61896BCB2B05}"/>
              </a:ext>
            </a:extLst>
          </p:cNvPr>
          <p:cNvGrpSpPr/>
          <p:nvPr/>
        </p:nvGrpSpPr>
        <p:grpSpPr>
          <a:xfrm>
            <a:off x="-96149" y="3326923"/>
            <a:ext cx="5470218" cy="733621"/>
            <a:chOff x="3787090" y="3726429"/>
            <a:chExt cx="4124448" cy="2853916"/>
          </a:xfrm>
        </p:grpSpPr>
        <p:sp>
          <p:nvSpPr>
            <p:cNvPr id="11" name="AutoShape 5">
              <a:extLst>
                <a:ext uri="{FF2B5EF4-FFF2-40B4-BE49-F238E27FC236}">
                  <a16:creationId xmlns:a16="http://schemas.microsoft.com/office/drawing/2014/main" id="{81A94356-83D8-6B34-A420-6BB57D1CF2F0}"/>
                </a:ext>
              </a:extLst>
            </p:cNvPr>
            <p:cNvSpPr>
              <a:spLocks noChangeArrowheads="1"/>
            </p:cNvSpPr>
            <p:nvPr/>
          </p:nvSpPr>
          <p:spPr bwMode="auto">
            <a:xfrm>
              <a:off x="4045924" y="3769843"/>
              <a:ext cx="3865614" cy="2810502"/>
            </a:xfrm>
            <a:prstGeom prst="roundRect">
              <a:avLst>
                <a:gd name="adj" fmla="val 16667"/>
              </a:avLst>
            </a:prstGeom>
            <a:ln/>
          </p:spPr>
          <p:style>
            <a:lnRef idx="2">
              <a:schemeClr val="accent1"/>
            </a:lnRef>
            <a:fillRef idx="1">
              <a:schemeClr val="lt1"/>
            </a:fillRef>
            <a:effectRef idx="0">
              <a:schemeClr val="accent1"/>
            </a:effectRef>
            <a:fontRef idx="minor">
              <a:schemeClr val="dk1"/>
            </a:fontRef>
          </p:style>
          <p:txBody>
            <a:bodyPr wrap="none" anchor="ctr"/>
            <a:lstStyle/>
            <a:p>
              <a:pPr marL="0" marR="0" lvl="0" indent="0" algn="ctr" defTabSz="685800" rtl="0" eaLnBrk="0" fontAlgn="base" latinLnBrk="0" hangingPunct="0">
                <a:lnSpc>
                  <a:spcPct val="100000"/>
                </a:lnSpc>
                <a:spcBef>
                  <a:spcPct val="0"/>
                </a:spcBef>
                <a:spcAft>
                  <a:spcPct val="0"/>
                </a:spcAft>
                <a:buClrTx/>
                <a:buSzTx/>
                <a:buFont typeface="Arial"/>
                <a:buNone/>
                <a:tabLst/>
                <a:defRPr/>
              </a:pPr>
              <a:r>
                <a:rPr kumimoji="0" lang="en-US" sz="3000" b="0" i="1" u="none" strike="noStrike" kern="1200" cap="none" spc="0" normalizeH="0" baseline="0" noProof="0" dirty="0">
                  <a:ln>
                    <a:noFill/>
                  </a:ln>
                  <a:solidFill>
                    <a:prstClr val="white"/>
                  </a:solidFill>
                  <a:effectLst/>
                  <a:uLnTx/>
                  <a:uFillTx/>
                  <a:latin typeface="UTM Nokia Standard" panose="02040603050506020204" pitchFamily="18" charset="0"/>
                  <a:ea typeface="+mn-ea"/>
                  <a:cs typeface="Arial" panose="020B0604020202020204" pitchFamily="34" charset="0"/>
                  <a:sym typeface="Arial"/>
                </a:rPr>
                <a:t>B</a:t>
              </a:r>
            </a:p>
          </p:txBody>
        </p:sp>
        <p:sp>
          <p:nvSpPr>
            <p:cNvPr id="16" name="Rectangle 15">
              <a:extLst>
                <a:ext uri="{FF2B5EF4-FFF2-40B4-BE49-F238E27FC236}">
                  <a16:creationId xmlns:a16="http://schemas.microsoft.com/office/drawing/2014/main" id="{16F7BF35-1F39-FF8F-B96F-DE9DDAED5984}"/>
                </a:ext>
              </a:extLst>
            </p:cNvPr>
            <p:cNvSpPr/>
            <p:nvPr/>
          </p:nvSpPr>
          <p:spPr>
            <a:xfrm>
              <a:off x="3787090" y="3726429"/>
              <a:ext cx="1220281" cy="1107997"/>
            </a:xfrm>
            <a:prstGeom prst="rect">
              <a:avLst/>
            </a:prstGeom>
            <a:no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950" b="1" i="0" u="none" strike="noStrike" kern="1200" cap="none" spc="0" normalizeH="0" baseline="0" noProof="0" dirty="0">
                  <a:ln w="12700">
                    <a:solidFill>
                      <a:srgbClr val="04617B">
                        <a:lumMod val="75000"/>
                      </a:srgbClr>
                    </a:solidFill>
                    <a:prstDash val="solid"/>
                  </a:ln>
                  <a:pattFill prst="dkUpDiag">
                    <a:fgClr>
                      <a:srgbClr val="04617B"/>
                    </a:fgClr>
                    <a:bgClr>
                      <a:srgbClr val="04617B">
                        <a:lumMod val="20000"/>
                        <a:lumOff val="80000"/>
                      </a:srgbClr>
                    </a:bgClr>
                  </a:pattFill>
                  <a:effectLst>
                    <a:outerShdw dist="38100" dir="2640000" algn="bl" rotWithShape="0">
                      <a:srgbClr val="04617B">
                        <a:lumMod val="75000"/>
                      </a:srgbClr>
                    </a:outerShdw>
                  </a:effectLst>
                  <a:uLnTx/>
                  <a:uFillTx/>
                  <a:latin typeface="Constantia"/>
                  <a:ea typeface="+mn-ea"/>
                  <a:cs typeface="Arial"/>
                  <a:sym typeface="Arial"/>
                </a:rPr>
                <a:t>B</a:t>
              </a:r>
            </a:p>
          </p:txBody>
        </p:sp>
      </p:grpSp>
      <p:grpSp>
        <p:nvGrpSpPr>
          <p:cNvPr id="21" name="Group 20">
            <a:extLst>
              <a:ext uri="{FF2B5EF4-FFF2-40B4-BE49-F238E27FC236}">
                <a16:creationId xmlns:a16="http://schemas.microsoft.com/office/drawing/2014/main" id="{09EDF077-F0C7-B796-4504-2F2CF005D648}"/>
              </a:ext>
            </a:extLst>
          </p:cNvPr>
          <p:cNvGrpSpPr/>
          <p:nvPr/>
        </p:nvGrpSpPr>
        <p:grpSpPr>
          <a:xfrm>
            <a:off x="-85516" y="4197854"/>
            <a:ext cx="5416682" cy="755605"/>
            <a:chOff x="7776823" y="3607078"/>
            <a:chExt cx="4319609" cy="3003162"/>
          </a:xfrm>
        </p:grpSpPr>
        <p:sp>
          <p:nvSpPr>
            <p:cNvPr id="5" name="AutoShape 6">
              <a:extLst>
                <a:ext uri="{FF2B5EF4-FFF2-40B4-BE49-F238E27FC236}">
                  <a16:creationId xmlns:a16="http://schemas.microsoft.com/office/drawing/2014/main" id="{E27908B2-BDE0-1B61-C421-4C8507B53B7C}"/>
                </a:ext>
              </a:extLst>
            </p:cNvPr>
            <p:cNvSpPr>
              <a:spLocks noChangeArrowheads="1"/>
            </p:cNvSpPr>
            <p:nvPr/>
          </p:nvSpPr>
          <p:spPr bwMode="auto">
            <a:xfrm>
              <a:off x="8023127" y="3616271"/>
              <a:ext cx="4073305" cy="2993969"/>
            </a:xfrm>
            <a:prstGeom prst="roundRect">
              <a:avLst>
                <a:gd name="adj" fmla="val 16667"/>
              </a:avLst>
            </a:prstGeom>
            <a:ln/>
          </p:spPr>
          <p:style>
            <a:lnRef idx="2">
              <a:schemeClr val="accent1"/>
            </a:lnRef>
            <a:fillRef idx="1">
              <a:schemeClr val="lt1"/>
            </a:fillRef>
            <a:effectRef idx="0">
              <a:schemeClr val="accent1"/>
            </a:effectRef>
            <a:fontRef idx="minor">
              <a:schemeClr val="dk1"/>
            </a:fontRef>
          </p:style>
          <p:txBody>
            <a:bodyPr wrap="none" anchor="ctr"/>
            <a:lstStyle/>
            <a:p>
              <a:pPr marL="0" marR="0" lvl="0" indent="0" algn="ctr" defTabSz="685800" rtl="0" eaLnBrk="0" fontAlgn="base" latinLnBrk="0" hangingPunct="0">
                <a:lnSpc>
                  <a:spcPct val="100000"/>
                </a:lnSpc>
                <a:spcBef>
                  <a:spcPct val="0"/>
                </a:spcBef>
                <a:spcAft>
                  <a:spcPct val="0"/>
                </a:spcAft>
                <a:buClrTx/>
                <a:buSzTx/>
                <a:buFont typeface="Arial"/>
                <a:buNone/>
                <a:tabLst/>
                <a:defRPr/>
              </a:pPr>
              <a:endParaRPr kumimoji="0" lang="en-US" sz="3000" b="0" i="1" u="none" strike="noStrike" kern="1200" cap="none" spc="0" normalizeH="0" baseline="0" noProof="0" dirty="0">
                <a:ln>
                  <a:noFill/>
                </a:ln>
                <a:solidFill>
                  <a:prstClr val="black"/>
                </a:solidFill>
                <a:effectLst/>
                <a:uLnTx/>
                <a:uFillTx/>
                <a:latin typeface="UTM Nokia Standard" panose="02040603050506020204" pitchFamily="18" charset="0"/>
                <a:ea typeface="+mn-ea"/>
                <a:cs typeface="Arial" panose="020B0604020202020204" pitchFamily="34" charset="0"/>
                <a:sym typeface="Arial"/>
              </a:endParaRPr>
            </a:p>
          </p:txBody>
        </p:sp>
        <p:sp>
          <p:nvSpPr>
            <p:cNvPr id="17" name="Rectangle 16">
              <a:extLst>
                <a:ext uri="{FF2B5EF4-FFF2-40B4-BE49-F238E27FC236}">
                  <a16:creationId xmlns:a16="http://schemas.microsoft.com/office/drawing/2014/main" id="{630BA2FD-2A7E-1F86-8633-F5F0ED25C47F}"/>
                </a:ext>
              </a:extLst>
            </p:cNvPr>
            <p:cNvSpPr/>
            <p:nvPr/>
          </p:nvSpPr>
          <p:spPr>
            <a:xfrm>
              <a:off x="7776823" y="3607078"/>
              <a:ext cx="1220281" cy="1107995"/>
            </a:xfrm>
            <a:prstGeom prst="rect">
              <a:avLst/>
            </a:prstGeom>
            <a:no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950" b="1" i="0" u="none" strike="noStrike" kern="1200" cap="none" spc="0" normalizeH="0" baseline="0" noProof="0" dirty="0">
                  <a:ln w="12700">
                    <a:solidFill>
                      <a:srgbClr val="04617B">
                        <a:lumMod val="75000"/>
                      </a:srgbClr>
                    </a:solidFill>
                    <a:prstDash val="solid"/>
                  </a:ln>
                  <a:pattFill prst="dkUpDiag">
                    <a:fgClr>
                      <a:srgbClr val="04617B"/>
                    </a:fgClr>
                    <a:bgClr>
                      <a:srgbClr val="04617B">
                        <a:lumMod val="20000"/>
                        <a:lumOff val="80000"/>
                      </a:srgbClr>
                    </a:bgClr>
                  </a:pattFill>
                  <a:effectLst>
                    <a:outerShdw dist="38100" dir="2640000" algn="bl" rotWithShape="0">
                      <a:srgbClr val="04617B">
                        <a:lumMod val="75000"/>
                      </a:srgbClr>
                    </a:outerShdw>
                  </a:effectLst>
                  <a:uLnTx/>
                  <a:uFillTx/>
                  <a:latin typeface="Constantia"/>
                  <a:ea typeface="+mn-ea"/>
                  <a:cs typeface="Arial"/>
                  <a:sym typeface="Arial"/>
                </a:rPr>
                <a:t>C</a:t>
              </a:r>
            </a:p>
          </p:txBody>
        </p:sp>
      </p:grpSp>
      <p:grpSp>
        <p:nvGrpSpPr>
          <p:cNvPr id="19" name="Group 18">
            <a:extLst>
              <a:ext uri="{FF2B5EF4-FFF2-40B4-BE49-F238E27FC236}">
                <a16:creationId xmlns:a16="http://schemas.microsoft.com/office/drawing/2014/main" id="{BC700945-6076-91B5-E3E4-D83661012ADC}"/>
              </a:ext>
            </a:extLst>
          </p:cNvPr>
          <p:cNvGrpSpPr/>
          <p:nvPr/>
        </p:nvGrpSpPr>
        <p:grpSpPr>
          <a:xfrm>
            <a:off x="-96149" y="2457589"/>
            <a:ext cx="5429111" cy="830997"/>
            <a:chOff x="-209996" y="3760618"/>
            <a:chExt cx="4122134" cy="3069531"/>
          </a:xfrm>
        </p:grpSpPr>
        <p:sp>
          <p:nvSpPr>
            <p:cNvPr id="12" name="AutoShape 6">
              <a:extLst>
                <a:ext uri="{FF2B5EF4-FFF2-40B4-BE49-F238E27FC236}">
                  <a16:creationId xmlns:a16="http://schemas.microsoft.com/office/drawing/2014/main" id="{7FAAF895-3F8A-F144-0E7F-0C7F6A718EF6}"/>
                </a:ext>
              </a:extLst>
            </p:cNvPr>
            <p:cNvSpPr>
              <a:spLocks noChangeArrowheads="1"/>
            </p:cNvSpPr>
            <p:nvPr/>
          </p:nvSpPr>
          <p:spPr bwMode="auto">
            <a:xfrm>
              <a:off x="48693" y="3769841"/>
              <a:ext cx="3863445" cy="2810504"/>
            </a:xfrm>
            <a:prstGeom prst="roundRect">
              <a:avLst>
                <a:gd name="adj" fmla="val 16667"/>
              </a:avLst>
            </a:prstGeom>
            <a:ln/>
          </p:spPr>
          <p:style>
            <a:lnRef idx="2">
              <a:schemeClr val="accent1"/>
            </a:lnRef>
            <a:fillRef idx="1">
              <a:schemeClr val="lt1"/>
            </a:fillRef>
            <a:effectRef idx="0">
              <a:schemeClr val="accent1"/>
            </a:effectRef>
            <a:fontRef idx="minor">
              <a:schemeClr val="dk1"/>
            </a:fontRef>
          </p:style>
          <p:txBody>
            <a:bodyPr wrap="none" anchor="ctr"/>
            <a:lstStyle/>
            <a:p>
              <a:pPr marL="0" marR="0" lvl="0" indent="0" algn="ctr" defTabSz="685800" rtl="0" eaLnBrk="0" fontAlgn="base" latinLnBrk="0" hangingPunct="0">
                <a:lnSpc>
                  <a:spcPct val="100000"/>
                </a:lnSpc>
                <a:spcBef>
                  <a:spcPct val="0"/>
                </a:spcBef>
                <a:spcAft>
                  <a:spcPct val="0"/>
                </a:spcAft>
                <a:buClrTx/>
                <a:buSzTx/>
                <a:buFont typeface="Arial"/>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Quả</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sầu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riêng</a:t>
              </a:r>
              <a:endPar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8" name="Rectangle 17">
              <a:extLst>
                <a:ext uri="{FF2B5EF4-FFF2-40B4-BE49-F238E27FC236}">
                  <a16:creationId xmlns:a16="http://schemas.microsoft.com/office/drawing/2014/main" id="{040B75BD-851D-9373-6898-998C3BA248F6}"/>
                </a:ext>
              </a:extLst>
            </p:cNvPr>
            <p:cNvSpPr/>
            <p:nvPr/>
          </p:nvSpPr>
          <p:spPr>
            <a:xfrm>
              <a:off x="-209996" y="3760618"/>
              <a:ext cx="1220281" cy="3069531"/>
            </a:xfrm>
            <a:prstGeom prst="rect">
              <a:avLst/>
            </a:prstGeom>
            <a:no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950" b="1" i="0" u="none" strike="noStrike" kern="1200" cap="none" spc="0" normalizeH="0" baseline="0" noProof="0" dirty="0">
                  <a:ln w="12700">
                    <a:solidFill>
                      <a:srgbClr val="04617B">
                        <a:lumMod val="75000"/>
                      </a:srgbClr>
                    </a:solidFill>
                    <a:prstDash val="solid"/>
                  </a:ln>
                  <a:pattFill prst="dkUpDiag">
                    <a:fgClr>
                      <a:srgbClr val="04617B"/>
                    </a:fgClr>
                    <a:bgClr>
                      <a:srgbClr val="04617B">
                        <a:lumMod val="20000"/>
                        <a:lumOff val="80000"/>
                      </a:srgbClr>
                    </a:bgClr>
                  </a:pattFill>
                  <a:effectLst>
                    <a:outerShdw dist="38100" dir="2640000" algn="bl" rotWithShape="0">
                      <a:srgbClr val="04617B">
                        <a:lumMod val="75000"/>
                      </a:srgbClr>
                    </a:outerShdw>
                  </a:effectLst>
                  <a:uLnTx/>
                  <a:uFillTx/>
                  <a:latin typeface="Constantia"/>
                  <a:ea typeface="+mn-ea"/>
                  <a:cs typeface="Arial"/>
                  <a:sym typeface="Arial"/>
                </a:rPr>
                <a:t>A  </a:t>
              </a:r>
            </a:p>
          </p:txBody>
        </p:sp>
      </p:grpSp>
      <p:pic>
        <p:nvPicPr>
          <p:cNvPr id="2" name="Đồng hồ đếm ngược 10 giây">
            <a:hlinkClick r:id="" action="ppaction://media"/>
            <a:extLst>
              <a:ext uri="{FF2B5EF4-FFF2-40B4-BE49-F238E27FC236}">
                <a16:creationId xmlns:a16="http://schemas.microsoft.com/office/drawing/2014/main" id="{BDFF1F28-3F77-A5D9-7AD0-4754A41703E8}"/>
              </a:ext>
            </a:extLst>
          </p:cNvPr>
          <p:cNvPicPr>
            <a:picLocks noChangeAspect="1"/>
          </p:cNvPicPr>
          <p:nvPr>
            <a:videoFile r:link="rId2"/>
            <p:extLst>
              <p:ext uri="{DAA4B4D4-6D71-4841-9C94-3DE7FCFB9230}">
                <p14:media xmlns:p14="http://schemas.microsoft.com/office/powerpoint/2010/main" r:embed="rId1"/>
              </p:ext>
            </p:extLst>
          </p:nvPr>
        </p:nvPicPr>
        <p:blipFill>
          <a:blip r:embed="rId9"/>
          <a:srcRect l="16176" t="8189" r="19535"/>
          <a:stretch/>
        </p:blipFill>
        <p:spPr>
          <a:xfrm>
            <a:off x="7673804" y="56944"/>
            <a:ext cx="1294889" cy="1092256"/>
          </a:xfrm>
          <a:prstGeom prst="ellipse">
            <a:avLst/>
          </a:prstGeom>
        </p:spPr>
      </p:pic>
      <p:sp>
        <p:nvSpPr>
          <p:cNvPr id="15" name="TextBox 14">
            <a:extLst>
              <a:ext uri="{FF2B5EF4-FFF2-40B4-BE49-F238E27FC236}">
                <a16:creationId xmlns:a16="http://schemas.microsoft.com/office/drawing/2014/main" id="{306E6736-58FC-B6DD-90C4-C4A339369481}"/>
              </a:ext>
            </a:extLst>
          </p:cNvPr>
          <p:cNvSpPr txBox="1"/>
          <p:nvPr/>
        </p:nvSpPr>
        <p:spPr>
          <a:xfrm>
            <a:off x="310580" y="3320766"/>
            <a:ext cx="4842490" cy="707886"/>
          </a:xfrm>
          <a:prstGeom prst="rect">
            <a:avLst/>
          </a:prstGeom>
          <a:noFill/>
        </p:spPr>
        <p:txBody>
          <a:bodyPr wrap="square">
            <a:spAutoFit/>
          </a:bodyPr>
          <a:lstStyle/>
          <a:p>
            <a:pPr lvl="0" algn="ctr" defTabSz="685800" eaLnBrk="0" fontAlgn="base" hangingPunct="0">
              <a:spcBef>
                <a:spcPct val="0"/>
              </a:spcBef>
              <a:spcAft>
                <a:spcPct val="0"/>
              </a:spcAft>
              <a:buClrTx/>
              <a:defRPr/>
            </a:pPr>
            <a:r>
              <a:rPr lang="en-US" sz="4000" b="1" kern="1200" dirty="0">
                <a:solidFill>
                  <a:srgbClr val="002060"/>
                </a:solidFill>
                <a:latin typeface="Times New Roman" panose="02020603050405020304" pitchFamily="18" charset="0"/>
                <a:cs typeface="Times New Roman" panose="02020603050405020304" pitchFamily="18" charset="0"/>
              </a:rPr>
              <a:t>     </a:t>
            </a:r>
            <a:r>
              <a:rPr lang="en-US" sz="4000" b="1" kern="1200" dirty="0" err="1">
                <a:solidFill>
                  <a:srgbClr val="002060"/>
                </a:solidFill>
                <a:latin typeface="Times New Roman" panose="02020603050405020304" pitchFamily="18" charset="0"/>
                <a:cs typeface="Times New Roman" panose="02020603050405020304" pitchFamily="18" charset="0"/>
              </a:rPr>
              <a:t>Quả</a:t>
            </a:r>
            <a:r>
              <a:rPr lang="en-US" sz="4000" b="1" kern="1200" dirty="0">
                <a:solidFill>
                  <a:srgbClr val="002060"/>
                </a:solidFill>
                <a:latin typeface="Times New Roman" panose="02020603050405020304" pitchFamily="18" charset="0"/>
                <a:cs typeface="Times New Roman" panose="02020603050405020304" pitchFamily="18" charset="0"/>
              </a:rPr>
              <a:t> </a:t>
            </a:r>
            <a:r>
              <a:rPr lang="en-US" sz="4000" b="1" kern="1200" dirty="0" err="1">
                <a:solidFill>
                  <a:srgbClr val="002060"/>
                </a:solidFill>
                <a:latin typeface="Times New Roman" panose="02020603050405020304" pitchFamily="18" charset="0"/>
                <a:cs typeface="Times New Roman" panose="02020603050405020304" pitchFamily="18" charset="0"/>
              </a:rPr>
              <a:t>chôm</a:t>
            </a:r>
            <a:r>
              <a:rPr lang="en-US" sz="4000" b="1" kern="1200" dirty="0">
                <a:solidFill>
                  <a:srgbClr val="002060"/>
                </a:solidFill>
                <a:latin typeface="Times New Roman" panose="02020603050405020304" pitchFamily="18" charset="0"/>
                <a:cs typeface="Times New Roman" panose="02020603050405020304" pitchFamily="18" charset="0"/>
              </a:rPr>
              <a:t> </a:t>
            </a:r>
            <a:r>
              <a:rPr lang="en-US" sz="4000" b="1" kern="1200" dirty="0" err="1">
                <a:solidFill>
                  <a:srgbClr val="002060"/>
                </a:solidFill>
                <a:latin typeface="Times New Roman" panose="02020603050405020304" pitchFamily="18" charset="0"/>
                <a:cs typeface="Times New Roman" panose="02020603050405020304" pitchFamily="18" charset="0"/>
              </a:rPr>
              <a:t>chôm</a:t>
            </a:r>
            <a:endParaRPr lang="en-US" sz="3000" b="1" kern="1200" dirty="0">
              <a:solidFill>
                <a:srgbClr val="002060"/>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2D705B0E-0D3E-4D55-7641-1000296B36BE}"/>
              </a:ext>
            </a:extLst>
          </p:cNvPr>
          <p:cNvSpPr txBox="1"/>
          <p:nvPr/>
        </p:nvSpPr>
        <p:spPr>
          <a:xfrm>
            <a:off x="823443" y="4222870"/>
            <a:ext cx="3930635" cy="707886"/>
          </a:xfrm>
          <a:prstGeom prst="rect">
            <a:avLst/>
          </a:prstGeom>
          <a:noFill/>
        </p:spPr>
        <p:txBody>
          <a:bodyPr wrap="square">
            <a:spAutoFit/>
          </a:bodyPr>
          <a:lstStyle/>
          <a:p>
            <a:pPr marL="0" marR="0" lvl="0" indent="0" algn="ctr" defTabSz="685800" rtl="0" eaLnBrk="0" fontAlgn="base" latinLnBrk="0" hangingPunct="0">
              <a:lnSpc>
                <a:spcPct val="100000"/>
              </a:lnSpc>
              <a:spcBef>
                <a:spcPct val="0"/>
              </a:spcBef>
              <a:spcAft>
                <a:spcPct val="0"/>
              </a:spcAft>
              <a:buClrTx/>
              <a:buSzTx/>
              <a:buFont typeface="Arial"/>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Quả</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na</a:t>
            </a:r>
            <a:endPar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25" name="Picture 24">
            <a:extLst>
              <a:ext uri="{FF2B5EF4-FFF2-40B4-BE49-F238E27FC236}">
                <a16:creationId xmlns:a16="http://schemas.microsoft.com/office/drawing/2014/main" id="{1AD3A4BE-5331-B54B-8C5D-A798CAE44910}"/>
              </a:ext>
            </a:extLst>
          </p:cNvPr>
          <p:cNvPicPr>
            <a:picLocks noChangeAspect="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saturation sat="200000"/>
                    </a14:imgEffect>
                  </a14:imgLayer>
                </a14:imgProps>
              </a:ext>
            </a:extLst>
          </a:blip>
          <a:stretch>
            <a:fillRect/>
          </a:stretch>
        </p:blipFill>
        <p:spPr>
          <a:xfrm>
            <a:off x="5973856" y="1959873"/>
            <a:ext cx="1873305" cy="1595778"/>
          </a:xfrm>
          <a:prstGeom prst="rect">
            <a:avLst/>
          </a:prstGeom>
        </p:spPr>
      </p:pic>
      <p:pic>
        <p:nvPicPr>
          <p:cNvPr id="26" name="Picture 25">
            <a:extLst>
              <a:ext uri="{FF2B5EF4-FFF2-40B4-BE49-F238E27FC236}">
                <a16:creationId xmlns:a16="http://schemas.microsoft.com/office/drawing/2014/main" id="{159880C1-1037-D4EA-CFF6-516336CC5D28}"/>
              </a:ext>
            </a:extLst>
          </p:cNvPr>
          <p:cNvPicPr>
            <a:picLocks noChangeAspect="1"/>
          </p:cNvPicPr>
          <p:nvPr/>
        </p:nvPicPr>
        <p:blipFill rotWithShape="1">
          <a:blip r:embed="rId12">
            <a:clrChange>
              <a:clrFrom>
                <a:srgbClr val="FFFFFF"/>
              </a:clrFrom>
              <a:clrTo>
                <a:srgbClr val="FFFFFF">
                  <a:alpha val="0"/>
                </a:srgbClr>
              </a:clrTo>
            </a:clrChange>
            <a:extLst>
              <a:ext uri="{BEBA8EAE-BF5A-486C-A8C5-ECC9F3942E4B}">
                <a14:imgProps xmlns:a14="http://schemas.microsoft.com/office/drawing/2010/main">
                  <a14:imgLayer r:embed="rId13">
                    <a14:imgEffect>
                      <a14:sharpenSoften amount="26000"/>
                    </a14:imgEffect>
                    <a14:imgEffect>
                      <a14:saturation sat="200000"/>
                    </a14:imgEffect>
                  </a14:imgLayer>
                </a14:imgProps>
              </a:ext>
            </a:extLst>
          </a:blip>
          <a:srcRect t="11580"/>
          <a:stretch/>
        </p:blipFill>
        <p:spPr>
          <a:xfrm>
            <a:off x="7775078" y="1767669"/>
            <a:ext cx="1311380" cy="1181268"/>
          </a:xfrm>
          <a:prstGeom prst="rect">
            <a:avLst/>
          </a:prstGeom>
        </p:spPr>
      </p:pic>
      <p:pic>
        <p:nvPicPr>
          <p:cNvPr id="27" name="Picture 26">
            <a:extLst>
              <a:ext uri="{FF2B5EF4-FFF2-40B4-BE49-F238E27FC236}">
                <a16:creationId xmlns:a16="http://schemas.microsoft.com/office/drawing/2014/main" id="{89101A94-9B0B-AF43-5D0C-B6803A895DC7}"/>
              </a:ext>
            </a:extLst>
          </p:cNvPr>
          <p:cNvPicPr>
            <a:picLocks noChangeAspect="1"/>
          </p:cNvPicPr>
          <p:nvPr/>
        </p:nvPicPr>
        <p:blipFill rotWithShape="1">
          <a:blip r:embed="rId14">
            <a:clrChange>
              <a:clrFrom>
                <a:srgbClr val="FFFFFF"/>
              </a:clrFrom>
              <a:clrTo>
                <a:srgbClr val="FFFFFF">
                  <a:alpha val="0"/>
                </a:srgbClr>
              </a:clrTo>
            </a:clrChange>
          </a:blip>
          <a:srcRect l="4553" t="8743" b="-12002"/>
          <a:stretch/>
        </p:blipFill>
        <p:spPr>
          <a:xfrm>
            <a:off x="7541096" y="2938702"/>
            <a:ext cx="1808936" cy="1707573"/>
          </a:xfrm>
          <a:prstGeom prst="ellipse">
            <a:avLst/>
          </a:prstGeom>
        </p:spPr>
      </p:pic>
      <p:pic>
        <p:nvPicPr>
          <p:cNvPr id="28" name="Picture 2" descr="1kg chôm chôm bao nhiêu calo? - Bác sĩ phụ khoa giỏi">
            <a:extLst>
              <a:ext uri="{FF2B5EF4-FFF2-40B4-BE49-F238E27FC236}">
                <a16:creationId xmlns:a16="http://schemas.microsoft.com/office/drawing/2014/main" id="{EA4408A3-6899-B6D5-2535-59870199F64D}"/>
              </a:ext>
            </a:extLst>
          </p:cNvPr>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3756" y="3390750"/>
            <a:ext cx="1922344" cy="15393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ình ảnh Mặt Cười PNG, Vector, PSD, và biểu tượng để tải về miễn phí |  pngtree">
            <a:extLst>
              <a:ext uri="{FF2B5EF4-FFF2-40B4-BE49-F238E27FC236}">
                <a16:creationId xmlns:a16="http://schemas.microsoft.com/office/drawing/2014/main" id="{F58F8125-32E4-9646-2F7E-69ABB601D9C0}"/>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9167" r="94722">
                        <a14:foregroundMark x1="9444" y1="34444" x2="10278" y2="63056"/>
                        <a14:foregroundMark x1="87500" y1="60278" x2="90833" y2="63611"/>
                        <a14:foregroundMark x1="94722" y1="58611" x2="94167" y2="56944"/>
                      </a14:backgroundRemoval>
                    </a14:imgEffect>
                  </a14:imgLayer>
                </a14:imgProps>
              </a:ext>
              <a:ext uri="{28A0092B-C50C-407E-A947-70E740481C1C}">
                <a14:useLocalDpi xmlns:a14="http://schemas.microsoft.com/office/drawing/2010/main" val="0"/>
              </a:ext>
            </a:extLst>
          </a:blip>
          <a:srcRect/>
          <a:stretch>
            <a:fillRect/>
          </a:stretch>
        </p:blipFill>
        <p:spPr bwMode="auto">
          <a:xfrm rot="1164638">
            <a:off x="4740186" y="3124107"/>
            <a:ext cx="1226176" cy="1226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4299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6"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80">
                                          <p:stCondLst>
                                            <p:cond delay="0"/>
                                          </p:stCondLst>
                                        </p:cTn>
                                        <p:tgtEl>
                                          <p:spTgt spid="2"/>
                                        </p:tgtEl>
                                      </p:cBhvr>
                                    </p:animEffect>
                                    <p:anim calcmode="lin" valueType="num">
                                      <p:cBhvr>
                                        <p:cTn id="1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6" dur="26">
                                          <p:stCondLst>
                                            <p:cond delay="650"/>
                                          </p:stCondLst>
                                        </p:cTn>
                                        <p:tgtEl>
                                          <p:spTgt spid="2"/>
                                        </p:tgtEl>
                                      </p:cBhvr>
                                      <p:to x="100000" y="60000"/>
                                    </p:animScale>
                                    <p:animScale>
                                      <p:cBhvr>
                                        <p:cTn id="17" dur="166" decel="50000">
                                          <p:stCondLst>
                                            <p:cond delay="676"/>
                                          </p:stCondLst>
                                        </p:cTn>
                                        <p:tgtEl>
                                          <p:spTgt spid="2"/>
                                        </p:tgtEl>
                                      </p:cBhvr>
                                      <p:to x="100000" y="100000"/>
                                    </p:animScale>
                                    <p:animScale>
                                      <p:cBhvr>
                                        <p:cTn id="18" dur="26">
                                          <p:stCondLst>
                                            <p:cond delay="1312"/>
                                          </p:stCondLst>
                                        </p:cTn>
                                        <p:tgtEl>
                                          <p:spTgt spid="2"/>
                                        </p:tgtEl>
                                      </p:cBhvr>
                                      <p:to x="100000" y="80000"/>
                                    </p:animScale>
                                    <p:animScale>
                                      <p:cBhvr>
                                        <p:cTn id="19" dur="166" decel="50000">
                                          <p:stCondLst>
                                            <p:cond delay="1338"/>
                                          </p:stCondLst>
                                        </p:cTn>
                                        <p:tgtEl>
                                          <p:spTgt spid="2"/>
                                        </p:tgtEl>
                                      </p:cBhvr>
                                      <p:to x="100000" y="100000"/>
                                    </p:animScale>
                                    <p:animScale>
                                      <p:cBhvr>
                                        <p:cTn id="20" dur="26">
                                          <p:stCondLst>
                                            <p:cond delay="1642"/>
                                          </p:stCondLst>
                                        </p:cTn>
                                        <p:tgtEl>
                                          <p:spTgt spid="2"/>
                                        </p:tgtEl>
                                      </p:cBhvr>
                                      <p:to x="100000" y="90000"/>
                                    </p:animScale>
                                    <p:animScale>
                                      <p:cBhvr>
                                        <p:cTn id="21" dur="166" decel="50000">
                                          <p:stCondLst>
                                            <p:cond delay="1668"/>
                                          </p:stCondLst>
                                        </p:cTn>
                                        <p:tgtEl>
                                          <p:spTgt spid="2"/>
                                        </p:tgtEl>
                                      </p:cBhvr>
                                      <p:to x="100000" y="100000"/>
                                    </p:animScale>
                                    <p:animScale>
                                      <p:cBhvr>
                                        <p:cTn id="22" dur="26">
                                          <p:stCondLst>
                                            <p:cond delay="1808"/>
                                          </p:stCondLst>
                                        </p:cTn>
                                        <p:tgtEl>
                                          <p:spTgt spid="2"/>
                                        </p:tgtEl>
                                      </p:cBhvr>
                                      <p:to x="100000" y="95000"/>
                                    </p:animScale>
                                    <p:animScale>
                                      <p:cBhvr>
                                        <p:cTn id="23" dur="166" decel="50000">
                                          <p:stCondLst>
                                            <p:cond delay="1834"/>
                                          </p:stCondLst>
                                        </p:cTn>
                                        <p:tgtEl>
                                          <p:spTgt spid="2"/>
                                        </p:tgtEl>
                                      </p:cBhvr>
                                      <p:to x="100000" y="100000"/>
                                    </p:animScale>
                                  </p:childTnLst>
                                </p:cTn>
                              </p:par>
                              <p:par>
                                <p:cTn id="24" presetID="26"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80">
                                          <p:stCondLst>
                                            <p:cond delay="0"/>
                                          </p:stCondLst>
                                        </p:cTn>
                                        <p:tgtEl>
                                          <p:spTgt spid="9"/>
                                        </p:tgtEl>
                                      </p:cBhvr>
                                    </p:animEffect>
                                    <p:anim calcmode="lin" valueType="num">
                                      <p:cBhvr>
                                        <p:cTn id="27"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2" dur="26">
                                          <p:stCondLst>
                                            <p:cond delay="650"/>
                                          </p:stCondLst>
                                        </p:cTn>
                                        <p:tgtEl>
                                          <p:spTgt spid="9"/>
                                        </p:tgtEl>
                                      </p:cBhvr>
                                      <p:to x="100000" y="60000"/>
                                    </p:animScale>
                                    <p:animScale>
                                      <p:cBhvr>
                                        <p:cTn id="33" dur="166" decel="50000">
                                          <p:stCondLst>
                                            <p:cond delay="676"/>
                                          </p:stCondLst>
                                        </p:cTn>
                                        <p:tgtEl>
                                          <p:spTgt spid="9"/>
                                        </p:tgtEl>
                                      </p:cBhvr>
                                      <p:to x="100000" y="100000"/>
                                    </p:animScale>
                                    <p:animScale>
                                      <p:cBhvr>
                                        <p:cTn id="34" dur="26">
                                          <p:stCondLst>
                                            <p:cond delay="1312"/>
                                          </p:stCondLst>
                                        </p:cTn>
                                        <p:tgtEl>
                                          <p:spTgt spid="9"/>
                                        </p:tgtEl>
                                      </p:cBhvr>
                                      <p:to x="100000" y="80000"/>
                                    </p:animScale>
                                    <p:animScale>
                                      <p:cBhvr>
                                        <p:cTn id="35" dur="166" decel="50000">
                                          <p:stCondLst>
                                            <p:cond delay="1338"/>
                                          </p:stCondLst>
                                        </p:cTn>
                                        <p:tgtEl>
                                          <p:spTgt spid="9"/>
                                        </p:tgtEl>
                                      </p:cBhvr>
                                      <p:to x="100000" y="100000"/>
                                    </p:animScale>
                                    <p:animScale>
                                      <p:cBhvr>
                                        <p:cTn id="36" dur="26">
                                          <p:stCondLst>
                                            <p:cond delay="1642"/>
                                          </p:stCondLst>
                                        </p:cTn>
                                        <p:tgtEl>
                                          <p:spTgt spid="9"/>
                                        </p:tgtEl>
                                      </p:cBhvr>
                                      <p:to x="100000" y="90000"/>
                                    </p:animScale>
                                    <p:animScale>
                                      <p:cBhvr>
                                        <p:cTn id="37" dur="166" decel="50000">
                                          <p:stCondLst>
                                            <p:cond delay="1668"/>
                                          </p:stCondLst>
                                        </p:cTn>
                                        <p:tgtEl>
                                          <p:spTgt spid="9"/>
                                        </p:tgtEl>
                                      </p:cBhvr>
                                      <p:to x="100000" y="100000"/>
                                    </p:animScale>
                                    <p:animScale>
                                      <p:cBhvr>
                                        <p:cTn id="38" dur="26">
                                          <p:stCondLst>
                                            <p:cond delay="1808"/>
                                          </p:stCondLst>
                                        </p:cTn>
                                        <p:tgtEl>
                                          <p:spTgt spid="9"/>
                                        </p:tgtEl>
                                      </p:cBhvr>
                                      <p:to x="100000" y="95000"/>
                                    </p:animScale>
                                    <p:animScale>
                                      <p:cBhvr>
                                        <p:cTn id="39" dur="166" decel="50000">
                                          <p:stCondLst>
                                            <p:cond delay="1834"/>
                                          </p:stCondLst>
                                        </p:cTn>
                                        <p:tgtEl>
                                          <p:spTgt spid="9"/>
                                        </p:tgtEl>
                                      </p:cBhvr>
                                      <p:to x="100000" y="100000"/>
                                    </p:animScale>
                                  </p:childTnLst>
                                </p:cTn>
                              </p:par>
                              <p:par>
                                <p:cTn id="40" presetID="6" presetClass="entr" presetSubtype="16"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circle(in)">
                                      <p:cBhvr>
                                        <p:cTn id="42" dur="20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ppt_x"/>
                                          </p:val>
                                        </p:tav>
                                        <p:tav tm="100000">
                                          <p:val>
                                            <p:strVal val="#ppt_x"/>
                                          </p:val>
                                        </p:tav>
                                      </p:tavLst>
                                    </p:anim>
                                    <p:anim calcmode="lin" valueType="num">
                                      <p:cBhvr additive="base">
                                        <p:cTn id="60" dur="500" fill="hold"/>
                                        <p:tgtEl>
                                          <p:spTgt spid="21"/>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500" fill="hold"/>
                                        <p:tgtEl>
                                          <p:spTgt spid="24"/>
                                        </p:tgtEl>
                                        <p:attrNameLst>
                                          <p:attrName>ppt_x</p:attrName>
                                        </p:attrNameLst>
                                      </p:cBhvr>
                                      <p:tavLst>
                                        <p:tav tm="0">
                                          <p:val>
                                            <p:strVal val="#ppt_x"/>
                                          </p:val>
                                        </p:tav>
                                        <p:tav tm="100000">
                                          <p:val>
                                            <p:strVal val="#ppt_x"/>
                                          </p:val>
                                        </p:tav>
                                      </p:tavLst>
                                    </p:anim>
                                    <p:anim calcmode="lin" valueType="num">
                                      <p:cBhvr additive="base">
                                        <p:cTn id="6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 presetClass="mediacall" presetSubtype="0" fill="hold" nodeType="clickEffect">
                                  <p:stCondLst>
                                    <p:cond delay="0"/>
                                  </p:stCondLst>
                                  <p:childTnLst>
                                    <p:cmd type="call" cmd="playFrom(0.0)">
                                      <p:cBhvr>
                                        <p:cTn id="68" dur="13793" fill="hold"/>
                                        <p:tgtEl>
                                          <p:spTgt spid="2"/>
                                        </p:tgtEl>
                                      </p:cBhvr>
                                    </p:cmd>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fade">
                                      <p:cBhvr>
                                        <p:cTn id="73" dur="500"/>
                                        <p:tgtEl>
                                          <p:spTgt spid="3"/>
                                        </p:tgtEl>
                                      </p:cBhvr>
                                    </p:animEffect>
                                  </p:childTnLst>
                                  <p:subTnLst>
                                    <p:audio>
                                      <p:cMediaNode vol="100000">
                                        <p:cTn display="0" masterRel="sameClick">
                                          <p:stCondLst>
                                            <p:cond evt="begin" delay="0">
                                              <p:tn val="71"/>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74" fill="hold" display="0">
                  <p:stCondLst>
                    <p:cond delay="indefinite"/>
                  </p:stCondLst>
                </p:cTn>
                <p:tgtEl>
                  <p:spTgt spid="2"/>
                </p:tgtEl>
              </p:cMediaNode>
            </p:video>
          </p:childTnLst>
        </p:cTn>
      </p:par>
    </p:tnLst>
    <p:bldLst>
      <p:bldP spid="9" grpId="0"/>
      <p:bldP spid="15"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A72FF-381B-2BEA-555B-ABD7FA532AC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074960D-599A-636E-6E6B-2C6626C56D63}"/>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09243F1B-8349-58F7-26E4-65A514ADC325}"/>
              </a:ext>
            </a:extLst>
          </p:cNvPr>
          <p:cNvSpPr/>
          <p:nvPr/>
        </p:nvSpPr>
        <p:spPr>
          <a:xfrm>
            <a:off x="0" y="0"/>
            <a:ext cx="9144000" cy="51435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5" name="Group 4">
            <a:extLst>
              <a:ext uri="{FF2B5EF4-FFF2-40B4-BE49-F238E27FC236}">
                <a16:creationId xmlns:a16="http://schemas.microsoft.com/office/drawing/2014/main" id="{C40AA977-56E9-A129-563D-E36FE46FF72A}"/>
              </a:ext>
            </a:extLst>
          </p:cNvPr>
          <p:cNvGrpSpPr/>
          <p:nvPr/>
        </p:nvGrpSpPr>
        <p:grpSpPr>
          <a:xfrm>
            <a:off x="384000" y="6838"/>
            <a:ext cx="1668503" cy="670418"/>
            <a:chOff x="635794" y="386605"/>
            <a:chExt cx="1395893" cy="556808"/>
          </a:xfrm>
        </p:grpSpPr>
        <p:sp>
          <p:nvSpPr>
            <p:cNvPr id="6" name="TextBox 5">
              <a:extLst>
                <a:ext uri="{FF2B5EF4-FFF2-40B4-BE49-F238E27FC236}">
                  <a16:creationId xmlns:a16="http://schemas.microsoft.com/office/drawing/2014/main" id="{ECE382DB-29B4-62C5-5530-7AEF47C52390}"/>
                </a:ext>
              </a:extLst>
            </p:cNvPr>
            <p:cNvSpPr txBox="1"/>
            <p:nvPr/>
          </p:nvSpPr>
          <p:spPr>
            <a:xfrm>
              <a:off x="1218102" y="386605"/>
              <a:ext cx="813585" cy="556808"/>
            </a:xfrm>
            <a:prstGeom prst="rect">
              <a:avLst/>
            </a:prstGeom>
            <a:noFill/>
          </p:spPr>
          <p:txBody>
            <a:bodyPr wrap="square" rtlCol="0">
              <a:spAutoFit/>
            </a:bodyPr>
            <a:lstStyle/>
            <a:p>
              <a:pPr algn="ctr" defTabSz="1219170">
                <a:lnSpc>
                  <a:spcPct val="150000"/>
                </a:lnSpc>
                <a:defRPr/>
              </a:pPr>
              <a:r>
                <a:rPr lang="vi-VN" sz="2000" b="1" dirty="0">
                  <a:solidFill>
                    <a:srgbClr val="17479D"/>
                  </a:solidFill>
                  <a:latin typeface="+mj-lt"/>
                </a:rPr>
                <a:t>ĐỌC</a:t>
              </a:r>
              <a:endParaRPr lang="en-US" sz="2000" b="1" dirty="0">
                <a:solidFill>
                  <a:srgbClr val="17479D"/>
                </a:solidFill>
                <a:latin typeface="+mj-lt"/>
              </a:endParaRPr>
            </a:p>
          </p:txBody>
        </p:sp>
        <p:pic>
          <p:nvPicPr>
            <p:cNvPr id="7" name="Picture 6">
              <a:extLst>
                <a:ext uri="{FF2B5EF4-FFF2-40B4-BE49-F238E27FC236}">
                  <a16:creationId xmlns:a16="http://schemas.microsoft.com/office/drawing/2014/main" id="{EB250657-BDAE-F665-78B1-050FB24B8B1B}"/>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8" name="TextBox 7">
            <a:extLst>
              <a:ext uri="{FF2B5EF4-FFF2-40B4-BE49-F238E27FC236}">
                <a16:creationId xmlns:a16="http://schemas.microsoft.com/office/drawing/2014/main" id="{08817D3E-FCBA-C90D-7126-5E3E653A68C3}"/>
              </a:ext>
            </a:extLst>
          </p:cNvPr>
          <p:cNvSpPr txBox="1"/>
          <p:nvPr/>
        </p:nvSpPr>
        <p:spPr>
          <a:xfrm>
            <a:off x="2920721" y="-78295"/>
            <a:ext cx="2758344" cy="669542"/>
          </a:xfrm>
          <a:prstGeom prst="rect">
            <a:avLst/>
          </a:prstGeom>
          <a:noFill/>
        </p:spPr>
        <p:txBody>
          <a:bodyPr wrap="square" rtlCol="0">
            <a:spAutoFit/>
          </a:bodyPr>
          <a:lstStyle/>
          <a:p>
            <a:pPr algn="ctr" defTabSz="1219170">
              <a:lnSpc>
                <a:spcPct val="150000"/>
              </a:lnSpc>
              <a:defRPr/>
            </a:pPr>
            <a:r>
              <a:rPr lang="vi-VN" sz="2800" b="1" dirty="0">
                <a:solidFill>
                  <a:srgbClr val="FFAB40">
                    <a:lumMod val="50000"/>
                  </a:srgbClr>
                </a:solidFill>
                <a:latin typeface="+mj-lt"/>
              </a:rPr>
              <a:t>Mùa vàng</a:t>
            </a:r>
            <a:endParaRPr lang="en-US" sz="2800" b="1" dirty="0">
              <a:solidFill>
                <a:srgbClr val="FFAB40">
                  <a:lumMod val="50000"/>
                </a:srgbClr>
              </a:solidFill>
              <a:latin typeface="+mj-lt"/>
            </a:endParaRPr>
          </a:p>
        </p:txBody>
      </p:sp>
      <p:sp>
        <p:nvSpPr>
          <p:cNvPr id="9" name="TextBox 8">
            <a:extLst>
              <a:ext uri="{FF2B5EF4-FFF2-40B4-BE49-F238E27FC236}">
                <a16:creationId xmlns:a16="http://schemas.microsoft.com/office/drawing/2014/main" id="{347EFDEA-DBB8-5E7F-1173-1B050FC62889}"/>
              </a:ext>
            </a:extLst>
          </p:cNvPr>
          <p:cNvSpPr txBox="1"/>
          <p:nvPr/>
        </p:nvSpPr>
        <p:spPr>
          <a:xfrm>
            <a:off x="0" y="639572"/>
            <a:ext cx="9144000" cy="4508927"/>
          </a:xfrm>
          <a:prstGeom prst="rect">
            <a:avLst/>
          </a:prstGeom>
          <a:noFill/>
        </p:spPr>
        <p:txBody>
          <a:bodyPr wrap="square" rtlCol="0">
            <a:spAutoFit/>
          </a:bodyPr>
          <a:lstStyle/>
          <a:p>
            <a:pPr algn="just">
              <a:defRPr/>
            </a:pPr>
            <a:r>
              <a:rPr lang="vi-VN" sz="2050" dirty="0">
                <a:latin typeface="UTM Avo" panose="02040603050506020204" pitchFamily="18" charset="0"/>
              </a:rPr>
              <a:t>    </a:t>
            </a:r>
            <a:r>
              <a:rPr lang="en-US" sz="2050" dirty="0">
                <a:latin typeface="UTM Avo" panose="02040603050506020204" pitchFamily="18" charset="0"/>
              </a:rPr>
              <a:t> </a:t>
            </a:r>
            <a:r>
              <a:rPr lang="vi-VN" sz="2050" dirty="0">
                <a:latin typeface="UTM Avo" panose="02040603050506020204" pitchFamily="18" charset="0"/>
              </a:rPr>
              <a:t> </a:t>
            </a:r>
            <a:r>
              <a:rPr lang="en-US" sz="2050" dirty="0">
                <a:latin typeface="UTM Avo" panose="02040603050506020204" pitchFamily="18" charset="0"/>
              </a:rPr>
              <a:t>  </a:t>
            </a:r>
            <a:r>
              <a:rPr lang="vi-VN" sz="2050" dirty="0">
                <a:latin typeface="+mj-lt"/>
              </a:rPr>
              <a:t>Thu về, những quả hồng đỏ mọng, những hạt dẻ nâu bóng, những quả na mở to mắt, thơm dìu dịu. Biển lúa vàng ươm. Gió nổi lên và sóng lúa vàng dập dờn trải tới chân trời.</a:t>
            </a:r>
          </a:p>
          <a:p>
            <a:pPr algn="just">
              <a:defRPr/>
            </a:pPr>
            <a:r>
              <a:rPr lang="vi-VN" sz="2050" dirty="0">
                <a:latin typeface="+mj-lt"/>
              </a:rPr>
              <a:t>     </a:t>
            </a:r>
            <a:r>
              <a:rPr lang="en-US" sz="2050" dirty="0">
                <a:latin typeface="+mj-lt"/>
              </a:rPr>
              <a:t>  </a:t>
            </a:r>
            <a:r>
              <a:rPr lang="vi-VN" sz="2050" dirty="0">
                <a:latin typeface="+mj-lt"/>
              </a:rPr>
              <a:t>Minh ríu rít bên mẹ:</a:t>
            </a:r>
          </a:p>
          <a:p>
            <a:pPr algn="just">
              <a:defRPr/>
            </a:pPr>
            <a:r>
              <a:rPr lang="vi-VN" sz="2050" dirty="0">
                <a:latin typeface="+mj-lt"/>
              </a:rPr>
              <a:t>     - Mẹ ơi, con thấy quả trên cây đều chín hết cả rồi. Các bạn ấy đang mong có</a:t>
            </a:r>
            <a:r>
              <a:rPr lang="en-US" sz="2050" dirty="0">
                <a:latin typeface="+mj-lt"/>
              </a:rPr>
              <a:t> </a:t>
            </a:r>
            <a:r>
              <a:rPr lang="vi-VN" sz="2050" dirty="0">
                <a:latin typeface="+mj-lt"/>
              </a:rPr>
              <a:t>người đến hái đấy. Nhìn quả chín ngon thế này, chắc các bác nông dân vui lắm mẹ nhỉ?</a:t>
            </a:r>
          </a:p>
          <a:p>
            <a:pPr algn="just">
              <a:defRPr/>
            </a:pPr>
            <a:r>
              <a:rPr lang="vi-VN" sz="2050" dirty="0">
                <a:latin typeface="+mj-lt"/>
              </a:rPr>
              <a:t>     - Đúng thế con ạ.</a:t>
            </a:r>
          </a:p>
          <a:p>
            <a:pPr algn="just">
              <a:defRPr/>
            </a:pPr>
            <a:r>
              <a:rPr lang="vi-VN" sz="2050" dirty="0">
                <a:latin typeface="+mj-lt"/>
              </a:rPr>
              <a:t>     - Nếu mùa nào cũng được thu hoạch thì thích lắm, phải không mẹ?</a:t>
            </a:r>
          </a:p>
          <a:p>
            <a:pPr algn="just">
              <a:defRPr/>
            </a:pPr>
            <a:r>
              <a:rPr lang="vi-VN" sz="2050" dirty="0">
                <a:latin typeface="+mj-lt"/>
              </a:rPr>
              <a:t>     Mẹ âu yếm nhìn Minh và bảo:</a:t>
            </a:r>
          </a:p>
          <a:p>
            <a:pPr algn="just">
              <a:defRPr/>
            </a:pPr>
            <a:r>
              <a:rPr lang="vi-VN" sz="2050" dirty="0">
                <a:latin typeface="+mj-lt"/>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algn="just">
              <a:defRPr/>
            </a:pPr>
            <a:r>
              <a:rPr lang="vi-VN" sz="2050" dirty="0">
                <a:latin typeface="+mj-lt"/>
              </a:rPr>
              <a:t>    </a:t>
            </a:r>
            <a:r>
              <a:rPr lang="en-US" sz="2050" dirty="0">
                <a:latin typeface="+mj-lt"/>
              </a:rPr>
              <a:t>  </a:t>
            </a:r>
            <a:r>
              <a:rPr lang="vi-VN" sz="2050" dirty="0">
                <a:latin typeface="+mj-lt"/>
              </a:rPr>
              <a:t>- Mẹ ơi, con hiểu rồi. Công việc của các bác nông dân vất vả quá mẹ nhỉ?</a:t>
            </a:r>
          </a:p>
        </p:txBody>
      </p:sp>
      <p:pic>
        <p:nvPicPr>
          <p:cNvPr id="10" name="Picture 9">
            <a:extLst>
              <a:ext uri="{FF2B5EF4-FFF2-40B4-BE49-F238E27FC236}">
                <a16:creationId xmlns:a16="http://schemas.microsoft.com/office/drawing/2014/main" id="{AD853177-FA7A-101B-3E72-459609485A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37" y="645209"/>
            <a:ext cx="406360" cy="384000"/>
          </a:xfrm>
          <a:prstGeom prst="rect">
            <a:avLst/>
          </a:prstGeom>
        </p:spPr>
      </p:pic>
      <p:pic>
        <p:nvPicPr>
          <p:cNvPr id="11" name="Picture 10">
            <a:extLst>
              <a:ext uri="{FF2B5EF4-FFF2-40B4-BE49-F238E27FC236}">
                <a16:creationId xmlns:a16="http://schemas.microsoft.com/office/drawing/2014/main" id="{9AF6B710-4B80-5439-0B25-4CCC5147D2AA}"/>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9251" y="1611908"/>
            <a:ext cx="384000" cy="384000"/>
          </a:xfrm>
          <a:prstGeom prst="rect">
            <a:avLst/>
          </a:prstGeom>
        </p:spPr>
      </p:pic>
      <p:pic>
        <p:nvPicPr>
          <p:cNvPr id="12" name="Picture 11">
            <a:extLst>
              <a:ext uri="{FF2B5EF4-FFF2-40B4-BE49-F238E27FC236}">
                <a16:creationId xmlns:a16="http://schemas.microsoft.com/office/drawing/2014/main" id="{A7B484ED-67D3-DB98-1DF1-F380E3F35D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808971"/>
            <a:ext cx="384000" cy="384000"/>
          </a:xfrm>
          <a:prstGeom prst="rect">
            <a:avLst/>
          </a:prstGeom>
        </p:spPr>
      </p:pic>
      <p:pic>
        <p:nvPicPr>
          <p:cNvPr id="13" name="Picture 12">
            <a:extLst>
              <a:ext uri="{FF2B5EF4-FFF2-40B4-BE49-F238E27FC236}">
                <a16:creationId xmlns:a16="http://schemas.microsoft.com/office/drawing/2014/main" id="{E672CF6E-9654-7F63-9BBD-5A429BE1AD4A}"/>
              </a:ext>
            </a:extLst>
          </p:cNvPr>
          <p:cNvPicPr>
            <a:picLocks noChangeAspect="1"/>
          </p:cNvPicPr>
          <p:nvPr/>
        </p:nvPicPr>
        <p:blipFill rotWithShape="1">
          <a:blip r:embed="rId8"/>
          <a:srcRect l="26090" t="28446" r="16812" b="22809"/>
          <a:stretch/>
        </p:blipFill>
        <p:spPr>
          <a:xfrm>
            <a:off x="39251" y="4719032"/>
            <a:ext cx="457057" cy="502763"/>
          </a:xfrm>
          <a:prstGeom prst="rect">
            <a:avLst/>
          </a:prstGeom>
        </p:spPr>
      </p:pic>
      <p:cxnSp>
        <p:nvCxnSpPr>
          <p:cNvPr id="15" name="Straight Connector 14">
            <a:extLst>
              <a:ext uri="{FF2B5EF4-FFF2-40B4-BE49-F238E27FC236}">
                <a16:creationId xmlns:a16="http://schemas.microsoft.com/office/drawing/2014/main" id="{08B8FA43-591E-6776-65CA-32B230FA82EA}"/>
              </a:ext>
            </a:extLst>
          </p:cNvPr>
          <p:cNvCxnSpPr/>
          <p:nvPr/>
        </p:nvCxnSpPr>
        <p:spPr>
          <a:xfrm flipH="1">
            <a:off x="1127051" y="1268016"/>
            <a:ext cx="130452" cy="343892"/>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A53D629F-3474-42E0-4623-832B87C3E2F5}"/>
              </a:ext>
            </a:extLst>
          </p:cNvPr>
          <p:cNvCxnSpPr/>
          <p:nvPr/>
        </p:nvCxnSpPr>
        <p:spPr>
          <a:xfrm flipH="1">
            <a:off x="1192277" y="1268586"/>
            <a:ext cx="130452" cy="343892"/>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27A8738C-7A6A-70D2-55B4-A5FE08FA3A2F}"/>
              </a:ext>
            </a:extLst>
          </p:cNvPr>
          <p:cNvCxnSpPr/>
          <p:nvPr/>
        </p:nvCxnSpPr>
        <p:spPr>
          <a:xfrm flipH="1">
            <a:off x="2232837" y="2571180"/>
            <a:ext cx="130452" cy="343892"/>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732100D1-54FD-CEBD-E416-5A1D2BCC0041}"/>
              </a:ext>
            </a:extLst>
          </p:cNvPr>
          <p:cNvCxnSpPr/>
          <p:nvPr/>
        </p:nvCxnSpPr>
        <p:spPr>
          <a:xfrm flipH="1">
            <a:off x="2298063" y="2571750"/>
            <a:ext cx="130452" cy="343892"/>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66EE6ADB-C52E-7750-A30E-8407A554E4D9}"/>
              </a:ext>
            </a:extLst>
          </p:cNvPr>
          <p:cNvCxnSpPr/>
          <p:nvPr/>
        </p:nvCxnSpPr>
        <p:spPr>
          <a:xfrm flipH="1">
            <a:off x="2902317" y="4388894"/>
            <a:ext cx="130452" cy="343892"/>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a16="http://schemas.microsoft.com/office/drawing/2014/main" id="{C8168CDF-7DD8-FEBE-5F32-B4994C33B09E}"/>
              </a:ext>
            </a:extLst>
          </p:cNvPr>
          <p:cNvCxnSpPr/>
          <p:nvPr/>
        </p:nvCxnSpPr>
        <p:spPr>
          <a:xfrm flipH="1">
            <a:off x="2967543" y="4389464"/>
            <a:ext cx="130452" cy="343892"/>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21" name="Straight Connector 20">
            <a:extLst>
              <a:ext uri="{FF2B5EF4-FFF2-40B4-BE49-F238E27FC236}">
                <a16:creationId xmlns:a16="http://schemas.microsoft.com/office/drawing/2014/main" id="{D7D6F5A9-FCB4-5D03-128C-ED86F1556C4F}"/>
              </a:ext>
            </a:extLst>
          </p:cNvPr>
          <p:cNvCxnSpPr/>
          <p:nvPr/>
        </p:nvCxnSpPr>
        <p:spPr>
          <a:xfrm flipH="1">
            <a:off x="8186699" y="4697140"/>
            <a:ext cx="130452" cy="343892"/>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22" name="Straight Connector 21">
            <a:extLst>
              <a:ext uri="{FF2B5EF4-FFF2-40B4-BE49-F238E27FC236}">
                <a16:creationId xmlns:a16="http://schemas.microsoft.com/office/drawing/2014/main" id="{D631247D-96A5-C184-2A2D-26AFC01C191D}"/>
              </a:ext>
            </a:extLst>
          </p:cNvPr>
          <p:cNvCxnSpPr/>
          <p:nvPr/>
        </p:nvCxnSpPr>
        <p:spPr>
          <a:xfrm flipH="1">
            <a:off x="8251925" y="4697710"/>
            <a:ext cx="130452" cy="343892"/>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86737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6AD9CADF-BE2D-CE43-9035-79BB96C3FFF5}"/>
              </a:ext>
            </a:extLst>
          </p:cNvPr>
          <p:cNvPicPr>
            <a:picLocks noChangeAspect="1"/>
          </p:cNvPicPr>
          <p:nvPr/>
        </p:nvPicPr>
        <p:blipFill>
          <a:blip r:embed="rId2">
            <a:extLst>
              <a:ext uri="{28A0092B-C50C-407E-A947-70E740481C1C}">
                <a14:useLocalDpi xmlns:a14="http://schemas.microsoft.com/office/drawing/2010/main" val="0"/>
              </a:ext>
            </a:extLst>
          </a:blip>
          <a:srcRect l="32713" r="27634"/>
          <a:stretch/>
        </p:blipFill>
        <p:spPr>
          <a:xfrm>
            <a:off x="6550194" y="1534557"/>
            <a:ext cx="1892595" cy="2432375"/>
          </a:xfrm>
          <a:prstGeom prst="rect">
            <a:avLst/>
          </a:prstGeom>
        </p:spPr>
      </p:pic>
      <p:sp>
        <p:nvSpPr>
          <p:cNvPr id="2" name="Rectangle 1">
            <a:extLst>
              <a:ext uri="{FF2B5EF4-FFF2-40B4-BE49-F238E27FC236}">
                <a16:creationId xmlns:a16="http://schemas.microsoft.com/office/drawing/2014/main" id="{8C3A4198-4C18-4258-1233-CF091CC1BC2A}"/>
              </a:ext>
            </a:extLst>
          </p:cNvPr>
          <p:cNvSpPr/>
          <p:nvPr/>
        </p:nvSpPr>
        <p:spPr>
          <a:xfrm>
            <a:off x="701210" y="559823"/>
            <a:ext cx="7612209" cy="615553"/>
          </a:xfrm>
          <a:prstGeom prst="rect">
            <a:avLst/>
          </a:prstGeom>
          <a:noFill/>
        </p:spPr>
        <p:txBody>
          <a:bodyPr wrap="square" lIns="91440" tIns="45720" rIns="91440" bIns="45720">
            <a:spAutoFit/>
          </a:bodyPr>
          <a:lstStyle/>
          <a:p>
            <a:pPr algn="ctr"/>
            <a:r>
              <a:rPr lang="en-US" sz="3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Thảo</a:t>
            </a:r>
            <a:r>
              <a:rPr lang="en-US" sz="3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3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luận</a:t>
            </a:r>
            <a:r>
              <a:rPr lang="en-US" sz="3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3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nhóm</a:t>
            </a:r>
            <a:r>
              <a:rPr lang="en-US" sz="3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3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đôi</a:t>
            </a:r>
            <a:r>
              <a:rPr lang="en-US" sz="3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( 5’)</a:t>
            </a:r>
          </a:p>
        </p:txBody>
      </p:sp>
      <p:sp>
        <p:nvSpPr>
          <p:cNvPr id="5" name="TextBox 4">
            <a:extLst>
              <a:ext uri="{FF2B5EF4-FFF2-40B4-BE49-F238E27FC236}">
                <a16:creationId xmlns:a16="http://schemas.microsoft.com/office/drawing/2014/main" id="{4D4431A0-7225-3666-E4C1-EC691AE1114C}"/>
              </a:ext>
            </a:extLst>
          </p:cNvPr>
          <p:cNvSpPr txBox="1"/>
          <p:nvPr/>
        </p:nvSpPr>
        <p:spPr>
          <a:xfrm>
            <a:off x="701211" y="1597181"/>
            <a:ext cx="6191346" cy="2369751"/>
          </a:xfrm>
          <a:prstGeom prst="rect">
            <a:avLst/>
          </a:prstGeom>
          <a:noFill/>
        </p:spPr>
        <p:txBody>
          <a:bodyPr wrap="square">
            <a:spAutoFit/>
          </a:bodyPr>
          <a:lstStyle/>
          <a:p>
            <a:pPr>
              <a:lnSpc>
                <a:spcPct val="107000"/>
              </a:lnSpc>
              <a:spcAft>
                <a:spcPts val="800"/>
              </a:spcAft>
            </a:pP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khó</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dài</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800"/>
              </a:spcAft>
            </a:pP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800"/>
              </a:spcAft>
            </a:pP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625401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7D0A6-B9EB-CD75-D603-CA9A4FD68D65}"/>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F16D7E7D-A8A1-03C3-EAF0-CC1CE1EC7F19}"/>
              </a:ext>
            </a:extLst>
          </p:cNvPr>
          <p:cNvSpPr txBox="1"/>
          <p:nvPr/>
        </p:nvSpPr>
        <p:spPr>
          <a:xfrm>
            <a:off x="565076" y="1979914"/>
            <a:ext cx="8394404" cy="523220"/>
          </a:xfrm>
          <a:prstGeom prst="rect">
            <a:avLst/>
          </a:prstGeom>
          <a:noFill/>
        </p:spPr>
        <p:txBody>
          <a:bodyPr wrap="square">
            <a:spAutoFit/>
          </a:bodyPr>
          <a:lstStyle/>
          <a:p>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Gió nổi lên và sóng lúa vàng dập dờn trải tới chân trời.</a:t>
            </a:r>
            <a:endParaRPr lang="en-US" dirty="0"/>
          </a:p>
        </p:txBody>
      </p:sp>
      <p:cxnSp>
        <p:nvCxnSpPr>
          <p:cNvPr id="11" name="Straight Connector 10">
            <a:extLst>
              <a:ext uri="{FF2B5EF4-FFF2-40B4-BE49-F238E27FC236}">
                <a16:creationId xmlns:a16="http://schemas.microsoft.com/office/drawing/2014/main" id="{554CB77C-E9AE-EA5C-AC5A-157847BA71D8}"/>
              </a:ext>
            </a:extLst>
          </p:cNvPr>
          <p:cNvCxnSpPr/>
          <p:nvPr/>
        </p:nvCxnSpPr>
        <p:spPr>
          <a:xfrm flipH="1">
            <a:off x="2330864" y="2026648"/>
            <a:ext cx="81963" cy="441851"/>
          </a:xfrm>
          <a:prstGeom prst="line">
            <a:avLst/>
          </a:prstGeom>
          <a:noFill/>
          <a:ln w="19050" cap="flat" cmpd="sng" algn="ctr">
            <a:solidFill>
              <a:srgbClr val="FF0000"/>
            </a:solidFill>
            <a:prstDash val="solid"/>
          </a:ln>
          <a:effectLst/>
        </p:spPr>
      </p:cxnSp>
      <p:cxnSp>
        <p:nvCxnSpPr>
          <p:cNvPr id="12" name="Straight Connector 11">
            <a:extLst>
              <a:ext uri="{FF2B5EF4-FFF2-40B4-BE49-F238E27FC236}">
                <a16:creationId xmlns:a16="http://schemas.microsoft.com/office/drawing/2014/main" id="{4648E83F-4E56-A16A-95E4-27572F47BE85}"/>
              </a:ext>
            </a:extLst>
          </p:cNvPr>
          <p:cNvCxnSpPr/>
          <p:nvPr/>
        </p:nvCxnSpPr>
        <p:spPr>
          <a:xfrm flipH="1">
            <a:off x="6067136" y="2030547"/>
            <a:ext cx="106965" cy="47258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9EC09840-FE0C-5730-2627-B50EA6AB2CFF}"/>
              </a:ext>
            </a:extLst>
          </p:cNvPr>
          <p:cNvGrpSpPr/>
          <p:nvPr/>
        </p:nvGrpSpPr>
        <p:grpSpPr>
          <a:xfrm rot="20870768">
            <a:off x="8475820" y="2004820"/>
            <a:ext cx="286833" cy="471807"/>
            <a:chOff x="4944388" y="3399410"/>
            <a:chExt cx="230207" cy="470813"/>
          </a:xfrm>
        </p:grpSpPr>
        <p:cxnSp>
          <p:nvCxnSpPr>
            <p:cNvPr id="17" name="Straight Connector 16">
              <a:extLst>
                <a:ext uri="{FF2B5EF4-FFF2-40B4-BE49-F238E27FC236}">
                  <a16:creationId xmlns:a16="http://schemas.microsoft.com/office/drawing/2014/main" id="{C4B88F55-5292-6D36-7416-404D898FD497}"/>
                </a:ext>
              </a:extLst>
            </p:cNvPr>
            <p:cNvCxnSpPr/>
            <p:nvPr/>
          </p:nvCxnSpPr>
          <p:spPr>
            <a:xfrm flipH="1">
              <a:off x="4993219" y="3399410"/>
              <a:ext cx="181376" cy="470813"/>
            </a:xfrm>
            <a:prstGeom prst="line">
              <a:avLst/>
            </a:prstGeom>
            <a:noFill/>
            <a:ln w="19050" cap="flat" cmpd="sng" algn="ctr">
              <a:solidFill>
                <a:srgbClr val="FF0000"/>
              </a:solidFill>
              <a:prstDash val="solid"/>
            </a:ln>
            <a:effectLst/>
          </p:spPr>
        </p:cxnSp>
        <p:cxnSp>
          <p:nvCxnSpPr>
            <p:cNvPr id="18" name="Straight Connector 17">
              <a:extLst>
                <a:ext uri="{FF2B5EF4-FFF2-40B4-BE49-F238E27FC236}">
                  <a16:creationId xmlns:a16="http://schemas.microsoft.com/office/drawing/2014/main" id="{218CE27C-3F1E-5400-05C4-67A9B81D525C}"/>
                </a:ext>
              </a:extLst>
            </p:cNvPr>
            <p:cNvCxnSpPr/>
            <p:nvPr/>
          </p:nvCxnSpPr>
          <p:spPr>
            <a:xfrm flipH="1">
              <a:off x="4944388" y="3399410"/>
              <a:ext cx="181376" cy="470813"/>
            </a:xfrm>
            <a:prstGeom prst="line">
              <a:avLst/>
            </a:prstGeom>
            <a:noFill/>
            <a:ln w="19050" cap="flat" cmpd="sng" algn="ctr">
              <a:solidFill>
                <a:srgbClr val="FF0000"/>
              </a:solidFill>
              <a:prstDash val="solid"/>
            </a:ln>
            <a:effectLst/>
          </p:spPr>
        </p:cxnSp>
      </p:grpSp>
      <p:pic>
        <p:nvPicPr>
          <p:cNvPr id="19" name="Picture 18">
            <a:extLst>
              <a:ext uri="{FF2B5EF4-FFF2-40B4-BE49-F238E27FC236}">
                <a16:creationId xmlns:a16="http://schemas.microsoft.com/office/drawing/2014/main" id="{51B41898-E976-6909-E002-30C6F5E9BC1B}"/>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03176" y="449342"/>
            <a:ext cx="776411" cy="700229"/>
          </a:xfrm>
          <a:prstGeom prst="rect">
            <a:avLst/>
          </a:prstGeom>
        </p:spPr>
      </p:pic>
      <p:pic>
        <p:nvPicPr>
          <p:cNvPr id="20" name="Picture 19">
            <a:extLst>
              <a:ext uri="{FF2B5EF4-FFF2-40B4-BE49-F238E27FC236}">
                <a16:creationId xmlns:a16="http://schemas.microsoft.com/office/drawing/2014/main" id="{79908BA5-0056-A7ED-36B9-741405243D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40" y="-317500"/>
            <a:ext cx="7302459" cy="2399898"/>
          </a:xfrm>
          <a:prstGeom prst="rect">
            <a:avLst/>
          </a:prstGeom>
        </p:spPr>
      </p:pic>
      <p:sp>
        <p:nvSpPr>
          <p:cNvPr id="21" name="TextBox 20">
            <a:extLst>
              <a:ext uri="{FF2B5EF4-FFF2-40B4-BE49-F238E27FC236}">
                <a16:creationId xmlns:a16="http://schemas.microsoft.com/office/drawing/2014/main" id="{50B3928B-05A9-54A4-95C1-369C2EA534F0}"/>
              </a:ext>
            </a:extLst>
          </p:cNvPr>
          <p:cNvSpPr txBox="1"/>
          <p:nvPr/>
        </p:nvSpPr>
        <p:spPr>
          <a:xfrm>
            <a:off x="1982551" y="645516"/>
            <a:ext cx="5242436" cy="830997"/>
          </a:xfrm>
          <a:prstGeom prst="rect">
            <a:avLst/>
          </a:prstGeom>
          <a:noFill/>
        </p:spPr>
        <p:txBody>
          <a:bodyPr wrap="square" rtlCol="0">
            <a:spAutoFit/>
          </a:bodyPr>
          <a:lstStyle/>
          <a:p>
            <a:pPr algn="ctr"/>
            <a:r>
              <a:rPr lang="en-US" sz="4800" b="1" dirty="0" err="1">
                <a:solidFill>
                  <a:srgbClr val="FF6600"/>
                </a:solidFill>
                <a:latin typeface="Times New Roman" panose="02020603050405020304" pitchFamily="18" charset="0"/>
                <a:cs typeface="Times New Roman" panose="02020603050405020304" pitchFamily="18" charset="0"/>
              </a:rPr>
              <a:t>Luyện</a:t>
            </a:r>
            <a:r>
              <a:rPr lang="en-US" sz="4800" b="1" dirty="0">
                <a:solidFill>
                  <a:srgbClr val="FF6600"/>
                </a:solidFill>
                <a:latin typeface="Times New Roman" panose="02020603050405020304" pitchFamily="18" charset="0"/>
                <a:cs typeface="Times New Roman" panose="02020603050405020304" pitchFamily="18" charset="0"/>
              </a:rPr>
              <a:t> </a:t>
            </a:r>
            <a:r>
              <a:rPr lang="en-US" sz="4800" b="1" dirty="0" err="1">
                <a:solidFill>
                  <a:srgbClr val="FF6600"/>
                </a:solidFill>
                <a:latin typeface="Times New Roman" panose="02020603050405020304" pitchFamily="18" charset="0"/>
                <a:cs typeface="Times New Roman" panose="02020603050405020304" pitchFamily="18" charset="0"/>
              </a:rPr>
              <a:t>đọc</a:t>
            </a:r>
            <a:r>
              <a:rPr lang="en-US" sz="4800" b="1" dirty="0">
                <a:solidFill>
                  <a:srgbClr val="FF6600"/>
                </a:solidFill>
                <a:latin typeface="Times New Roman" panose="02020603050405020304" pitchFamily="18" charset="0"/>
                <a:cs typeface="Times New Roman" panose="02020603050405020304" pitchFamily="18" charset="0"/>
              </a:rPr>
              <a:t> </a:t>
            </a:r>
            <a:r>
              <a:rPr lang="en-US" sz="4800" b="1" dirty="0" err="1">
                <a:solidFill>
                  <a:srgbClr val="FF6600"/>
                </a:solidFill>
                <a:latin typeface="Times New Roman" panose="02020603050405020304" pitchFamily="18" charset="0"/>
                <a:cs typeface="Times New Roman" panose="02020603050405020304" pitchFamily="18" charset="0"/>
              </a:rPr>
              <a:t>câu</a:t>
            </a:r>
            <a:r>
              <a:rPr lang="en-US" sz="4800" b="1" dirty="0">
                <a:solidFill>
                  <a:srgbClr val="FF6600"/>
                </a:solidFill>
                <a:latin typeface="Times New Roman" panose="02020603050405020304" pitchFamily="18" charset="0"/>
                <a:cs typeface="Times New Roman" panose="02020603050405020304" pitchFamily="18" charset="0"/>
              </a:rPr>
              <a:t> </a:t>
            </a:r>
            <a:r>
              <a:rPr lang="en-US" sz="4800" b="1" dirty="0" err="1">
                <a:solidFill>
                  <a:srgbClr val="FF6600"/>
                </a:solidFill>
                <a:latin typeface="Times New Roman" panose="02020603050405020304" pitchFamily="18" charset="0"/>
                <a:cs typeface="Times New Roman" panose="02020603050405020304" pitchFamily="18" charset="0"/>
              </a:rPr>
              <a:t>dài</a:t>
            </a:r>
            <a:endParaRPr lang="en-US" sz="4800" b="1" dirty="0">
              <a:solidFill>
                <a:srgbClr val="FF66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31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72A23-2265-E3D2-A27C-C7A4D6F4141B}"/>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67375676-9C32-9CC8-E302-C80BB837B052}"/>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03176" y="449342"/>
            <a:ext cx="776411" cy="700229"/>
          </a:xfrm>
          <a:prstGeom prst="rect">
            <a:avLst/>
          </a:prstGeom>
        </p:spPr>
      </p:pic>
      <p:sp>
        <p:nvSpPr>
          <p:cNvPr id="10" name="Rectangle 9">
            <a:extLst>
              <a:ext uri="{FF2B5EF4-FFF2-40B4-BE49-F238E27FC236}">
                <a16:creationId xmlns:a16="http://schemas.microsoft.com/office/drawing/2014/main" id="{751247C1-6F34-FC4D-B310-4530610AC21F}"/>
              </a:ext>
            </a:extLst>
          </p:cNvPr>
          <p:cNvSpPr/>
          <p:nvPr/>
        </p:nvSpPr>
        <p:spPr>
          <a:xfrm>
            <a:off x="1379587" y="564796"/>
            <a:ext cx="7612912" cy="584775"/>
          </a:xfrm>
          <a:prstGeom prst="rect">
            <a:avLst/>
          </a:prstGeom>
        </p:spPr>
        <p:txBody>
          <a:bodyPr wrap="square">
            <a:spAutoFit/>
          </a:bodyPr>
          <a:lstStyle/>
          <a:p>
            <a:r>
              <a:rPr lang="vi-VN" sz="3200" dirty="0">
                <a:latin typeface="+mj-lt"/>
              </a:rPr>
              <a:t>ươm mầm</a:t>
            </a:r>
            <a:r>
              <a:rPr lang="en-US" sz="3200" dirty="0">
                <a:latin typeface="+mj-lt"/>
              </a:rPr>
              <a:t>: </a:t>
            </a:r>
            <a:r>
              <a:rPr lang="vi-VN" sz="3200" dirty="0">
                <a:solidFill>
                  <a:srgbClr val="FF0000"/>
                </a:solidFill>
                <a:latin typeface="+mj-lt"/>
              </a:rPr>
              <a:t>gieo hạt cho mọc thành cây non.</a:t>
            </a:r>
            <a:endParaRPr lang="x-none" sz="2400" dirty="0">
              <a:solidFill>
                <a:srgbClr val="FF0000"/>
              </a:solidFill>
              <a:latin typeface="+mj-lt"/>
            </a:endParaRPr>
          </a:p>
        </p:txBody>
      </p:sp>
      <p:pic>
        <p:nvPicPr>
          <p:cNvPr id="2" name="Picture 1">
            <a:extLst>
              <a:ext uri="{FF2B5EF4-FFF2-40B4-BE49-F238E27FC236}">
                <a16:creationId xmlns:a16="http://schemas.microsoft.com/office/drawing/2014/main" id="{BF43BFDE-59FE-2B9A-1FCD-5B745A93DFB9}"/>
              </a:ext>
            </a:extLst>
          </p:cNvPr>
          <p:cNvPicPr>
            <a:picLocks noChangeAspect="1"/>
          </p:cNvPicPr>
          <p:nvPr/>
        </p:nvPicPr>
        <p:blipFill>
          <a:blip r:embed="rId4" cstate="print">
            <a:extLst>
              <a:ext uri="{28A0092B-C50C-407E-A947-70E740481C1C}">
                <a14:useLocalDpi xmlns:a14="http://schemas.microsoft.com/office/drawing/2010/main" val="0"/>
              </a:ext>
            </a:extLst>
          </a:blip>
          <a:srcRect t="11916"/>
          <a:stretch/>
        </p:blipFill>
        <p:spPr>
          <a:xfrm>
            <a:off x="1739900" y="1265025"/>
            <a:ext cx="5473700" cy="34162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0363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_rels/theme4.xml.rels><?xml version="1.0" encoding="UTF-8" standalone="yes"?>
<Relationships xmlns="http://schemas.openxmlformats.org/package/2006/relationships"><Relationship Id="rId1" Type="http://schemas.openxmlformats.org/officeDocument/2006/relationships/image" Target="../media/image12.jpeg"/></Relationships>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4_Office Theme">
  <a:themeElements>
    <a:clrScheme name="Slidehelper - 015">
      <a:dk1>
        <a:sysClr val="windowText" lastClr="000000"/>
      </a:dk1>
      <a:lt1>
        <a:sysClr val="window" lastClr="FFFFFF"/>
      </a:lt1>
      <a:dk2>
        <a:srgbClr val="323232"/>
      </a:dk2>
      <a:lt2>
        <a:srgbClr val="E3DED1"/>
      </a:lt2>
      <a:accent1>
        <a:srgbClr val="EF476F"/>
      </a:accent1>
      <a:accent2>
        <a:srgbClr val="FFD166"/>
      </a:accent2>
      <a:accent3>
        <a:srgbClr val="06D6A0"/>
      </a:accent3>
      <a:accent4>
        <a:srgbClr val="118AB2"/>
      </a:accent4>
      <a:accent5>
        <a:srgbClr val="073B4C"/>
      </a:accent5>
      <a:accent6>
        <a:srgbClr val="BFBFBF"/>
      </a:accent6>
      <a:hlink>
        <a:srgbClr val="EF476F"/>
      </a:hlink>
      <a:folHlink>
        <a:srgbClr val="FFD1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2696</TotalTime>
  <Words>674</Words>
  <Application>Microsoft Office PowerPoint</Application>
  <PresentationFormat>On-screen Show (16:9)</PresentationFormat>
  <Paragraphs>85</Paragraphs>
  <Slides>16</Slides>
  <Notes>2</Notes>
  <HiddenSlides>0</HiddenSlides>
  <MMClips>2</MMClips>
  <ScaleCrop>false</ScaleCrop>
  <HeadingPairs>
    <vt:vector size="6" baseType="variant">
      <vt:variant>
        <vt:lpstr>Fonts Used</vt:lpstr>
      </vt:variant>
      <vt:variant>
        <vt:i4>20</vt:i4>
      </vt:variant>
      <vt:variant>
        <vt:lpstr>Theme</vt:lpstr>
      </vt:variant>
      <vt:variant>
        <vt:i4>7</vt:i4>
      </vt:variant>
      <vt:variant>
        <vt:lpstr>Slide Titles</vt:lpstr>
      </vt:variant>
      <vt:variant>
        <vt:i4>16</vt:i4>
      </vt:variant>
    </vt:vector>
  </HeadingPairs>
  <TitlesOfParts>
    <vt:vector size="43" baseType="lpstr">
      <vt:lpstr>UTM Avo</vt:lpstr>
      <vt:lpstr>UTM Arruba KT</vt:lpstr>
      <vt:lpstr>UTM Nokia Standard</vt:lpstr>
      <vt:lpstr>Arial</vt:lpstr>
      <vt:lpstr>.VnTime</vt:lpstr>
      <vt:lpstr>Wingdings 2</vt:lpstr>
      <vt:lpstr>Tahoma</vt:lpstr>
      <vt:lpstr>SVN-Ready</vt:lpstr>
      <vt:lpstr>Montserrat</vt:lpstr>
      <vt:lpstr>Calibri Light</vt:lpstr>
      <vt:lpstr>#9Slide03 Arima Madurai Black</vt:lpstr>
      <vt:lpstr>#9Slide05 Aphrodite Pro</vt:lpstr>
      <vt:lpstr>Times New Roman</vt:lpstr>
      <vt:lpstr>Constantia</vt:lpstr>
      <vt:lpstr>Cambria</vt:lpstr>
      <vt:lpstr>Kalam</vt:lpstr>
      <vt:lpstr>#9Slide07 HoneyCream</vt:lpstr>
      <vt:lpstr>SVN-Newton</vt:lpstr>
      <vt:lpstr>UTM Cool Blue</vt:lpstr>
      <vt:lpstr>Calibri</vt:lpstr>
      <vt:lpstr>Doodle Sketchbook by Slidesgo</vt:lpstr>
      <vt:lpstr>1_Office 2013 - 2022 Theme</vt:lpstr>
      <vt:lpstr>1_Office Theme</vt:lpstr>
      <vt:lpstr>1_Flow</vt:lpstr>
      <vt:lpstr>4_Office Theme</vt:lpstr>
      <vt:lpstr>Chủ đề Office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Administrator</cp:lastModifiedBy>
  <cp:revision>239</cp:revision>
  <dcterms:modified xsi:type="dcterms:W3CDTF">2025-04-04T06:30:57Z</dcterms:modified>
</cp:coreProperties>
</file>