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310" r:id="rId4"/>
    <p:sldId id="280" r:id="rId5"/>
    <p:sldId id="311" r:id="rId6"/>
    <p:sldId id="279" r:id="rId7"/>
    <p:sldId id="278" r:id="rId8"/>
    <p:sldId id="282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300" r:id="rId19"/>
    <p:sldId id="302" r:id="rId20"/>
    <p:sldId id="304" r:id="rId21"/>
    <p:sldId id="305" r:id="rId22"/>
    <p:sldId id="307" r:id="rId23"/>
    <p:sldId id="308" r:id="rId24"/>
    <p:sldId id="294" r:id="rId25"/>
    <p:sldId id="296" r:id="rId26"/>
    <p:sldId id="297" r:id="rId27"/>
    <p:sldId id="298" r:id="rId28"/>
    <p:sldId id="2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FF"/>
    <a:srgbClr val="0101CF"/>
    <a:srgbClr val="FFFFFF"/>
    <a:srgbClr val="0000FF"/>
    <a:srgbClr val="BF61B8"/>
    <a:srgbClr val="32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E4E1-4398-4DAB-8EA4-393582D2EB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CAEC-D715-4887-9D5F-C893B4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44D2B-6B9F-48FC-8109-7F0E4D2FD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99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ACEA-9ED0-43B9-BC28-8194C4AD4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53C96-E74C-4D92-9308-F0122FE01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39ABA-437F-4299-B632-F57FF0E0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0B1C-37E8-4127-A43B-0729AD27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FAC23-4E19-445F-9F9D-A2BF7D78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CFB4-B9A5-4E47-B1F4-95ED53A8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2ED70-0FEB-46DC-966D-96EAE25E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BD88A-9768-4001-A25C-0332D4EA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CAA76-0F07-4AEB-A024-456D460A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D7688-BD81-4330-90AB-6A47E2B6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31D71-CBDB-464F-8611-B016C9926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B9A36-EE06-4896-A5E4-4858896F9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68D37-1AD4-460F-8DF3-11B5CAA6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3BD3-2DFA-405A-9DDA-ACDC0219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4B6D9-D2BE-4442-B960-8757C69D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4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9C4F-8C55-4D79-B482-D4CBBBDB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F90D8-D150-4993-9D79-31394A61D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5AA4E-59CC-46D5-A2DF-B404D118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956D6-026A-4157-A496-D6F624BF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FA649-C8EE-4E55-AD81-9D963383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8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264E-E59F-44E3-92D5-77F118C4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B9AF1-412A-46DD-932B-95CDA1E76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DFFFC-1C5E-4757-B145-D1FFF9A9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5BC8-D992-46E9-A225-C7859A8D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F9E4E-353B-47E1-B005-88A14856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7A679-43D2-4C30-B9A2-D53E3AA4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C6C6A-D1B4-4E33-AA7B-832451F16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C2D0F-331E-4D91-8E95-3F54C5BDF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9447A-C1E5-475B-8011-6BE8A4D5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43944-D0E1-4181-BB69-83DD282B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7D7D6-5909-4389-B9DD-D8908909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6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CEA2-498B-48C9-8B07-3AA566E7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5503E-C520-471E-B03D-82B83C6B2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72E57-6FC9-41BC-96C3-28AD22F58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B4128-F187-4648-82F3-CC0357766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A9E7F-3063-4AA4-B9F1-5A8274DED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39412-C055-49D3-B49D-F5CEC7E4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3F94A-56DE-4C5E-BAD8-526C2DA8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10E174-8312-481D-981A-47B488CD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1EE0-1FDF-4EAD-A5A7-F682AE29E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8265D-25DA-45D4-8467-A5C1AD0D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DFECA-265C-4CCC-9578-A3B319C9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D9171-001F-46B1-A537-0C7DADF6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4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14647-8BBB-4BB4-B82F-FDCD7EBE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0407B-4439-45B4-BD4D-E3D0CAC0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4487-C9A1-4FDF-BFCE-2C3355A2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B8DC-75A3-40DB-93BA-A6CBB5A7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50E8B-013C-4895-A809-8E2001D74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DC35E-C4BD-4993-8026-61BFC3563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13D45-44B2-42D0-90A0-00946AF5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51EAD-2BFA-45E2-BD99-AAF26FCD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20CB9-00DA-4E5B-97A4-BF4561E9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5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DFB1-6447-42E3-B517-84E1F881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E2C0A-D55B-43A4-8A10-BC678AFFE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411AC-BF4C-450D-8903-31FA8645E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E8E43-718C-458B-9B10-F34F235A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C2DBE-E146-48CD-BBD2-801363E3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13AF8-AF37-48A8-A7B6-50ABCC1C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F6742-4EE1-4B69-BC44-F1FCE793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DB315-1E2A-4677-BA21-C52CB129C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0830-A89D-46EA-98F4-820A7F407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6C32-F510-46D2-B28D-2B5EC0D9D7F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EE87F-15C1-4759-BCF1-7D147EF7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3A1D5-050B-410D-B852-2B54878A5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A88F-AF26-4C06-918D-7AFB41D7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8B6AED-650E-0D51-E175-0A6653639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93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53"/>
            <a:ext cx="12192000" cy="6272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4699322"/>
            <a:ext cx="12192000" cy="21586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5" y="272970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69" y="3744185"/>
            <a:ext cx="1170491" cy="11704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8" y="4785384"/>
            <a:ext cx="2296413" cy="2296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E4965A-D87F-A484-BFE6-0F11C010709D}"/>
              </a:ext>
            </a:extLst>
          </p:cNvPr>
          <p:cNvSpPr/>
          <p:nvPr/>
        </p:nvSpPr>
        <p:spPr>
          <a:xfrm>
            <a:off x="964002" y="981689"/>
            <a:ext cx="10302949" cy="861774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BD31D4-5BC8-1127-BEED-784BE3377B20}"/>
              </a:ext>
            </a:extLst>
          </p:cNvPr>
          <p:cNvSpPr txBox="1">
            <a:spLocks/>
          </p:cNvSpPr>
          <p:nvPr/>
        </p:nvSpPr>
        <p:spPr>
          <a:xfrm>
            <a:off x="2991037" y="1770351"/>
            <a:ext cx="5747815" cy="1280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defTabSz="457189" fontAlgn="base">
              <a:defRPr/>
            </a:pP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Việt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2</a:t>
            </a:r>
          </a:p>
          <a:p>
            <a:pPr marL="457189" lvl="1" defTabSz="457189" fontAlgn="base">
              <a:defRPr/>
            </a:pP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Nói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nghe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Chú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đỗ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con  </a:t>
            </a:r>
          </a:p>
          <a:p>
            <a:pPr marL="457189" lvl="1" defTabSz="457189" fontAlgn="base">
              <a:defRPr/>
            </a:pPr>
            <a:endParaRPr lang="en-US" altLang="zh-CN" sz="72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45156564-9DF7-AC92-7DC7-D6906B845DAE}"/>
              </a:ext>
            </a:extLst>
          </p:cNvPr>
          <p:cNvSpPr/>
          <p:nvPr/>
        </p:nvSpPr>
        <p:spPr>
          <a:xfrm>
            <a:off x="2621225" y="3982352"/>
            <a:ext cx="6921239" cy="1263469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30000"/>
              </a:lnSpc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Mai Thị Lan Hương</a:t>
            </a:r>
          </a:p>
          <a:p>
            <a:pPr defTabSz="914377">
              <a:lnSpc>
                <a:spcPct val="130000"/>
              </a:lnSpc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Lớp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2A2</a:t>
            </a:r>
          </a:p>
          <a:p>
            <a:pPr indent="914377" defTabSz="914377">
              <a:lnSpc>
                <a:spcPct val="130000"/>
              </a:lnSpc>
              <a:defRPr/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B4D19C-BC26-3BA0-9979-EF48E80DA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011" y="433396"/>
            <a:ext cx="8040439" cy="90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133" b="1" cap="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Uỷ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133" b="1" cap="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33" b="1" cap="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HUYỆN AN DƯƠNG</a:t>
            </a:r>
          </a:p>
          <a:p>
            <a:pPr algn="ctr" defTabSz="914377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 TIỂU HỌC AN HỒNG</a:t>
            </a:r>
            <a:endParaRPr lang="en-US" altLang="en-US" sz="2133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09576-8BA2-4050-A220-BB16EBB1F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" y="437322"/>
            <a:ext cx="10466871" cy="5632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D0A2BF-601F-41D6-8E4F-8473AECE220B}"/>
              </a:ext>
            </a:extLst>
          </p:cNvPr>
          <p:cNvSpPr txBox="1"/>
          <p:nvPr/>
        </p:nvSpPr>
        <p:spPr>
          <a:xfrm>
            <a:off x="1923911" y="5673826"/>
            <a:ext cx="1046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F2522D-27CC-4B8B-872D-FB54574C6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1" y="463828"/>
            <a:ext cx="10496232" cy="5393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0B8DB-BD32-47A0-A680-7C21C92994F2}"/>
              </a:ext>
            </a:extLst>
          </p:cNvPr>
          <p:cNvSpPr txBox="1"/>
          <p:nvPr/>
        </p:nvSpPr>
        <p:spPr>
          <a:xfrm>
            <a:off x="1705971" y="5547616"/>
            <a:ext cx="9469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9D6B80-37E2-45EA-8220-DB58A50CE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99" y="516835"/>
            <a:ext cx="10490131" cy="5300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64C3A-E5F1-4C7F-A306-1640946BDBE0}"/>
              </a:ext>
            </a:extLst>
          </p:cNvPr>
          <p:cNvSpPr txBox="1"/>
          <p:nvPr/>
        </p:nvSpPr>
        <p:spPr>
          <a:xfrm>
            <a:off x="1749288" y="5337712"/>
            <a:ext cx="1053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1C2B2-C222-4F2F-8016-443953048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8" y="649356"/>
            <a:ext cx="10337204" cy="5205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D4AC7-B3F7-4D38-AA3B-04AD1093EA33}"/>
              </a:ext>
            </a:extLst>
          </p:cNvPr>
          <p:cNvSpPr txBox="1"/>
          <p:nvPr/>
        </p:nvSpPr>
        <p:spPr>
          <a:xfrm>
            <a:off x="3603801" y="5420138"/>
            <a:ext cx="4970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31AD3-63AC-4DA5-A415-60A4086BCC3A}"/>
              </a:ext>
            </a:extLst>
          </p:cNvPr>
          <p:cNvSpPr txBox="1"/>
          <p:nvPr/>
        </p:nvSpPr>
        <p:spPr>
          <a:xfrm>
            <a:off x="2647951" y="0"/>
            <a:ext cx="72188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BC06E-55E7-4D40-B6CD-078C302C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" y="1285460"/>
            <a:ext cx="10466871" cy="50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5A231F-3AB5-42F0-AF1D-05691124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9" y="620581"/>
            <a:ext cx="10814284" cy="58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6EEFBD-1D8F-414F-BC2D-87BA1F5C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477078"/>
            <a:ext cx="10986052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4EF11-18E6-4E0A-A55E-DD958E078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8" y="490330"/>
            <a:ext cx="10880544" cy="58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BC06E-55E7-4D40-B6CD-078C302C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" y="530087"/>
            <a:ext cx="10466871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BC06E-55E7-4D40-B6CD-078C302C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" y="569843"/>
            <a:ext cx="4987116" cy="5804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D11B3-E42D-4498-A261-AF685B59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321" y="569843"/>
            <a:ext cx="4987115" cy="58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ed1ee7d1a7998892178ee0b57f57f70">
            <a:extLst>
              <a:ext uri="{FF2B5EF4-FFF2-40B4-BE49-F238E27FC236}">
                <a16:creationId xmlns:a16="http://schemas.microsoft.com/office/drawing/2014/main" id="{0DF67280-8AE9-462D-B9F8-A75A837A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7">
            <a:extLst>
              <a:ext uri="{FF2B5EF4-FFF2-40B4-BE49-F238E27FC236}">
                <a16:creationId xmlns:a16="http://schemas.microsoft.com/office/drawing/2014/main" id="{CB4CD187-B6A8-44AC-A2B2-B110604C01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6365" y="821635"/>
            <a:ext cx="8229599" cy="3392555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77806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Kính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quý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7A59A087-4E7D-4B8F-AB53-BDAF3FAF11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2121903"/>
            <a:ext cx="5327374" cy="10239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Đến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dự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thăm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lớp</a:t>
            </a:r>
            <a:endParaRPr lang="en-US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CBB57C9-A540-4F69-8CAA-F8DD767E1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332" y="5698441"/>
            <a:ext cx="102571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4400" dirty="0" err="1">
                <a:solidFill>
                  <a:srgbClr val="0101CF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4400" dirty="0">
                <a:solidFill>
                  <a:srgbClr val="0101C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101CF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4400" dirty="0">
                <a:solidFill>
                  <a:srgbClr val="0101C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101CF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4400" dirty="0">
                <a:solidFill>
                  <a:srgbClr val="0101CF"/>
                </a:solidFill>
                <a:cs typeface="Times New Roman" panose="02020603050405020304" pitchFamily="18" charset="0"/>
              </a:rPr>
              <a:t> : Mai Thị Lan Hương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496246A-C8BF-43DD-9D93-26B25CA9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194318"/>
            <a:ext cx="36145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4400" b="1" dirty="0" err="1">
                <a:solidFill>
                  <a:srgbClr val="0101CF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sz="4400" b="1" dirty="0">
                <a:solidFill>
                  <a:srgbClr val="0101CF"/>
                </a:solidFill>
                <a:cs typeface="Times New Roman" panose="02020603050405020304" pitchFamily="18" charset="0"/>
              </a:rPr>
              <a:t> 2A2</a:t>
            </a:r>
          </a:p>
        </p:txBody>
      </p:sp>
    </p:spTree>
    <p:extLst>
      <p:ext uri="{BB962C8B-B14F-4D97-AF65-F5344CB8AC3E}">
        <p14:creationId xmlns:p14="http://schemas.microsoft.com/office/powerpoint/2010/main" val="420711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BC06E-55E7-4D40-B6CD-078C302C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569843"/>
            <a:ext cx="3392549" cy="5804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D11B3-E42D-4498-A261-AF685B59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449" y="569843"/>
            <a:ext cx="3551577" cy="5870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9938A9-8C8A-498C-95B8-F368A583D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838" y="569843"/>
            <a:ext cx="3670840" cy="58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BC06E-55E7-4D40-B6CD-078C302C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7" y="569843"/>
            <a:ext cx="5115339" cy="2859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D11B3-E42D-4498-A261-AF685B59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48" y="569843"/>
            <a:ext cx="4770785" cy="2859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9938A9-8C8A-498C-95B8-F368A583D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32" y="3604591"/>
            <a:ext cx="5128573" cy="2859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ED688B-990A-4436-9E23-96CF5963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348" y="3604591"/>
            <a:ext cx="4731035" cy="2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EE500F-A8AE-4B27-9E37-CAE2822A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" y="730918"/>
            <a:ext cx="4738689" cy="2246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32FFEE-4496-47CC-ACB3-55CDFF080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93" y="716119"/>
            <a:ext cx="4854169" cy="2246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234D21-0283-4CA5-9B43-30E42564525E}"/>
              </a:ext>
            </a:extLst>
          </p:cNvPr>
          <p:cNvSpPr txBox="1"/>
          <p:nvPr/>
        </p:nvSpPr>
        <p:spPr>
          <a:xfrm>
            <a:off x="850486" y="2360783"/>
            <a:ext cx="6095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A1208-0FBC-43C3-99C9-6E247B3334E0}"/>
              </a:ext>
            </a:extLst>
          </p:cNvPr>
          <p:cNvSpPr txBox="1"/>
          <p:nvPr/>
        </p:nvSpPr>
        <p:spPr>
          <a:xfrm>
            <a:off x="16410771" y="3664226"/>
            <a:ext cx="39425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07E5F-BEAD-465C-84B7-5F0CDCCC45CC}"/>
              </a:ext>
            </a:extLst>
          </p:cNvPr>
          <p:cNvSpPr txBox="1"/>
          <p:nvPr/>
        </p:nvSpPr>
        <p:spPr>
          <a:xfrm>
            <a:off x="6566861" y="2367680"/>
            <a:ext cx="6095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43AD79-0FFB-40E2-9713-1A40791F7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99" y="3834853"/>
            <a:ext cx="4738689" cy="21576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C02AC5-514A-45C8-AAAF-CBFC27CDD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472" y="3834854"/>
            <a:ext cx="4738689" cy="22531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1F548E-7A13-4F8A-A573-59DD38EDEB91}"/>
              </a:ext>
            </a:extLst>
          </p:cNvPr>
          <p:cNvSpPr txBox="1"/>
          <p:nvPr/>
        </p:nvSpPr>
        <p:spPr>
          <a:xfrm>
            <a:off x="864134" y="5337712"/>
            <a:ext cx="6095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3327FC-610B-44D6-BBBF-1D7C527EE2AA}"/>
              </a:ext>
            </a:extLst>
          </p:cNvPr>
          <p:cNvSpPr txBox="1"/>
          <p:nvPr/>
        </p:nvSpPr>
        <p:spPr>
          <a:xfrm>
            <a:off x="6366463" y="5529347"/>
            <a:ext cx="6095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A1C497-28D1-429E-93CA-41DE1C99906B}"/>
              </a:ext>
            </a:extLst>
          </p:cNvPr>
          <p:cNvSpPr txBox="1"/>
          <p:nvPr/>
        </p:nvSpPr>
        <p:spPr>
          <a:xfrm>
            <a:off x="1802295" y="-430698"/>
            <a:ext cx="952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A9E516-91D2-4160-A60E-9CEAE4233908}"/>
              </a:ext>
            </a:extLst>
          </p:cNvPr>
          <p:cNvCxnSpPr>
            <a:cxnSpLocks/>
          </p:cNvCxnSpPr>
          <p:nvPr/>
        </p:nvCxnSpPr>
        <p:spPr>
          <a:xfrm>
            <a:off x="2251880" y="504967"/>
            <a:ext cx="11600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83FCD6-8FAF-479E-9352-111D29F60BB2}"/>
              </a:ext>
            </a:extLst>
          </p:cNvPr>
          <p:cNvCxnSpPr>
            <a:cxnSpLocks/>
          </p:cNvCxnSpPr>
          <p:nvPr/>
        </p:nvCxnSpPr>
        <p:spPr>
          <a:xfrm>
            <a:off x="3671248" y="504967"/>
            <a:ext cx="14466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615DA0-E960-4B1E-8B6D-DEF867626299}"/>
              </a:ext>
            </a:extLst>
          </p:cNvPr>
          <p:cNvCxnSpPr>
            <a:cxnSpLocks/>
          </p:cNvCxnSpPr>
          <p:nvPr/>
        </p:nvCxnSpPr>
        <p:spPr>
          <a:xfrm>
            <a:off x="7792872" y="504967"/>
            <a:ext cx="1583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2" grpId="0"/>
      <p:bldP spid="2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09576-8BA2-4050-A220-BB16EBB1F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" y="437322"/>
            <a:ext cx="10466871" cy="5632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D0A2BF-601F-41D6-8E4F-8473AECE220B}"/>
              </a:ext>
            </a:extLst>
          </p:cNvPr>
          <p:cNvSpPr txBox="1"/>
          <p:nvPr/>
        </p:nvSpPr>
        <p:spPr>
          <a:xfrm>
            <a:off x="1923911" y="5673826"/>
            <a:ext cx="1046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F2522D-27CC-4B8B-872D-FB54574C6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463828"/>
            <a:ext cx="10907050" cy="5393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0B8DB-BD32-47A0-A680-7C21C92994F2}"/>
              </a:ext>
            </a:extLst>
          </p:cNvPr>
          <p:cNvSpPr txBox="1"/>
          <p:nvPr/>
        </p:nvSpPr>
        <p:spPr>
          <a:xfrm>
            <a:off x="1705971" y="5547616"/>
            <a:ext cx="9469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9D6B80-37E2-45EA-8220-DB58A50CE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99" y="516835"/>
            <a:ext cx="10490131" cy="5300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64C3A-E5F1-4C7F-A306-1640946BDBE0}"/>
              </a:ext>
            </a:extLst>
          </p:cNvPr>
          <p:cNvSpPr txBox="1"/>
          <p:nvPr/>
        </p:nvSpPr>
        <p:spPr>
          <a:xfrm>
            <a:off x="1749288" y="5337712"/>
            <a:ext cx="1053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1C2B2-C222-4F2F-8016-443953048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649356"/>
            <a:ext cx="10787779" cy="5459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D4AC7-B3F7-4D38-AA3B-04AD1093EA33}"/>
              </a:ext>
            </a:extLst>
          </p:cNvPr>
          <p:cNvSpPr txBox="1"/>
          <p:nvPr/>
        </p:nvSpPr>
        <p:spPr>
          <a:xfrm>
            <a:off x="3245991" y="5754631"/>
            <a:ext cx="5301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16181-9CF3-4BA5-91E0-C4AD5D309DEE}"/>
              </a:ext>
            </a:extLst>
          </p:cNvPr>
          <p:cNvSpPr txBox="1"/>
          <p:nvPr/>
        </p:nvSpPr>
        <p:spPr>
          <a:xfrm>
            <a:off x="1802295" y="-430698"/>
            <a:ext cx="952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E500F-A8AE-4B27-9E37-CAE2822A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" y="730918"/>
            <a:ext cx="4738689" cy="2246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32FFEE-4496-47CC-ACB3-55CDFF080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93" y="620583"/>
            <a:ext cx="4854169" cy="2246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234D21-0283-4CA5-9B43-30E42564525E}"/>
              </a:ext>
            </a:extLst>
          </p:cNvPr>
          <p:cNvSpPr txBox="1"/>
          <p:nvPr/>
        </p:nvSpPr>
        <p:spPr>
          <a:xfrm>
            <a:off x="850486" y="2360783"/>
            <a:ext cx="6095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A1208-0FBC-43C3-99C9-6E247B3334E0}"/>
              </a:ext>
            </a:extLst>
          </p:cNvPr>
          <p:cNvSpPr txBox="1"/>
          <p:nvPr/>
        </p:nvSpPr>
        <p:spPr>
          <a:xfrm>
            <a:off x="16410771" y="3664226"/>
            <a:ext cx="39425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07E5F-BEAD-465C-84B7-5F0CDCCC45CC}"/>
              </a:ext>
            </a:extLst>
          </p:cNvPr>
          <p:cNvSpPr txBox="1"/>
          <p:nvPr/>
        </p:nvSpPr>
        <p:spPr>
          <a:xfrm>
            <a:off x="6566861" y="2367680"/>
            <a:ext cx="6095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43AD79-0FFB-40E2-9713-1A40791F7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99" y="3834853"/>
            <a:ext cx="4738689" cy="21576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C02AC5-514A-45C8-AAAF-CBFC27CDD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472" y="3834854"/>
            <a:ext cx="4738689" cy="22531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1F548E-7A13-4F8A-A573-59DD38EDEB91}"/>
              </a:ext>
            </a:extLst>
          </p:cNvPr>
          <p:cNvSpPr txBox="1"/>
          <p:nvPr/>
        </p:nvSpPr>
        <p:spPr>
          <a:xfrm>
            <a:off x="864134" y="5337712"/>
            <a:ext cx="6095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3327FC-610B-44D6-BBBF-1D7C527EE2AA}"/>
              </a:ext>
            </a:extLst>
          </p:cNvPr>
          <p:cNvSpPr txBox="1"/>
          <p:nvPr/>
        </p:nvSpPr>
        <p:spPr>
          <a:xfrm>
            <a:off x="6366463" y="5529347"/>
            <a:ext cx="6095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4B1385-D0F3-416C-9748-0F245DD13932}"/>
              </a:ext>
            </a:extLst>
          </p:cNvPr>
          <p:cNvCxnSpPr/>
          <p:nvPr/>
        </p:nvCxnSpPr>
        <p:spPr>
          <a:xfrm>
            <a:off x="3671248" y="504967"/>
            <a:ext cx="1937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D092F-2CB1-41C0-8490-99869AC92E1B}"/>
              </a:ext>
            </a:extLst>
          </p:cNvPr>
          <p:cNvCxnSpPr>
            <a:cxnSpLocks/>
          </p:cNvCxnSpPr>
          <p:nvPr/>
        </p:nvCxnSpPr>
        <p:spPr>
          <a:xfrm>
            <a:off x="6100549" y="504967"/>
            <a:ext cx="2047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E68280-3180-490B-ADAD-54728012C992}"/>
              </a:ext>
            </a:extLst>
          </p:cNvPr>
          <p:cNvCxnSpPr>
            <a:cxnSpLocks/>
          </p:cNvCxnSpPr>
          <p:nvPr/>
        </p:nvCxnSpPr>
        <p:spPr>
          <a:xfrm flipV="1">
            <a:off x="9042781" y="504967"/>
            <a:ext cx="1573596" cy="168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BC3BA4-CE79-4771-A336-95A4E572C661}"/>
              </a:ext>
            </a:extLst>
          </p:cNvPr>
          <p:cNvCxnSpPr>
            <a:cxnSpLocks/>
          </p:cNvCxnSpPr>
          <p:nvPr/>
        </p:nvCxnSpPr>
        <p:spPr>
          <a:xfrm>
            <a:off x="2193856" y="551399"/>
            <a:ext cx="522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1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99 background đẹp chất lượng 4k, tải ngay">
            <a:extLst>
              <a:ext uri="{FF2B5EF4-FFF2-40B4-BE49-F238E27FC236}">
                <a16:creationId xmlns:a16="http://schemas.microsoft.com/office/drawing/2014/main" id="{226933D1-10CA-4AFE-8B77-7F6A7A56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9F11EF-55F2-4740-8664-4C05F98232E3}"/>
              </a:ext>
            </a:extLst>
          </p:cNvPr>
          <p:cNvSpPr txBox="1"/>
          <p:nvPr/>
        </p:nvSpPr>
        <p:spPr>
          <a:xfrm>
            <a:off x="4029075" y="1885950"/>
            <a:ext cx="879215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05" y="0"/>
            <a:ext cx="12552217" cy="76453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E4E056-7031-4D60-8068-6C70255E7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483" y="1761172"/>
            <a:ext cx="7773074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C477822-7F7A-AAC3-4653-7A5D8307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" y="-12260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9D93F2-DE8F-A135-9E33-3680585FDC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87653"/>
            <a:ext cx="1277820" cy="1242941"/>
          </a:xfrm>
          <a:prstGeom prst="rect">
            <a:avLst/>
          </a:prstGeom>
        </p:spPr>
      </p:pic>
      <p:pic>
        <p:nvPicPr>
          <p:cNvPr id="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C6A2FC90-0695-487E-0F8C-1274CD19A0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16176" t="8189" r="19535"/>
          <a:stretch/>
        </p:blipFill>
        <p:spPr>
          <a:xfrm>
            <a:off x="10539167" y="101450"/>
            <a:ext cx="1710869" cy="1663381"/>
          </a:xfrm>
          <a:prstGeom prst="ellipse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EDC45C-C5F2-E747-C7F6-AEE3D6772EF2}"/>
              </a:ext>
            </a:extLst>
          </p:cNvPr>
          <p:cNvSpPr/>
          <p:nvPr/>
        </p:nvSpPr>
        <p:spPr>
          <a:xfrm>
            <a:off x="411385" y="663389"/>
            <a:ext cx="10423057" cy="19321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7C53C-BCC6-222C-AF4F-D79F4F4583A1}"/>
              </a:ext>
            </a:extLst>
          </p:cNvPr>
          <p:cNvSpPr txBox="1"/>
          <p:nvPr/>
        </p:nvSpPr>
        <p:spPr>
          <a:xfrm>
            <a:off x="613894" y="827849"/>
            <a:ext cx="103338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3205DA-E931-4699-CC1E-38E028175214}"/>
              </a:ext>
            </a:extLst>
          </p:cNvPr>
          <p:cNvGrpSpPr/>
          <p:nvPr/>
        </p:nvGrpSpPr>
        <p:grpSpPr>
          <a:xfrm>
            <a:off x="375864" y="2745879"/>
            <a:ext cx="5476296" cy="1204686"/>
            <a:chOff x="770827" y="5387485"/>
            <a:chExt cx="7534973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D121E15-8454-2E0E-FFA7-BEF55D44EC7E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4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09630">
                <a:defRPr/>
              </a:pP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0F1ABE-6EE3-526F-310D-D19BC76E9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0827" y="5387485"/>
              <a:ext cx="2037598" cy="180702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68EEBE-7DBD-A8D4-EABB-136F978F0DC9}"/>
              </a:ext>
            </a:extLst>
          </p:cNvPr>
          <p:cNvGrpSpPr/>
          <p:nvPr/>
        </p:nvGrpSpPr>
        <p:grpSpPr>
          <a:xfrm>
            <a:off x="6268720" y="2867182"/>
            <a:ext cx="5370832" cy="1349220"/>
            <a:chOff x="9183573" y="4383522"/>
            <a:chExt cx="7892600" cy="213065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122B68E-D0FD-6E4E-C9B9-F3A584E75E0F}"/>
                </a:ext>
              </a:extLst>
            </p:cNvPr>
            <p:cNvSpPr/>
            <p:nvPr/>
          </p:nvSpPr>
          <p:spPr>
            <a:xfrm>
              <a:off x="10521478" y="4383522"/>
              <a:ext cx="6554695" cy="204663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00ADDF-A083-229C-F806-6E5A611D1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83573" y="4495025"/>
              <a:ext cx="1681557" cy="2019154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DD177F-6144-0AE4-5110-B4F53B77A254}"/>
              </a:ext>
            </a:extLst>
          </p:cNvPr>
          <p:cNvSpPr/>
          <p:nvPr/>
        </p:nvSpPr>
        <p:spPr>
          <a:xfrm>
            <a:off x="4231098" y="4880964"/>
            <a:ext cx="4841781" cy="111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noProof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b="1" noProof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noProof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117765-CD23-D128-F842-7EE8BEF48F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0135" y="4887819"/>
            <a:ext cx="1202017" cy="1313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1D3E9C-D1FA-959E-8E89-C282BDDCD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25166" y="3358670"/>
            <a:ext cx="975461" cy="9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96D17-EE69-9393-6CF0-B0118EEB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6837259-4012-DDB0-7144-C9C1EC7F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" y="-12260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9B42AE-DEB4-6E51-2ADD-2457D31A5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87653"/>
            <a:ext cx="1277820" cy="1242941"/>
          </a:xfrm>
          <a:prstGeom prst="rect">
            <a:avLst/>
          </a:prstGeom>
        </p:spPr>
      </p:pic>
      <p:pic>
        <p:nvPicPr>
          <p:cNvPr id="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6CE9BDE5-B26B-A252-5F87-1773BC0B50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16176" t="8189" r="19535"/>
          <a:stretch/>
        </p:blipFill>
        <p:spPr>
          <a:xfrm>
            <a:off x="10539167" y="101450"/>
            <a:ext cx="1710869" cy="1663381"/>
          </a:xfrm>
          <a:prstGeom prst="ellipse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F1337E-BD0B-AFE4-52B3-59A49779A6CD}"/>
              </a:ext>
            </a:extLst>
          </p:cNvPr>
          <p:cNvSpPr/>
          <p:nvPr/>
        </p:nvSpPr>
        <p:spPr>
          <a:xfrm>
            <a:off x="411385" y="663389"/>
            <a:ext cx="10423057" cy="19321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97988-CBF2-9C99-157C-1A4F8C5D49C3}"/>
              </a:ext>
            </a:extLst>
          </p:cNvPr>
          <p:cNvSpPr txBox="1"/>
          <p:nvPr/>
        </p:nvSpPr>
        <p:spPr>
          <a:xfrm>
            <a:off x="613894" y="827849"/>
            <a:ext cx="103338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C2553D-DFEE-8EB5-B353-9E899126EDE4}"/>
              </a:ext>
            </a:extLst>
          </p:cNvPr>
          <p:cNvGrpSpPr/>
          <p:nvPr/>
        </p:nvGrpSpPr>
        <p:grpSpPr>
          <a:xfrm>
            <a:off x="375864" y="2745879"/>
            <a:ext cx="5476296" cy="1204686"/>
            <a:chOff x="770827" y="5387485"/>
            <a:chExt cx="7534973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94EBC75-8EF7-FEA2-A11D-3BEFF8F17181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4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09630">
                <a:defRPr/>
              </a:pP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Mây</a:t>
              </a: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8619AC-64A6-2E3F-BD10-01576B5C3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0827" y="5387485"/>
              <a:ext cx="2037598" cy="180702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A8F6D5-E62C-037D-0D66-6A54CC6155B3}"/>
              </a:ext>
            </a:extLst>
          </p:cNvPr>
          <p:cNvGrpSpPr/>
          <p:nvPr/>
        </p:nvGrpSpPr>
        <p:grpSpPr>
          <a:xfrm>
            <a:off x="6268720" y="2867182"/>
            <a:ext cx="5370832" cy="1349220"/>
            <a:chOff x="9183573" y="4383522"/>
            <a:chExt cx="7892600" cy="213065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10EB3D2-8E3B-E528-B3D4-359CD3AB0321}"/>
                </a:ext>
              </a:extLst>
            </p:cNvPr>
            <p:cNvSpPr/>
            <p:nvPr/>
          </p:nvSpPr>
          <p:spPr>
            <a:xfrm>
              <a:off x="10521478" y="4383522"/>
              <a:ext cx="6554695" cy="204663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B2026E-D4E4-7FEE-282B-48F7036B2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83573" y="4495025"/>
              <a:ext cx="1681557" cy="2019154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4156C7-3541-5C84-64D3-2B1D8101753D}"/>
              </a:ext>
            </a:extLst>
          </p:cNvPr>
          <p:cNvSpPr/>
          <p:nvPr/>
        </p:nvSpPr>
        <p:spPr>
          <a:xfrm>
            <a:off x="4231098" y="4880964"/>
            <a:ext cx="4841781" cy="111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noProof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AB033D-A9DC-C962-252C-FD391AAB3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0135" y="4887819"/>
            <a:ext cx="1202017" cy="1313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77DE2D-3C91-617F-2BEE-045FDB2C9D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9318" y="4880964"/>
            <a:ext cx="975461" cy="9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7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đẹp về khoa học">
            <a:extLst>
              <a:ext uri="{FF2B5EF4-FFF2-40B4-BE49-F238E27FC236}">
                <a16:creationId xmlns:a16="http://schemas.microsoft.com/office/drawing/2014/main" id="{C2FFFA05-4798-43E5-B859-E040314D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297" y="-1"/>
            <a:ext cx="13026887" cy="71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E3DAE-2BBA-40A0-8D67-A59E91E7C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739" y="1477622"/>
            <a:ext cx="3008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>
                <a:solidFill>
                  <a:srgbClr val="0101C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861D4-3008-4FBC-8515-ED586A749403}"/>
              </a:ext>
            </a:extLst>
          </p:cNvPr>
          <p:cNvSpPr txBox="1"/>
          <p:nvPr/>
        </p:nvSpPr>
        <p:spPr>
          <a:xfrm>
            <a:off x="1305486" y="3167271"/>
            <a:ext cx="10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Bi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66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6659C4-F379-4B2F-8B24-088044A5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2910" y="-193245"/>
            <a:ext cx="15200242" cy="80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1278F8-D8A6-46BE-8EA1-5C5F5B752A34}"/>
              </a:ext>
            </a:extLst>
          </p:cNvPr>
          <p:cNvSpPr txBox="1"/>
          <p:nvPr/>
        </p:nvSpPr>
        <p:spPr>
          <a:xfrm>
            <a:off x="1815551" y="1186066"/>
            <a:ext cx="95746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NHẬN XÉT</a:t>
            </a:r>
          </a:p>
          <a:p>
            <a:pPr algn="ctr"/>
            <a:endParaRPr lang="en-US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5361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E2506D-78A7-466C-869A-86C2DF624B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3016" y="600501"/>
            <a:ext cx="9021170" cy="55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0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16181-9CF3-4BA5-91E0-C4AD5D309DEE}"/>
              </a:ext>
            </a:extLst>
          </p:cNvPr>
          <p:cNvSpPr txBox="1"/>
          <p:nvPr/>
        </p:nvSpPr>
        <p:spPr>
          <a:xfrm>
            <a:off x="1802295" y="-430698"/>
            <a:ext cx="952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E500F-A8AE-4B27-9E37-CAE2822A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" y="730918"/>
            <a:ext cx="4738689" cy="2246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32FFEE-4496-47CC-ACB3-55CDFF080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93" y="620583"/>
            <a:ext cx="4854169" cy="2246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234D21-0283-4CA5-9B43-30E42564525E}"/>
              </a:ext>
            </a:extLst>
          </p:cNvPr>
          <p:cNvSpPr txBox="1"/>
          <p:nvPr/>
        </p:nvSpPr>
        <p:spPr>
          <a:xfrm>
            <a:off x="850486" y="2360783"/>
            <a:ext cx="6095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A1208-0FBC-43C3-99C9-6E247B3334E0}"/>
              </a:ext>
            </a:extLst>
          </p:cNvPr>
          <p:cNvSpPr txBox="1"/>
          <p:nvPr/>
        </p:nvSpPr>
        <p:spPr>
          <a:xfrm>
            <a:off x="16410771" y="3664226"/>
            <a:ext cx="39425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07E5F-BEAD-465C-84B7-5F0CDCCC45CC}"/>
              </a:ext>
            </a:extLst>
          </p:cNvPr>
          <p:cNvSpPr txBox="1"/>
          <p:nvPr/>
        </p:nvSpPr>
        <p:spPr>
          <a:xfrm>
            <a:off x="6566861" y="2367680"/>
            <a:ext cx="6095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43AD79-0FFB-40E2-9713-1A40791F7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99" y="3834853"/>
            <a:ext cx="4738689" cy="21576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C02AC5-514A-45C8-AAAF-CBFC27CDD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472" y="3834854"/>
            <a:ext cx="4738689" cy="22531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1F548E-7A13-4F8A-A573-59DD38EDEB91}"/>
              </a:ext>
            </a:extLst>
          </p:cNvPr>
          <p:cNvSpPr txBox="1"/>
          <p:nvPr/>
        </p:nvSpPr>
        <p:spPr>
          <a:xfrm>
            <a:off x="864134" y="5337712"/>
            <a:ext cx="6095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3327FC-610B-44D6-BBBF-1D7C527EE2AA}"/>
              </a:ext>
            </a:extLst>
          </p:cNvPr>
          <p:cNvSpPr txBox="1"/>
          <p:nvPr/>
        </p:nvSpPr>
        <p:spPr>
          <a:xfrm>
            <a:off x="6366463" y="5529347"/>
            <a:ext cx="6095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4B1385-D0F3-416C-9748-0F245DD13932}"/>
              </a:ext>
            </a:extLst>
          </p:cNvPr>
          <p:cNvCxnSpPr/>
          <p:nvPr/>
        </p:nvCxnSpPr>
        <p:spPr>
          <a:xfrm>
            <a:off x="3671248" y="504967"/>
            <a:ext cx="1937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D092F-2CB1-41C0-8490-99869AC92E1B}"/>
              </a:ext>
            </a:extLst>
          </p:cNvPr>
          <p:cNvCxnSpPr>
            <a:cxnSpLocks/>
          </p:cNvCxnSpPr>
          <p:nvPr/>
        </p:nvCxnSpPr>
        <p:spPr>
          <a:xfrm>
            <a:off x="6100549" y="504967"/>
            <a:ext cx="2047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E68280-3180-490B-ADAD-54728012C992}"/>
              </a:ext>
            </a:extLst>
          </p:cNvPr>
          <p:cNvCxnSpPr>
            <a:cxnSpLocks/>
          </p:cNvCxnSpPr>
          <p:nvPr/>
        </p:nvCxnSpPr>
        <p:spPr>
          <a:xfrm flipV="1">
            <a:off x="9042781" y="504967"/>
            <a:ext cx="1573596" cy="168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BC3BA4-CE79-4771-A336-95A4E572C661}"/>
              </a:ext>
            </a:extLst>
          </p:cNvPr>
          <p:cNvCxnSpPr>
            <a:cxnSpLocks/>
          </p:cNvCxnSpPr>
          <p:nvPr/>
        </p:nvCxnSpPr>
        <p:spPr>
          <a:xfrm>
            <a:off x="2142699" y="504967"/>
            <a:ext cx="1296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2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579</Words>
  <Application>Microsoft Office PowerPoint</Application>
  <PresentationFormat>Widescreen</PresentationFormat>
  <Paragraphs>95</Paragraphs>
  <Slides>28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66</cp:revision>
  <dcterms:created xsi:type="dcterms:W3CDTF">2019-09-22T22:26:59Z</dcterms:created>
  <dcterms:modified xsi:type="dcterms:W3CDTF">2025-04-04T05:51:57Z</dcterms:modified>
</cp:coreProperties>
</file>