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3" r:id="rId3"/>
    <p:sldMasterId id="2147483685" r:id="rId4"/>
  </p:sldMasterIdLst>
  <p:notesMasterIdLst>
    <p:notesMasterId r:id="rId26"/>
  </p:notesMasterIdLst>
  <p:sldIdLst>
    <p:sldId id="353" r:id="rId5"/>
    <p:sldId id="290" r:id="rId6"/>
    <p:sldId id="291" r:id="rId7"/>
    <p:sldId id="352" r:id="rId8"/>
    <p:sldId id="292" r:id="rId9"/>
    <p:sldId id="293" r:id="rId10"/>
    <p:sldId id="294" r:id="rId11"/>
    <p:sldId id="295" r:id="rId12"/>
    <p:sldId id="256" r:id="rId13"/>
    <p:sldId id="320" r:id="rId14"/>
    <p:sldId id="259" r:id="rId15"/>
    <p:sldId id="261" r:id="rId16"/>
    <p:sldId id="323" r:id="rId17"/>
    <p:sldId id="321" r:id="rId18"/>
    <p:sldId id="267" r:id="rId19"/>
    <p:sldId id="266" r:id="rId20"/>
    <p:sldId id="269" r:id="rId21"/>
    <p:sldId id="322" r:id="rId22"/>
    <p:sldId id="286" r:id="rId23"/>
    <p:sldId id="264" r:id="rId24"/>
    <p:sldId id="270" r:id="rId25"/>
  </p:sldIdLst>
  <p:sldSz cx="12192000" cy="6858000"/>
  <p:notesSz cx="6858000" cy="9144000"/>
  <p:defaultTextStyle>
    <a:defPPr>
      <a:defRPr lang="en-US"/>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2565" algn="l" defTabSz="914400" rtl="0" eaLnBrk="1" latinLnBrk="0" hangingPunct="1">
      <a:defRPr sz="1900" kern="1200">
        <a:solidFill>
          <a:schemeClr val="tx1"/>
        </a:solidFill>
        <a:latin typeface="+mn-lt"/>
        <a:ea typeface="+mn-ea"/>
        <a:cs typeface="+mn-cs"/>
      </a:defRPr>
    </a:lvl7pPr>
    <a:lvl8pPr marL="3199765" algn="l" defTabSz="914400" rtl="0" eaLnBrk="1" latinLnBrk="0" hangingPunct="1">
      <a:defRPr sz="1900" kern="1200">
        <a:solidFill>
          <a:schemeClr val="tx1"/>
        </a:solidFill>
        <a:latin typeface="+mn-lt"/>
        <a:ea typeface="+mn-ea"/>
        <a:cs typeface="+mn-cs"/>
      </a:defRPr>
    </a:lvl8pPr>
    <a:lvl9pPr marL="3656965" algn="l" defTabSz="914400"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09" autoAdjust="0"/>
    <p:restoredTop sz="94660"/>
  </p:normalViewPr>
  <p:slideViewPr>
    <p:cSldViewPr snapToGrid="0" showGuides="1">
      <p:cViewPr varScale="1">
        <p:scale>
          <a:sx n="66" d="100"/>
          <a:sy n="66" d="100"/>
        </p:scale>
        <p:origin x="88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t>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Master" Target="../slideMasters/slideMaster2.xml"/><Relationship Id="rId4" Type="http://schemas.openxmlformats.org/officeDocument/2006/relationships/tags" Target="../tags/tag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lIns="91430" tIns="45718" rIns="91430" bIns="45718"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lIns="91430" tIns="45718" rIns="91430" bIns="45718"/>
          <a:lstStyle>
            <a:lvl1pPr marL="0" indent="0" algn="ctr">
              <a:buNone/>
              <a:defRPr sz="2400"/>
            </a:lvl1pPr>
            <a:lvl2pPr marL="457200" indent="0" algn="ctr">
              <a:buNone/>
              <a:defRPr sz="2000"/>
            </a:lvl2pPr>
            <a:lvl3pPr marL="914400" indent="0" algn="ctr">
              <a:buNone/>
              <a:defRPr sz="1900"/>
            </a:lvl3pPr>
            <a:lvl4pPr marL="1371600" indent="0" algn="ctr">
              <a:buNone/>
              <a:defRPr sz="1600"/>
            </a:lvl4pPr>
            <a:lvl5pPr marL="1828800" indent="0" algn="ctr">
              <a:buNone/>
              <a:defRPr sz="1600"/>
            </a:lvl5pPr>
            <a:lvl6pPr marL="2286000"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lIns="91430" tIns="45718" rIns="91430" bIns="45718"/>
          <a:lstStyle/>
          <a:p>
            <a:r>
              <a:rPr lang="en-US"/>
              <a:t>Click to edit Master title style</a:t>
            </a:r>
          </a:p>
        </p:txBody>
      </p:sp>
      <p:sp>
        <p:nvSpPr>
          <p:cNvPr id="3" name="Vertical Text Placeholder 2"/>
          <p:cNvSpPr>
            <a:spLocks noGrp="1"/>
          </p:cNvSpPr>
          <p:nvPr>
            <p:ph type="body" orient="vert" idx="1"/>
          </p:nvPr>
        </p:nvSpPr>
        <p:spPr/>
        <p:txBody>
          <a:bodyPr vert="eaVert" lIns="91430" tIns="45718" rIns="91430"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31"/>
            <a:ext cx="2628900" cy="5811839"/>
          </a:xfrm>
        </p:spPr>
        <p:txBody>
          <a:bodyPr vert="eaVert" lIns="91430" tIns="45718" rIns="91430" bIns="45718"/>
          <a:lstStyle/>
          <a:p>
            <a:r>
              <a:rPr lang="en-US"/>
              <a:t>Click to edit Master title style</a:t>
            </a:r>
          </a:p>
        </p:txBody>
      </p:sp>
      <p:sp>
        <p:nvSpPr>
          <p:cNvPr id="3" name="Vertical Text Placeholder 2"/>
          <p:cNvSpPr>
            <a:spLocks noGrp="1"/>
          </p:cNvSpPr>
          <p:nvPr>
            <p:ph type="body" orient="vert" idx="1"/>
          </p:nvPr>
        </p:nvSpPr>
        <p:spPr>
          <a:xfrm>
            <a:off x="838203" y="365131"/>
            <a:ext cx="7734300" cy="5811839"/>
          </a:xfrm>
        </p:spPr>
        <p:txBody>
          <a:bodyPr vert="eaVert" lIns="91430" tIns="45718" rIns="91430"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lIns="91430" tIns="45718" rIns="91430" bIns="45718"/>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lIns="91430" tIns="45718" rIns="91430" bIns="45718"/>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6565" indent="0" algn="ctr">
              <a:buNone/>
              <a:defRPr>
                <a:solidFill>
                  <a:schemeClr val="tx1">
                    <a:tint val="75000"/>
                  </a:schemeClr>
                </a:solidFill>
              </a:defRPr>
            </a:lvl8pPr>
            <a:lvl9pPr marL="4876165" indent="0" algn="ctr">
              <a:buNone/>
              <a:defRPr>
                <a:solidFill>
                  <a:schemeClr val="tx1">
                    <a:tint val="75000"/>
                  </a:schemeClr>
                </a:solidFill>
              </a:defRPr>
            </a:lvl9pPr>
          </a:lstStyle>
          <a:p>
            <a:r>
              <a:rPr lang="en-US"/>
              <a:t>Click to edit Master subtitle style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430" tIns="45718" rIns="91430" bIns="45718"/>
          <a:lstStyle/>
          <a:p>
            <a:r>
              <a:rPr lang="en-US"/>
              <a:t>Click to edit Master title style</a:t>
            </a:r>
          </a:p>
        </p:txBody>
      </p:sp>
      <p:sp>
        <p:nvSpPr>
          <p:cNvPr id="3" name="Content Placeholder 2"/>
          <p:cNvSpPr>
            <a:spLocks noGrp="1"/>
          </p:cNvSpPr>
          <p:nvPr>
            <p:ph idx="1"/>
          </p:nvPr>
        </p:nvSpPr>
        <p:spPr/>
        <p:txBody>
          <a:bodyPr lIns="91430" tIns="45718" rIns="91430"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lIns="91430" tIns="45718" rIns="91430" bIns="45718"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lIns="91430" tIns="45718" rIns="91430" bIns="45718"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6565" indent="0">
              <a:buNone/>
              <a:defRPr sz="1900">
                <a:solidFill>
                  <a:schemeClr val="tx1">
                    <a:tint val="75000"/>
                  </a:schemeClr>
                </a:solidFill>
              </a:defRPr>
            </a:lvl8pPr>
            <a:lvl9pPr marL="4876165" indent="0">
              <a:buNone/>
              <a:defRPr sz="1900">
                <a:solidFill>
                  <a:schemeClr val="tx1">
                    <a:tint val="75000"/>
                  </a:schemeClr>
                </a:solidFill>
              </a:defRPr>
            </a:lvl9pPr>
          </a:lstStyle>
          <a:p>
            <a:pPr lvl="0"/>
            <a:r>
              <a:rPr lang="en-US"/>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430" tIns="45718" rIns="91430" bIns="45718"/>
          <a:lstStyle/>
          <a:p>
            <a:r>
              <a:rPr lang="en-US"/>
              <a:t>Click to edit Master title style</a:t>
            </a:r>
          </a:p>
        </p:txBody>
      </p:sp>
      <p:sp>
        <p:nvSpPr>
          <p:cNvPr id="3" name="Content Placeholder 2"/>
          <p:cNvSpPr>
            <a:spLocks noGrp="1"/>
          </p:cNvSpPr>
          <p:nvPr>
            <p:ph sz="half" idx="1"/>
          </p:nvPr>
        </p:nvSpPr>
        <p:spPr>
          <a:xfrm>
            <a:off x="609600" y="1200153"/>
            <a:ext cx="5384800" cy="3394075"/>
          </a:xfrm>
        </p:spPr>
        <p:txBody>
          <a:bodyPr lIns="91430" tIns="45718" rIns="91430" bIns="45718"/>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3"/>
            <a:ext cx="5384800" cy="3394075"/>
          </a:xfrm>
        </p:spPr>
        <p:txBody>
          <a:bodyPr lIns="91430" tIns="45718" rIns="91430" bIns="45718"/>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lIns="91430" tIns="45718" rIns="91430" bIns="45718"/>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lIns="91430" tIns="45718" rIns="91430" bIns="45718"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7365" indent="0">
              <a:buNone/>
              <a:defRPr sz="2100" b="1"/>
            </a:lvl6pPr>
            <a:lvl7pPr marL="3656965" indent="0">
              <a:buNone/>
              <a:defRPr sz="2100" b="1"/>
            </a:lvl7pPr>
            <a:lvl8pPr marL="4266565" indent="0">
              <a:buNone/>
              <a:defRPr sz="2100" b="1"/>
            </a:lvl8pPr>
            <a:lvl9pPr marL="4876165"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lIns="91430" tIns="45718" rIns="91430" bIns="45718"/>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3"/>
            <a:ext cx="5389033" cy="639763"/>
          </a:xfrm>
        </p:spPr>
        <p:txBody>
          <a:bodyPr lIns="91430" tIns="45718" rIns="91430" bIns="45718" anchor="b"/>
          <a:lstStyle>
            <a:lvl1pPr marL="0" indent="0">
              <a:buNone/>
              <a:defRPr sz="3200" b="1"/>
            </a:lvl1pPr>
            <a:lvl2pPr marL="609600" indent="0">
              <a:buNone/>
              <a:defRPr sz="2700" b="1"/>
            </a:lvl2pPr>
            <a:lvl3pPr marL="1219200" indent="0">
              <a:buNone/>
              <a:defRPr sz="2400" b="1"/>
            </a:lvl3pPr>
            <a:lvl4pPr marL="1828800" indent="0">
              <a:buNone/>
              <a:defRPr sz="2100" b="1"/>
            </a:lvl4pPr>
            <a:lvl5pPr marL="2438400" indent="0">
              <a:buNone/>
              <a:defRPr sz="2100" b="1"/>
            </a:lvl5pPr>
            <a:lvl6pPr marL="3047365" indent="0">
              <a:buNone/>
              <a:defRPr sz="2100" b="1"/>
            </a:lvl6pPr>
            <a:lvl7pPr marL="3656965" indent="0">
              <a:buNone/>
              <a:defRPr sz="2100" b="1"/>
            </a:lvl7pPr>
            <a:lvl8pPr marL="4266565" indent="0">
              <a:buNone/>
              <a:defRPr sz="2100" b="1"/>
            </a:lvl8pPr>
            <a:lvl9pPr marL="4876165"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lIns="91430" tIns="45718" rIns="91430" bIns="45718"/>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91430" tIns="45718" rIns="91430" bIns="45718"/>
          <a:lstStyle/>
          <a:p>
            <a:r>
              <a:rPr lang="en-US"/>
              <a:t>Click to edit Master title style</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lIns="91430" tIns="45718" rIns="91430" bIns="45718"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8"/>
            <a:ext cx="6815667" cy="5853113"/>
          </a:xfrm>
        </p:spPr>
        <p:txBody>
          <a:bodyPr lIns="91430" tIns="45718" rIns="91430" bIns="45718"/>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lIns="91430" tIns="45718" rIns="91430" bIns="45718"/>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7365" indent="0">
              <a:buNone/>
              <a:defRPr sz="1200"/>
            </a:lvl6pPr>
            <a:lvl7pPr marL="3656965" indent="0">
              <a:buNone/>
              <a:defRPr sz="1200"/>
            </a:lvl7pPr>
            <a:lvl8pPr marL="4266565" indent="0">
              <a:buNone/>
              <a:defRPr sz="1200"/>
            </a:lvl8pPr>
            <a:lvl9pPr marL="4876165" indent="0">
              <a:buNone/>
              <a:defRPr sz="1200"/>
            </a:lvl9pPr>
          </a:lstStyle>
          <a:p>
            <a:pPr lvl="0"/>
            <a:r>
              <a:rPr lang="en-US"/>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430" tIns="45718" rIns="91430" bIns="45718"/>
          <a:lstStyle/>
          <a:p>
            <a:r>
              <a:rPr lang="en-US"/>
              <a:t>Click to edit Master title style</a:t>
            </a:r>
          </a:p>
        </p:txBody>
      </p:sp>
      <p:sp>
        <p:nvSpPr>
          <p:cNvPr id="3" name="Content Placeholder 2"/>
          <p:cNvSpPr>
            <a:spLocks noGrp="1"/>
          </p:cNvSpPr>
          <p:nvPr>
            <p:ph idx="1"/>
          </p:nvPr>
        </p:nvSpPr>
        <p:spPr/>
        <p:txBody>
          <a:bodyPr lIns="91430" tIns="45718" rIns="91430"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lIns="91430" tIns="45718" rIns="91430" bIns="45718"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30" tIns="45718" rIns="91430" bIns="45718" rtlCol="0">
            <a:normAutofit/>
          </a:bodyPr>
          <a:lstStyle>
            <a:lvl1pPr marL="0" indent="0">
              <a:buNone/>
              <a:defRPr sz="4300"/>
            </a:lvl1pPr>
            <a:lvl2pPr marL="609600" indent="0">
              <a:buNone/>
              <a:defRPr sz="3700"/>
            </a:lvl2pPr>
            <a:lvl3pPr marL="1219200" indent="0">
              <a:buNone/>
              <a:defRPr sz="3200"/>
            </a:lvl3pPr>
            <a:lvl4pPr marL="1828800" indent="0">
              <a:buNone/>
              <a:defRPr sz="2700"/>
            </a:lvl4pPr>
            <a:lvl5pPr marL="2438400" indent="0">
              <a:buNone/>
              <a:defRPr sz="2700"/>
            </a:lvl5pPr>
            <a:lvl6pPr marL="3047365" indent="0">
              <a:buNone/>
              <a:defRPr sz="2700"/>
            </a:lvl6pPr>
            <a:lvl7pPr marL="3656965" indent="0">
              <a:buNone/>
              <a:defRPr sz="2700"/>
            </a:lvl7pPr>
            <a:lvl8pPr marL="4266565" indent="0">
              <a:buNone/>
              <a:defRPr sz="2700"/>
            </a:lvl8pPr>
            <a:lvl9pPr marL="4876165" indent="0">
              <a:buNone/>
              <a:defRPr sz="27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43"/>
            <a:ext cx="7315200" cy="804863"/>
          </a:xfrm>
        </p:spPr>
        <p:txBody>
          <a:bodyPr lIns="91430" tIns="45718" rIns="91430" bIns="45718"/>
          <a:lstStyle>
            <a:lvl1pPr marL="0" indent="0">
              <a:buNone/>
              <a:defRPr sz="1900"/>
            </a:lvl1pPr>
            <a:lvl2pPr marL="609600" indent="0">
              <a:buNone/>
              <a:defRPr sz="1600"/>
            </a:lvl2pPr>
            <a:lvl3pPr marL="1219200" indent="0">
              <a:buNone/>
              <a:defRPr sz="1300"/>
            </a:lvl3pPr>
            <a:lvl4pPr marL="1828800" indent="0">
              <a:buNone/>
              <a:defRPr sz="1200"/>
            </a:lvl4pPr>
            <a:lvl5pPr marL="2438400" indent="0">
              <a:buNone/>
              <a:defRPr sz="1200"/>
            </a:lvl5pPr>
            <a:lvl6pPr marL="3047365" indent="0">
              <a:buNone/>
              <a:defRPr sz="1200"/>
            </a:lvl6pPr>
            <a:lvl7pPr marL="3656965" indent="0">
              <a:buNone/>
              <a:defRPr sz="1200"/>
            </a:lvl7pPr>
            <a:lvl8pPr marL="4266565" indent="0">
              <a:buNone/>
              <a:defRPr sz="1200"/>
            </a:lvl8pPr>
            <a:lvl9pPr marL="4876165" indent="0">
              <a:buNone/>
              <a:defRPr sz="1200"/>
            </a:lvl9pPr>
          </a:lstStyle>
          <a:p>
            <a:pPr lvl="0"/>
            <a:r>
              <a:rPr lang="en-US"/>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lIns="91430" tIns="45718" rIns="91430" bIns="45718"/>
          <a:lstStyle/>
          <a:p>
            <a:r>
              <a:rPr lang="en-US"/>
              <a:t>Click to edit Master title style</a:t>
            </a:r>
          </a:p>
        </p:txBody>
      </p:sp>
      <p:sp>
        <p:nvSpPr>
          <p:cNvPr id="3" name="Vertical Text Placeholder 2"/>
          <p:cNvSpPr>
            <a:spLocks noGrp="1"/>
          </p:cNvSpPr>
          <p:nvPr>
            <p:ph type="body" orient="vert" idx="1"/>
          </p:nvPr>
        </p:nvSpPr>
        <p:spPr/>
        <p:txBody>
          <a:bodyPr vert="eaVert" lIns="91430" tIns="45718" rIns="91430"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7"/>
            <a:ext cx="2743200" cy="4387851"/>
          </a:xfrm>
        </p:spPr>
        <p:txBody>
          <a:bodyPr vert="eaVert" lIns="91430" tIns="45718" rIns="91430" bIns="45718"/>
          <a:lstStyle/>
          <a:p>
            <a:r>
              <a:rPr lang="en-US"/>
              <a:t>Click to edit Master title style</a:t>
            </a:r>
          </a:p>
        </p:txBody>
      </p:sp>
      <p:sp>
        <p:nvSpPr>
          <p:cNvPr id="3" name="Vertical Text Placeholder 2"/>
          <p:cNvSpPr>
            <a:spLocks noGrp="1"/>
          </p:cNvSpPr>
          <p:nvPr>
            <p:ph type="body" orient="vert" idx="1"/>
          </p:nvPr>
        </p:nvSpPr>
        <p:spPr>
          <a:xfrm>
            <a:off x="609600" y="206377"/>
            <a:ext cx="8026400" cy="4387851"/>
          </a:xfrm>
        </p:spPr>
        <p:txBody>
          <a:bodyPr vert="eaVert" lIns="91430" tIns="45718" rIns="91430" bIns="45718"/>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608400" y="608400"/>
            <a:ext cx="10969200" cy="705600"/>
          </a:xfrm>
        </p:spPr>
        <p:txBody>
          <a:bodyPr/>
          <a:lstStyle>
            <a:lvl1pPr algn="ctr">
              <a:defRPr sz="3200">
                <a:solidFill>
                  <a:srgbClr val="333333"/>
                </a:solidFill>
              </a:defRPr>
            </a:lvl1pPr>
          </a:lstStyle>
          <a:p>
            <a:r>
              <a:rPr lang="en-US"/>
              <a:t>Click to add title</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lvl1pPr>
              <a:defRPr>
                <a:latin typeface="Arial" panose="020B0604020202020204" pitchFamily="34" charset="0"/>
                <a:sym typeface="Arial" panose="020B0604020202020204" pitchFamily="34" charset="0"/>
              </a:defRPr>
            </a:lvl1pPr>
          </a:lstStyle>
          <a:p>
            <a:r>
              <a:rPr lang="en-US"/>
              <a:t>Date Area</a:t>
            </a:r>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t>‹#›</a:t>
            </a:fld>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6164839-5AA9-4A48-9F5E-D93485F46B3A}" type="datetimeFigureOut">
              <a:rPr lang="en-US" smtClean="0"/>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74B97-B351-4F71-9B7A-6ED73394A9DC}"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164839-5AA9-4A48-9F5E-D93485F46B3A}" type="datetimeFigureOut">
              <a:rPr lang="en-US" smtClean="0"/>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74B97-B351-4F71-9B7A-6ED73394A9DC}"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6164839-5AA9-4A48-9F5E-D93485F46B3A}" type="datetimeFigureOut">
              <a:rPr lang="en-US" smtClean="0"/>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74B97-B351-4F71-9B7A-6ED73394A9DC}"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164839-5AA9-4A48-9F5E-D93485F46B3A}" type="datetimeFigureOut">
              <a:rPr lang="en-US" smtClean="0"/>
              <a:t>10/4/2025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74B97-B351-4F71-9B7A-6ED73394A9DC}"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164839-5AA9-4A48-9F5E-D93485F46B3A}" type="datetimeFigureOut">
              <a:rPr lang="en-US" smtClean="0"/>
              <a:t>10/4/2025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D74B97-B351-4F71-9B7A-6ED73394A9DC}"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164839-5AA9-4A48-9F5E-D93485F46B3A}" type="datetimeFigureOut">
              <a:rPr lang="en-US" smtClean="0"/>
              <a:t>10/4/2025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D74B97-B351-4F71-9B7A-6ED73394A9D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5"/>
            <a:ext cx="10515600" cy="2852737"/>
          </a:xfrm>
        </p:spPr>
        <p:txBody>
          <a:bodyPr lIns="91430" tIns="45718" rIns="91430" bIns="45718"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lIns="91430" tIns="45718" rIns="91430" bIns="45718"/>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9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2565"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164839-5AA9-4A48-9F5E-D93485F46B3A}" type="datetimeFigureOut">
              <a:rPr lang="en-US" smtClean="0"/>
              <a:t>10/4/2025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D74B97-B351-4F71-9B7A-6ED73394A9DC}"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164839-5AA9-4A48-9F5E-D93485F46B3A}" type="datetimeFigureOut">
              <a:rPr lang="en-US" smtClean="0"/>
              <a:t>10/4/2025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74B97-B351-4F71-9B7A-6ED73394A9DC}"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164839-5AA9-4A48-9F5E-D93485F46B3A}" type="datetimeFigureOut">
              <a:rPr lang="en-US" smtClean="0"/>
              <a:t>10/4/2025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74B97-B351-4F71-9B7A-6ED73394A9DC}"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164839-5AA9-4A48-9F5E-D93485F46B3A}" type="datetimeFigureOut">
              <a:rPr lang="en-US" smtClean="0"/>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74B97-B351-4F71-9B7A-6ED73394A9DC}"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164839-5AA9-4A48-9F5E-D93485F46B3A}" type="datetimeFigureOut">
              <a:rPr lang="en-US" smtClean="0"/>
              <a:t>10/4/2025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74B97-B351-4F71-9B7A-6ED73394A9DC}"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89213" y="2514600"/>
            <a:ext cx="8915399" cy="2262781"/>
          </a:xfrm>
        </p:spPr>
        <p:txBody>
          <a:bodyPr anchor="b">
            <a:normAutofit/>
          </a:bodyPr>
          <a:lstStyle>
            <a:lvl1pPr>
              <a:defRPr sz="5400"/>
            </a:lvl1pPr>
          </a:lstStyle>
          <a:p>
            <a:r>
              <a:rPr lang="vi-VN" smtClean="0"/>
              <a:t>Bấm để sửa kiểu tiêu đề Bản cái</a:t>
            </a:r>
            <a:endParaRPr lang="en-US" dirty="0"/>
          </a:p>
        </p:txBody>
      </p:sp>
      <p:sp>
        <p:nvSpPr>
          <p:cNvPr id="3" name="Subtitle 2"/>
          <p:cNvSpPr>
            <a:spLocks noGrp="1"/>
          </p:cNvSpPr>
          <p:nvPr>
            <p:ph type="subTitle" idx="1" hasCustomPrompt="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Bấm để chỉnh sửa kiểu phụ đề của Bản cái</a:t>
            </a:r>
            <a:endParaRPr lang="en-US" dirty="0"/>
          </a:p>
        </p:txBody>
      </p:sp>
      <p:sp>
        <p:nvSpPr>
          <p:cNvPr id="4" name="Date Placeholder 3"/>
          <p:cNvSpPr>
            <a:spLocks noGrp="1"/>
          </p:cNvSpPr>
          <p:nvPr>
            <p:ph type="dt" sz="half" idx="10"/>
          </p:nvPr>
        </p:nvSpPr>
        <p:spPr/>
        <p:txBody>
          <a:bodyPr/>
          <a:lstStyle/>
          <a:p>
            <a:fld id="{D77FEB23-C875-42A2-991C-2A87B5FDC48C}" type="datetime9">
              <a:rPr lang="vi-VN" smtClean="0"/>
              <a:t>10/04/2025 10:23:13 CH</a:t>
            </a:fld>
            <a:endParaRPr lang="en-US"/>
          </a:p>
        </p:txBody>
      </p:sp>
      <p:sp>
        <p:nvSpPr>
          <p:cNvPr id="5" name="Footer Placeholder 4"/>
          <p:cNvSpPr>
            <a:spLocks noGrp="1"/>
          </p:cNvSpPr>
          <p:nvPr>
            <p:ph type="ftr" sz="quarter" idx="11"/>
          </p:nvPr>
        </p:nvSpPr>
        <p:spPr/>
        <p:txBody>
          <a:bodyPr/>
          <a:lstStyle/>
          <a:p>
            <a:r>
              <a:rPr lang="en-US" smtClean="0"/>
              <a:t>Giáo viên thiết kế và thực hiện: Quan Văn Thắng</a:t>
            </a:r>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115F5CF-4053-40F6-AF4E-2A721080C34B}"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2925" y="624110"/>
            <a:ext cx="8911687" cy="1280890"/>
          </a:xfrm>
        </p:spPr>
        <p:txBody>
          <a:bodyPr/>
          <a:lstStyle/>
          <a:p>
            <a:r>
              <a:rPr lang="vi-VN" smtClean="0"/>
              <a:t>Bấm để sửa kiểu tiêu đề Bản cái</a:t>
            </a:r>
            <a:endParaRPr lang="en-US" dirty="0"/>
          </a:p>
        </p:txBody>
      </p:sp>
      <p:sp>
        <p:nvSpPr>
          <p:cNvPr id="3" name="Content Placeholder 2"/>
          <p:cNvSpPr>
            <a:spLocks noGrp="1"/>
          </p:cNvSpPr>
          <p:nvPr>
            <p:ph idx="1" hasCustomPrompt="1"/>
          </p:nvPr>
        </p:nvSpPr>
        <p:spPr>
          <a:xfrm>
            <a:off x="2589212" y="2133600"/>
            <a:ext cx="8915400" cy="3777622"/>
          </a:xfrm>
        </p:spPr>
        <p:txBody>
          <a:bodyPr/>
          <a:lstStyle/>
          <a:p>
            <a:pPr lvl="0"/>
            <a:r>
              <a:rPr lang="vi-VN" smtClean="0"/>
              <a:t>Chỉnh sửa kiểu văn bản của Bản cái</a:t>
            </a:r>
          </a:p>
          <a:p>
            <a:pPr lvl="1"/>
            <a:r>
              <a:rPr lang="vi-VN" smtClean="0"/>
              <a:t>Mức hai</a:t>
            </a:r>
          </a:p>
          <a:p>
            <a:pPr lvl="2"/>
            <a:r>
              <a:rPr lang="vi-VN" smtClean="0"/>
              <a:t>Mức ba</a:t>
            </a:r>
          </a:p>
          <a:p>
            <a:pPr lvl="3"/>
            <a:r>
              <a:rPr lang="vi-VN" smtClean="0"/>
              <a:t>Mức bốn</a:t>
            </a:r>
          </a:p>
          <a:p>
            <a:pPr lvl="4"/>
            <a:r>
              <a:rPr lang="vi-VN" smtClean="0"/>
              <a:t>Mức năm</a:t>
            </a:r>
            <a:endParaRPr lang="en-US" dirty="0"/>
          </a:p>
        </p:txBody>
      </p:sp>
      <p:sp>
        <p:nvSpPr>
          <p:cNvPr id="4" name="Date Placeholder 3"/>
          <p:cNvSpPr>
            <a:spLocks noGrp="1"/>
          </p:cNvSpPr>
          <p:nvPr>
            <p:ph type="dt" sz="half" idx="10"/>
          </p:nvPr>
        </p:nvSpPr>
        <p:spPr/>
        <p:txBody>
          <a:bodyPr/>
          <a:lstStyle/>
          <a:p>
            <a:fld id="{27154CF0-C723-4AA2-9E82-4DCF7E8801E3}" type="datetime9">
              <a:rPr lang="vi-VN" smtClean="0"/>
              <a:t>10/04/2025 10:23:13 CH</a:t>
            </a:fld>
            <a:endParaRPr lang="en-US"/>
          </a:p>
        </p:txBody>
      </p:sp>
      <p:sp>
        <p:nvSpPr>
          <p:cNvPr id="5" name="Footer Placeholder 4"/>
          <p:cNvSpPr>
            <a:spLocks noGrp="1"/>
          </p:cNvSpPr>
          <p:nvPr>
            <p:ph type="ftr" sz="quarter" idx="11"/>
          </p:nvPr>
        </p:nvSpPr>
        <p:spPr/>
        <p:txBody>
          <a:bodyPr/>
          <a:lstStyle/>
          <a:p>
            <a:r>
              <a:rPr lang="en-US" smtClean="0"/>
              <a:t>Giáo viên thiết kế và thực hiện: Quan Văn Thắng</a:t>
            </a: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115F5CF-4053-40F6-AF4E-2A721080C34B}"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2" y="2058750"/>
            <a:ext cx="8915399" cy="1468800"/>
          </a:xfrm>
        </p:spPr>
        <p:txBody>
          <a:bodyPr anchor="b"/>
          <a:lstStyle>
            <a:lvl1pPr algn="l">
              <a:defRPr sz="4000" b="0" cap="none"/>
            </a:lvl1pPr>
          </a:lstStyle>
          <a:p>
            <a:r>
              <a:rPr lang="vi-VN" smtClean="0"/>
              <a:t>Bấm để sửa kiểu tiêu đề Bản cái</a:t>
            </a:r>
            <a:endParaRPr lang="en-US" dirty="0"/>
          </a:p>
        </p:txBody>
      </p:sp>
      <p:sp>
        <p:nvSpPr>
          <p:cNvPr id="3" name="Text Placeholder 2"/>
          <p:cNvSpPr>
            <a:spLocks noGrp="1"/>
          </p:cNvSpPr>
          <p:nvPr>
            <p:ph type="body" idx="1" hasCustomPrompt="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Chỉnh sửa kiểu văn bản của Bản cái</a:t>
            </a:r>
          </a:p>
        </p:txBody>
      </p:sp>
      <p:sp>
        <p:nvSpPr>
          <p:cNvPr id="4" name="Date Placeholder 3"/>
          <p:cNvSpPr>
            <a:spLocks noGrp="1"/>
          </p:cNvSpPr>
          <p:nvPr>
            <p:ph type="dt" sz="half" idx="10"/>
          </p:nvPr>
        </p:nvSpPr>
        <p:spPr/>
        <p:txBody>
          <a:bodyPr/>
          <a:lstStyle/>
          <a:p>
            <a:fld id="{5B1815F3-95DC-4B48-8A59-8630B1DAE384}" type="datetime9">
              <a:rPr lang="vi-VN" smtClean="0"/>
              <a:t>10/04/2025 10:23:13 CH</a:t>
            </a:fld>
            <a:endParaRPr lang="en-US"/>
          </a:p>
        </p:txBody>
      </p:sp>
      <p:sp>
        <p:nvSpPr>
          <p:cNvPr id="5" name="Footer Placeholder 4"/>
          <p:cNvSpPr>
            <a:spLocks noGrp="1"/>
          </p:cNvSpPr>
          <p:nvPr>
            <p:ph type="ftr" sz="quarter" idx="11"/>
          </p:nvPr>
        </p:nvSpPr>
        <p:spPr/>
        <p:txBody>
          <a:bodyPr/>
          <a:lstStyle/>
          <a:p>
            <a:r>
              <a:rPr lang="en-US" smtClean="0"/>
              <a:t>Giáo viên thiết kế và thực hiện: Quan Văn Thắng</a:t>
            </a: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115F5CF-4053-40F6-AF4E-2A721080C34B}" type="slidenum">
              <a:rPr lang="en-US" smtClean="0"/>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p>
            <a:r>
              <a:rPr lang="vi-VN" smtClean="0"/>
              <a:t>Bấm để sửa kiểu tiêu đề Bản cái</a:t>
            </a:r>
            <a:endParaRPr lang="en-US" dirty="0"/>
          </a:p>
        </p:txBody>
      </p:sp>
      <p:sp>
        <p:nvSpPr>
          <p:cNvPr id="3" name="Content Placeholder 2"/>
          <p:cNvSpPr>
            <a:spLocks noGrp="1"/>
          </p:cNvSpPr>
          <p:nvPr>
            <p:ph sz="half" idx="1" hasCustomPrompt="1"/>
          </p:nvPr>
        </p:nvSpPr>
        <p:spPr>
          <a:xfrm>
            <a:off x="2589212" y="2133600"/>
            <a:ext cx="4313864" cy="3777622"/>
          </a:xfrm>
        </p:spPr>
        <p:txBody>
          <a:bodyPr>
            <a:normAutofit/>
          </a:bodyPr>
          <a:lstStyle/>
          <a:p>
            <a:pPr lvl="0"/>
            <a:r>
              <a:rPr lang="vi-VN" smtClean="0"/>
              <a:t>Chỉnh sửa kiểu văn bản của Bản cái</a:t>
            </a:r>
          </a:p>
          <a:p>
            <a:pPr lvl="1"/>
            <a:r>
              <a:rPr lang="vi-VN" smtClean="0"/>
              <a:t>Mức hai</a:t>
            </a:r>
          </a:p>
          <a:p>
            <a:pPr lvl="2"/>
            <a:r>
              <a:rPr lang="vi-VN" smtClean="0"/>
              <a:t>Mức ba</a:t>
            </a:r>
          </a:p>
          <a:p>
            <a:pPr lvl="3"/>
            <a:r>
              <a:rPr lang="vi-VN" smtClean="0"/>
              <a:t>Mức bốn</a:t>
            </a:r>
          </a:p>
          <a:p>
            <a:pPr lvl="4"/>
            <a:r>
              <a:rPr lang="vi-VN" smtClean="0"/>
              <a:t>Mức năm</a:t>
            </a:r>
            <a:endParaRPr lang="en-US" dirty="0"/>
          </a:p>
        </p:txBody>
      </p:sp>
      <p:sp>
        <p:nvSpPr>
          <p:cNvPr id="4" name="Content Placeholder 3"/>
          <p:cNvSpPr>
            <a:spLocks noGrp="1"/>
          </p:cNvSpPr>
          <p:nvPr>
            <p:ph sz="half" idx="2" hasCustomPrompt="1"/>
          </p:nvPr>
        </p:nvSpPr>
        <p:spPr>
          <a:xfrm>
            <a:off x="7190747" y="2126222"/>
            <a:ext cx="4313864" cy="3777622"/>
          </a:xfrm>
        </p:spPr>
        <p:txBody>
          <a:bodyPr>
            <a:normAutofit/>
          </a:bodyPr>
          <a:lstStyle/>
          <a:p>
            <a:pPr lvl="0"/>
            <a:r>
              <a:rPr lang="vi-VN" smtClean="0"/>
              <a:t>Chỉnh sửa kiểu văn bản của Bản cái</a:t>
            </a:r>
          </a:p>
          <a:p>
            <a:pPr lvl="1"/>
            <a:r>
              <a:rPr lang="vi-VN" smtClean="0"/>
              <a:t>Mức hai</a:t>
            </a:r>
          </a:p>
          <a:p>
            <a:pPr lvl="2"/>
            <a:r>
              <a:rPr lang="vi-VN" smtClean="0"/>
              <a:t>Mức ba</a:t>
            </a:r>
          </a:p>
          <a:p>
            <a:pPr lvl="3"/>
            <a:r>
              <a:rPr lang="vi-VN" smtClean="0"/>
              <a:t>Mức bốn</a:t>
            </a:r>
          </a:p>
          <a:p>
            <a:pPr lvl="4"/>
            <a:r>
              <a:rPr lang="vi-VN" smtClean="0"/>
              <a:t>Mức năm</a:t>
            </a:r>
            <a:endParaRPr lang="en-US" dirty="0"/>
          </a:p>
        </p:txBody>
      </p:sp>
      <p:sp>
        <p:nvSpPr>
          <p:cNvPr id="5" name="Date Placeholder 4"/>
          <p:cNvSpPr>
            <a:spLocks noGrp="1"/>
          </p:cNvSpPr>
          <p:nvPr>
            <p:ph type="dt" sz="half" idx="10"/>
          </p:nvPr>
        </p:nvSpPr>
        <p:spPr/>
        <p:txBody>
          <a:bodyPr/>
          <a:lstStyle/>
          <a:p>
            <a:fld id="{342CA506-0F19-4915-8679-45D19E70C02C}" type="datetime9">
              <a:rPr lang="vi-VN" smtClean="0"/>
              <a:t>10/04/2025 10:23:13 CH</a:t>
            </a:fld>
            <a:endParaRPr lang="en-US"/>
          </a:p>
        </p:txBody>
      </p:sp>
      <p:sp>
        <p:nvSpPr>
          <p:cNvPr id="6" name="Footer Placeholder 5"/>
          <p:cNvSpPr>
            <a:spLocks noGrp="1"/>
          </p:cNvSpPr>
          <p:nvPr>
            <p:ph type="ftr" sz="quarter" idx="11"/>
          </p:nvPr>
        </p:nvSpPr>
        <p:spPr/>
        <p:txBody>
          <a:bodyPr/>
          <a:lstStyle/>
          <a:p>
            <a:r>
              <a:rPr lang="en-US" smtClean="0"/>
              <a:t>Giáo viên thiết kế và thực hiện: Quan Văn Thắng</a:t>
            </a:r>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115F5CF-4053-40F6-AF4E-2A721080C34B}" type="slidenum">
              <a:rPr lang="en-US" smtClean="0"/>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lstStyle/>
          <a:p>
            <a:r>
              <a:rPr lang="vi-VN" smtClean="0"/>
              <a:t>Bấm để sửa kiểu tiêu đề Bản cái</a:t>
            </a:r>
            <a:endParaRPr lang="en-US" dirty="0"/>
          </a:p>
        </p:txBody>
      </p:sp>
      <p:sp>
        <p:nvSpPr>
          <p:cNvPr id="3" name="Text Placeholder 2"/>
          <p:cNvSpPr>
            <a:spLocks noGrp="1"/>
          </p:cNvSpPr>
          <p:nvPr>
            <p:ph type="body" idx="1" hasCustomPrompt="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Chỉnh sửa kiểu văn bản của Bản cái</a:t>
            </a:r>
          </a:p>
        </p:txBody>
      </p:sp>
      <p:sp>
        <p:nvSpPr>
          <p:cNvPr id="4" name="Content Placeholder 3"/>
          <p:cNvSpPr>
            <a:spLocks noGrp="1"/>
          </p:cNvSpPr>
          <p:nvPr>
            <p:ph sz="half" idx="2" hasCustomPrompt="1"/>
          </p:nvPr>
        </p:nvSpPr>
        <p:spPr>
          <a:xfrm>
            <a:off x="2589212" y="2548966"/>
            <a:ext cx="4342893" cy="3354060"/>
          </a:xfrm>
        </p:spPr>
        <p:txBody>
          <a:bodyPr>
            <a:normAutofit/>
          </a:bodyPr>
          <a:lstStyle/>
          <a:p>
            <a:pPr lvl="0"/>
            <a:r>
              <a:rPr lang="vi-VN" smtClean="0"/>
              <a:t>Chỉnh sửa kiểu văn bản của Bản cái</a:t>
            </a:r>
          </a:p>
          <a:p>
            <a:pPr lvl="1"/>
            <a:r>
              <a:rPr lang="vi-VN" smtClean="0"/>
              <a:t>Mức hai</a:t>
            </a:r>
          </a:p>
          <a:p>
            <a:pPr lvl="2"/>
            <a:r>
              <a:rPr lang="vi-VN" smtClean="0"/>
              <a:t>Mức ba</a:t>
            </a:r>
          </a:p>
          <a:p>
            <a:pPr lvl="3"/>
            <a:r>
              <a:rPr lang="vi-VN" smtClean="0"/>
              <a:t>Mức bốn</a:t>
            </a:r>
          </a:p>
          <a:p>
            <a:pPr lvl="4"/>
            <a:r>
              <a:rPr lang="vi-VN" smtClean="0"/>
              <a:t>Mức năm</a:t>
            </a:r>
            <a:endParaRPr lang="en-US" dirty="0"/>
          </a:p>
        </p:txBody>
      </p:sp>
      <p:sp>
        <p:nvSpPr>
          <p:cNvPr id="5" name="Text Placeholder 4"/>
          <p:cNvSpPr>
            <a:spLocks noGrp="1"/>
          </p:cNvSpPr>
          <p:nvPr>
            <p:ph type="body" sz="quarter" idx="3" hasCustomPrompt="1"/>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Chỉnh sửa kiểu văn bản của Bản cái</a:t>
            </a:r>
          </a:p>
        </p:txBody>
      </p:sp>
      <p:sp>
        <p:nvSpPr>
          <p:cNvPr id="6" name="Content Placeholder 5"/>
          <p:cNvSpPr>
            <a:spLocks noGrp="1"/>
          </p:cNvSpPr>
          <p:nvPr>
            <p:ph sz="quarter" idx="4" hasCustomPrompt="1"/>
          </p:nvPr>
        </p:nvSpPr>
        <p:spPr>
          <a:xfrm>
            <a:off x="7166957" y="2545738"/>
            <a:ext cx="4338674" cy="3354060"/>
          </a:xfrm>
        </p:spPr>
        <p:txBody>
          <a:bodyPr>
            <a:normAutofit/>
          </a:bodyPr>
          <a:lstStyle/>
          <a:p>
            <a:pPr lvl="0"/>
            <a:r>
              <a:rPr lang="vi-VN" smtClean="0"/>
              <a:t>Chỉnh sửa kiểu văn bản của Bản cái</a:t>
            </a:r>
          </a:p>
          <a:p>
            <a:pPr lvl="1"/>
            <a:r>
              <a:rPr lang="vi-VN" smtClean="0"/>
              <a:t>Mức hai</a:t>
            </a:r>
          </a:p>
          <a:p>
            <a:pPr lvl="2"/>
            <a:r>
              <a:rPr lang="vi-VN" smtClean="0"/>
              <a:t>Mức ba</a:t>
            </a:r>
          </a:p>
          <a:p>
            <a:pPr lvl="3"/>
            <a:r>
              <a:rPr lang="vi-VN" smtClean="0"/>
              <a:t>Mức bốn</a:t>
            </a:r>
          </a:p>
          <a:p>
            <a:pPr lvl="4"/>
            <a:r>
              <a:rPr lang="vi-VN" smtClean="0"/>
              <a:t>Mức năm</a:t>
            </a:r>
            <a:endParaRPr lang="en-US" dirty="0"/>
          </a:p>
        </p:txBody>
      </p:sp>
      <p:sp>
        <p:nvSpPr>
          <p:cNvPr id="7" name="Date Placeholder 6"/>
          <p:cNvSpPr>
            <a:spLocks noGrp="1"/>
          </p:cNvSpPr>
          <p:nvPr>
            <p:ph type="dt" sz="half" idx="10"/>
          </p:nvPr>
        </p:nvSpPr>
        <p:spPr/>
        <p:txBody>
          <a:bodyPr/>
          <a:lstStyle/>
          <a:p>
            <a:fld id="{FCD66B42-216F-410F-95A9-7E59B5790FBF}" type="datetime9">
              <a:rPr lang="vi-VN" smtClean="0"/>
              <a:t>10/04/2025 10:23:13 CH</a:t>
            </a:fld>
            <a:endParaRPr lang="en-US"/>
          </a:p>
        </p:txBody>
      </p:sp>
      <p:sp>
        <p:nvSpPr>
          <p:cNvPr id="8" name="Footer Placeholder 7"/>
          <p:cNvSpPr>
            <a:spLocks noGrp="1"/>
          </p:cNvSpPr>
          <p:nvPr>
            <p:ph type="ftr" sz="quarter" idx="11"/>
          </p:nvPr>
        </p:nvSpPr>
        <p:spPr/>
        <p:txBody>
          <a:bodyPr/>
          <a:lstStyle/>
          <a:p>
            <a:r>
              <a:rPr lang="en-US" smtClean="0"/>
              <a:t>Giáo viên thiết kế và thực hiện: Quan Văn Thắng</a:t>
            </a:r>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115F5CF-4053-40F6-AF4E-2A721080C34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91430" tIns="45718" rIns="91430" bIns="45718"/>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lIns="91430" tIns="45718" rIns="91430"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lIns="91430" tIns="45718" rIns="91430"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smtClean="0"/>
              <a:t>Bấm để sửa kiểu tiêu đề Bản cái</a:t>
            </a:r>
            <a:endParaRPr lang="en-US" dirty="0"/>
          </a:p>
        </p:txBody>
      </p:sp>
      <p:sp>
        <p:nvSpPr>
          <p:cNvPr id="3" name="Date Placeholder 2"/>
          <p:cNvSpPr>
            <a:spLocks noGrp="1"/>
          </p:cNvSpPr>
          <p:nvPr>
            <p:ph type="dt" sz="half" idx="10"/>
          </p:nvPr>
        </p:nvSpPr>
        <p:spPr/>
        <p:txBody>
          <a:bodyPr/>
          <a:lstStyle/>
          <a:p>
            <a:fld id="{D6A977C0-A26D-479D-A928-0A3FC6148BA9}" type="datetime9">
              <a:rPr lang="vi-VN" smtClean="0"/>
              <a:t>10/04/2025 10:23:13 CH</a:t>
            </a:fld>
            <a:endParaRPr lang="en-US"/>
          </a:p>
        </p:txBody>
      </p:sp>
      <p:sp>
        <p:nvSpPr>
          <p:cNvPr id="4" name="Footer Placeholder 3"/>
          <p:cNvSpPr>
            <a:spLocks noGrp="1"/>
          </p:cNvSpPr>
          <p:nvPr>
            <p:ph type="ftr" sz="quarter" idx="11"/>
          </p:nvPr>
        </p:nvSpPr>
        <p:spPr/>
        <p:txBody>
          <a:bodyPr/>
          <a:lstStyle/>
          <a:p>
            <a:r>
              <a:rPr lang="en-US" smtClean="0"/>
              <a:t>Giáo viên thiết kế và thực hiện: Quan Văn Thắng</a:t>
            </a:r>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115F5CF-4053-40F6-AF4E-2A721080C34B}" type="slidenum">
              <a:rPr lang="en-US" smtClean="0"/>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FD3E5-B42F-4FD7-AEE0-C01503A4C410}" type="datetime9">
              <a:rPr lang="vi-VN" smtClean="0"/>
              <a:t>10/04/2025 10:23:13 CH</a:t>
            </a:fld>
            <a:endParaRPr lang="en-US"/>
          </a:p>
        </p:txBody>
      </p:sp>
      <p:sp>
        <p:nvSpPr>
          <p:cNvPr id="3" name="Footer Placeholder 2"/>
          <p:cNvSpPr>
            <a:spLocks noGrp="1"/>
          </p:cNvSpPr>
          <p:nvPr>
            <p:ph type="ftr" sz="quarter" idx="11"/>
          </p:nvPr>
        </p:nvSpPr>
        <p:spPr/>
        <p:txBody>
          <a:bodyPr/>
          <a:lstStyle/>
          <a:p>
            <a:r>
              <a:rPr lang="en-US" smtClean="0"/>
              <a:t>Giáo viên thiết kế và thực hiện: Quan Văn Thắng</a:t>
            </a:r>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115F5CF-4053-40F6-AF4E-2A721080C34B}" type="slidenum">
              <a:rPr lang="en-US" smtClean="0"/>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2" y="446088"/>
            <a:ext cx="3505199" cy="976312"/>
          </a:xfrm>
        </p:spPr>
        <p:txBody>
          <a:bodyPr anchor="b"/>
          <a:lstStyle>
            <a:lvl1pPr algn="l">
              <a:defRPr sz="2000" b="0"/>
            </a:lvl1pPr>
          </a:lstStyle>
          <a:p>
            <a:r>
              <a:rPr lang="vi-VN" smtClean="0"/>
              <a:t>Bấm để sửa kiểu tiêu đề Bản cái</a:t>
            </a:r>
            <a:endParaRPr lang="en-US" dirty="0"/>
          </a:p>
        </p:txBody>
      </p:sp>
      <p:sp>
        <p:nvSpPr>
          <p:cNvPr id="3" name="Content Placeholder 2"/>
          <p:cNvSpPr>
            <a:spLocks noGrp="1"/>
          </p:cNvSpPr>
          <p:nvPr>
            <p:ph idx="1" hasCustomPrompt="1"/>
          </p:nvPr>
        </p:nvSpPr>
        <p:spPr>
          <a:xfrm>
            <a:off x="6323012" y="446088"/>
            <a:ext cx="5181600" cy="5414963"/>
          </a:xfrm>
        </p:spPr>
        <p:txBody>
          <a:bodyPr anchor="ctr">
            <a:normAutofit/>
          </a:bodyPr>
          <a:lstStyle/>
          <a:p>
            <a:pPr lvl="0"/>
            <a:r>
              <a:rPr lang="vi-VN" smtClean="0"/>
              <a:t>Chỉnh sửa kiểu văn bản của Bản cái</a:t>
            </a:r>
          </a:p>
          <a:p>
            <a:pPr lvl="1"/>
            <a:r>
              <a:rPr lang="vi-VN" smtClean="0"/>
              <a:t>Mức hai</a:t>
            </a:r>
          </a:p>
          <a:p>
            <a:pPr lvl="2"/>
            <a:r>
              <a:rPr lang="vi-VN" smtClean="0"/>
              <a:t>Mức ba</a:t>
            </a:r>
          </a:p>
          <a:p>
            <a:pPr lvl="3"/>
            <a:r>
              <a:rPr lang="vi-VN" smtClean="0"/>
              <a:t>Mức bốn</a:t>
            </a:r>
          </a:p>
          <a:p>
            <a:pPr lvl="4"/>
            <a:r>
              <a:rPr lang="vi-VN" smtClean="0"/>
              <a:t>Mức năm</a:t>
            </a:r>
            <a:endParaRPr lang="en-US" dirty="0"/>
          </a:p>
        </p:txBody>
      </p:sp>
      <p:sp>
        <p:nvSpPr>
          <p:cNvPr id="4" name="Text Placeholder 3"/>
          <p:cNvSpPr>
            <a:spLocks noGrp="1"/>
          </p:cNvSpPr>
          <p:nvPr>
            <p:ph type="body" sz="half" idx="2" hasCustomPrompt="1"/>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Chỉnh sửa kiểu văn bản của Bản cái</a:t>
            </a:r>
          </a:p>
        </p:txBody>
      </p:sp>
      <p:sp>
        <p:nvSpPr>
          <p:cNvPr id="5" name="Date Placeholder 4"/>
          <p:cNvSpPr>
            <a:spLocks noGrp="1"/>
          </p:cNvSpPr>
          <p:nvPr>
            <p:ph type="dt" sz="half" idx="10"/>
          </p:nvPr>
        </p:nvSpPr>
        <p:spPr/>
        <p:txBody>
          <a:bodyPr/>
          <a:lstStyle/>
          <a:p>
            <a:fld id="{62567A70-43DA-4AE3-8F59-C128924B4814}" type="datetime9">
              <a:rPr lang="vi-VN" smtClean="0"/>
              <a:t>10/04/2025 10:23:13 CH</a:t>
            </a:fld>
            <a:endParaRPr lang="en-US"/>
          </a:p>
        </p:txBody>
      </p:sp>
      <p:sp>
        <p:nvSpPr>
          <p:cNvPr id="6" name="Footer Placeholder 5"/>
          <p:cNvSpPr>
            <a:spLocks noGrp="1"/>
          </p:cNvSpPr>
          <p:nvPr>
            <p:ph type="ftr" sz="quarter" idx="11"/>
          </p:nvPr>
        </p:nvSpPr>
        <p:spPr/>
        <p:txBody>
          <a:bodyPr/>
          <a:lstStyle/>
          <a:p>
            <a:r>
              <a:rPr lang="en-US" smtClean="0"/>
              <a:t>Giáo viên thiết kế và thực hiện: Quan Văn Thắng</a:t>
            </a:r>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115F5CF-4053-40F6-AF4E-2A721080C34B}" type="slidenum">
              <a:rPr lang="en-US" smtClean="0"/>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3" y="4800600"/>
            <a:ext cx="8915400" cy="566738"/>
          </a:xfrm>
        </p:spPr>
        <p:txBody>
          <a:bodyPr anchor="b">
            <a:normAutofit/>
          </a:bodyPr>
          <a:lstStyle>
            <a:lvl1pPr algn="l">
              <a:defRPr sz="2400" b="0"/>
            </a:lvl1pPr>
          </a:lstStyle>
          <a:p>
            <a:r>
              <a:rPr lang="vi-VN" smtClean="0"/>
              <a:t>Bấm để sửa kiểu tiêu đề Bản cái</a:t>
            </a:r>
            <a:endParaRPr lang="en-US" dirty="0"/>
          </a:p>
        </p:txBody>
      </p:sp>
      <p:sp>
        <p:nvSpPr>
          <p:cNvPr id="3" name="Picture Placeholder 2"/>
          <p:cNvSpPr>
            <a:spLocks noGrp="1" noChangeAspect="1"/>
          </p:cNvSpPr>
          <p:nvPr>
            <p:ph type="pic" idx="1" hasCustomPrompt="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smtClean="0"/>
              <a:t>Bấm biểu tượng để thêm hình ảnh</a:t>
            </a:r>
            <a:endParaRPr lang="en-US" dirty="0"/>
          </a:p>
        </p:txBody>
      </p:sp>
      <p:sp>
        <p:nvSpPr>
          <p:cNvPr id="4" name="Text Placeholder 3"/>
          <p:cNvSpPr>
            <a:spLocks noGrp="1"/>
          </p:cNvSpPr>
          <p:nvPr>
            <p:ph type="body" sz="half" idx="2" hasCustomPrompt="1"/>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Chỉnh sửa kiểu văn bản của Bản cái</a:t>
            </a:r>
          </a:p>
        </p:txBody>
      </p:sp>
      <p:sp>
        <p:nvSpPr>
          <p:cNvPr id="5" name="Date Placeholder 4"/>
          <p:cNvSpPr>
            <a:spLocks noGrp="1"/>
          </p:cNvSpPr>
          <p:nvPr>
            <p:ph type="dt" sz="half" idx="10"/>
          </p:nvPr>
        </p:nvSpPr>
        <p:spPr/>
        <p:txBody>
          <a:bodyPr/>
          <a:lstStyle/>
          <a:p>
            <a:fld id="{14E86CF7-298A-4F45-85EC-CBCFDDC9E2C9}" type="datetime9">
              <a:rPr lang="vi-VN" smtClean="0"/>
              <a:t>10/04/2025 10:23:13 CH</a:t>
            </a:fld>
            <a:endParaRPr lang="en-US"/>
          </a:p>
        </p:txBody>
      </p:sp>
      <p:sp>
        <p:nvSpPr>
          <p:cNvPr id="6" name="Footer Placeholder 5"/>
          <p:cNvSpPr>
            <a:spLocks noGrp="1"/>
          </p:cNvSpPr>
          <p:nvPr>
            <p:ph type="ftr" sz="quarter" idx="11"/>
          </p:nvPr>
        </p:nvSpPr>
        <p:spPr/>
        <p:txBody>
          <a:bodyPr/>
          <a:lstStyle/>
          <a:p>
            <a:r>
              <a:rPr lang="en-US" smtClean="0"/>
              <a:t>Giáo viên thiết kế và thực hiện: Quan Văn Thắng</a:t>
            </a: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115F5CF-4053-40F6-AF4E-2A721080C34B}"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2" y="609600"/>
            <a:ext cx="8915399" cy="3117040"/>
          </a:xfrm>
        </p:spPr>
        <p:txBody>
          <a:bodyPr anchor="ctr">
            <a:normAutofit/>
          </a:bodyPr>
          <a:lstStyle>
            <a:lvl1pPr algn="l">
              <a:defRPr sz="4800" b="0" cap="none"/>
            </a:lvl1pPr>
          </a:lstStyle>
          <a:p>
            <a:r>
              <a:rPr lang="vi-VN" smtClean="0"/>
              <a:t>Bấm để sửa kiểu tiêu đề Bản cái</a:t>
            </a:r>
            <a:endParaRPr lang="en-US" dirty="0"/>
          </a:p>
        </p:txBody>
      </p:sp>
      <p:sp>
        <p:nvSpPr>
          <p:cNvPr id="3" name="Text Placeholder 2"/>
          <p:cNvSpPr>
            <a:spLocks noGrp="1"/>
          </p:cNvSpPr>
          <p:nvPr>
            <p:ph type="body" idx="1" hasCustomPrompt="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Chỉnh sửa kiểu văn bản của Bản cái</a:t>
            </a:r>
          </a:p>
        </p:txBody>
      </p:sp>
      <p:sp>
        <p:nvSpPr>
          <p:cNvPr id="4" name="Date Placeholder 3"/>
          <p:cNvSpPr>
            <a:spLocks noGrp="1"/>
          </p:cNvSpPr>
          <p:nvPr>
            <p:ph type="dt" sz="half" idx="10"/>
          </p:nvPr>
        </p:nvSpPr>
        <p:spPr/>
        <p:txBody>
          <a:bodyPr/>
          <a:lstStyle/>
          <a:p>
            <a:fld id="{211B124E-9A53-43A8-9D0F-A609A27DFCCD}" type="datetime9">
              <a:rPr lang="vi-VN" smtClean="0"/>
              <a:t>10/04/2025 10:23:13 CH</a:t>
            </a:fld>
            <a:endParaRPr lang="en-US"/>
          </a:p>
        </p:txBody>
      </p:sp>
      <p:sp>
        <p:nvSpPr>
          <p:cNvPr id="5" name="Footer Placeholder 4"/>
          <p:cNvSpPr>
            <a:spLocks noGrp="1"/>
          </p:cNvSpPr>
          <p:nvPr>
            <p:ph type="ftr" sz="quarter" idx="11"/>
          </p:nvPr>
        </p:nvSpPr>
        <p:spPr/>
        <p:txBody>
          <a:bodyPr/>
          <a:lstStyle/>
          <a:p>
            <a:r>
              <a:rPr lang="en-US" smtClean="0"/>
              <a:t>Giáo viên thiết kế và thực hiện: Quan Văn Thắng</a:t>
            </a:r>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115F5CF-4053-40F6-AF4E-2A721080C34B}"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49949" y="609600"/>
            <a:ext cx="8393926" cy="2895600"/>
          </a:xfrm>
        </p:spPr>
        <p:txBody>
          <a:bodyPr anchor="ctr">
            <a:normAutofit/>
          </a:bodyPr>
          <a:lstStyle>
            <a:lvl1pPr algn="l">
              <a:defRPr sz="4800" b="0" cap="none"/>
            </a:lvl1pPr>
          </a:lstStyle>
          <a:p>
            <a:r>
              <a:rPr lang="vi-VN" smtClean="0"/>
              <a:t>Bấm để sửa kiểu tiêu đề Bản cái</a:t>
            </a:r>
            <a:endParaRPr lang="en-US" dirty="0"/>
          </a:p>
        </p:txBody>
      </p:sp>
      <p:sp>
        <p:nvSpPr>
          <p:cNvPr id="13" name="Text Placeholder 9"/>
          <p:cNvSpPr>
            <a:spLocks noGrp="1"/>
          </p:cNvSpPr>
          <p:nvPr>
            <p:ph type="body" sz="quarter" idx="13" hasCustomPrompt="1"/>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smtClean="0"/>
              <a:t>Chỉnh sửa kiểu văn bản của Bản cái</a:t>
            </a:r>
          </a:p>
        </p:txBody>
      </p:sp>
      <p:sp>
        <p:nvSpPr>
          <p:cNvPr id="3" name="Text Placeholder 2"/>
          <p:cNvSpPr>
            <a:spLocks noGrp="1"/>
          </p:cNvSpPr>
          <p:nvPr>
            <p:ph type="body" idx="1" hasCustomPrompt="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Chỉnh sửa kiểu văn bản của Bản cái</a:t>
            </a:r>
          </a:p>
        </p:txBody>
      </p:sp>
      <p:sp>
        <p:nvSpPr>
          <p:cNvPr id="4" name="Date Placeholder 3"/>
          <p:cNvSpPr>
            <a:spLocks noGrp="1"/>
          </p:cNvSpPr>
          <p:nvPr>
            <p:ph type="dt" sz="half" idx="10"/>
          </p:nvPr>
        </p:nvSpPr>
        <p:spPr/>
        <p:txBody>
          <a:bodyPr/>
          <a:lstStyle/>
          <a:p>
            <a:fld id="{5A36AB9B-4856-457E-9BBD-7CD569717726}" type="datetime9">
              <a:rPr lang="vi-VN" smtClean="0"/>
              <a:t>10/04/2025 10:23:13 CH</a:t>
            </a:fld>
            <a:endParaRPr lang="en-US"/>
          </a:p>
        </p:txBody>
      </p:sp>
      <p:sp>
        <p:nvSpPr>
          <p:cNvPr id="5" name="Footer Placeholder 4"/>
          <p:cNvSpPr>
            <a:spLocks noGrp="1"/>
          </p:cNvSpPr>
          <p:nvPr>
            <p:ph type="ftr" sz="quarter" idx="11"/>
          </p:nvPr>
        </p:nvSpPr>
        <p:spPr/>
        <p:txBody>
          <a:bodyPr/>
          <a:lstStyle/>
          <a:p>
            <a:r>
              <a:rPr lang="en-US" smtClean="0"/>
              <a:t>Giáo viên thiết kế và thực hiện: Quan Văn Thắng</a:t>
            </a:r>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115F5CF-4053-40F6-AF4E-2A721080C34B}"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3" y="2438400"/>
            <a:ext cx="8915400" cy="2724845"/>
          </a:xfrm>
        </p:spPr>
        <p:txBody>
          <a:bodyPr anchor="b">
            <a:normAutofit/>
          </a:bodyPr>
          <a:lstStyle>
            <a:lvl1pPr algn="l">
              <a:defRPr sz="4800" b="0"/>
            </a:lvl1pPr>
          </a:lstStyle>
          <a:p>
            <a:r>
              <a:rPr lang="vi-VN" smtClean="0"/>
              <a:t>Bấm để sửa kiểu tiêu đề Bản cái</a:t>
            </a:r>
            <a:endParaRPr lang="en-US" dirty="0"/>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vi-VN" smtClean="0"/>
              <a:t>Chỉnh sửa kiểu văn bản của Bản cái</a:t>
            </a:r>
          </a:p>
        </p:txBody>
      </p:sp>
      <p:sp>
        <p:nvSpPr>
          <p:cNvPr id="5" name="Date Placeholder 4"/>
          <p:cNvSpPr>
            <a:spLocks noGrp="1"/>
          </p:cNvSpPr>
          <p:nvPr>
            <p:ph type="dt" sz="half" idx="10"/>
          </p:nvPr>
        </p:nvSpPr>
        <p:spPr/>
        <p:txBody>
          <a:bodyPr/>
          <a:lstStyle/>
          <a:p>
            <a:fld id="{19791A1F-2DE4-4F3C-87AB-F7BD1099B9C6}" type="datetime9">
              <a:rPr lang="vi-VN" smtClean="0"/>
              <a:t>10/04/2025 10:23:13 CH</a:t>
            </a:fld>
            <a:endParaRPr lang="en-US"/>
          </a:p>
        </p:txBody>
      </p:sp>
      <p:sp>
        <p:nvSpPr>
          <p:cNvPr id="6" name="Footer Placeholder 5"/>
          <p:cNvSpPr>
            <a:spLocks noGrp="1"/>
          </p:cNvSpPr>
          <p:nvPr>
            <p:ph type="ftr" sz="quarter" idx="11"/>
          </p:nvPr>
        </p:nvSpPr>
        <p:spPr/>
        <p:txBody>
          <a:bodyPr/>
          <a:lstStyle/>
          <a:p>
            <a:r>
              <a:rPr lang="en-US" smtClean="0"/>
              <a:t>Giáo viên thiết kế và thực hiện: Quan Văn Thắng</a:t>
            </a: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115F5CF-4053-40F6-AF4E-2A721080C34B}"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rích dẫn Danh Thiếp">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849949" y="609600"/>
            <a:ext cx="8393926" cy="2895600"/>
          </a:xfrm>
        </p:spPr>
        <p:txBody>
          <a:bodyPr anchor="ctr">
            <a:normAutofit/>
          </a:bodyPr>
          <a:lstStyle>
            <a:lvl1pPr algn="l">
              <a:defRPr sz="4800" b="0" cap="none"/>
            </a:lvl1pPr>
          </a:lstStyle>
          <a:p>
            <a:r>
              <a:rPr lang="vi-VN" smtClean="0"/>
              <a:t>Bấm để sửa kiểu tiêu đề Bản cái</a:t>
            </a:r>
            <a:endParaRPr lang="en-US" dirty="0"/>
          </a:p>
        </p:txBody>
      </p:sp>
      <p:sp>
        <p:nvSpPr>
          <p:cNvPr id="21" name="Text Placeholder 9"/>
          <p:cNvSpPr>
            <a:spLocks noGrp="1"/>
          </p:cNvSpPr>
          <p:nvPr>
            <p:ph type="body" sz="quarter" idx="13" hasCustomPrompt="1"/>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smtClean="0"/>
              <a:t>Chỉnh sửa kiểu văn bản của Bản cái</a:t>
            </a:r>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vi-VN" smtClean="0"/>
              <a:t>Chỉnh sửa kiểu văn bản của Bản cái</a:t>
            </a:r>
          </a:p>
        </p:txBody>
      </p:sp>
      <p:sp>
        <p:nvSpPr>
          <p:cNvPr id="5" name="Date Placeholder 4"/>
          <p:cNvSpPr>
            <a:spLocks noGrp="1"/>
          </p:cNvSpPr>
          <p:nvPr>
            <p:ph type="dt" sz="half" idx="10"/>
          </p:nvPr>
        </p:nvSpPr>
        <p:spPr/>
        <p:txBody>
          <a:bodyPr/>
          <a:lstStyle/>
          <a:p>
            <a:fld id="{64CF7674-A535-4856-AF62-B742BE9B244F}" type="datetime9">
              <a:rPr lang="vi-VN" smtClean="0"/>
              <a:t>10/04/2025 10:23:13 CH</a:t>
            </a:fld>
            <a:endParaRPr lang="en-US"/>
          </a:p>
        </p:txBody>
      </p:sp>
      <p:sp>
        <p:nvSpPr>
          <p:cNvPr id="6" name="Footer Placeholder 5"/>
          <p:cNvSpPr>
            <a:spLocks noGrp="1"/>
          </p:cNvSpPr>
          <p:nvPr>
            <p:ph type="ftr" sz="quarter" idx="11"/>
          </p:nvPr>
        </p:nvSpPr>
        <p:spPr/>
        <p:txBody>
          <a:bodyPr/>
          <a:lstStyle/>
          <a:p>
            <a:r>
              <a:rPr lang="en-US" smtClean="0"/>
              <a:t>Giáo viên thiết kế và thực hiện: Quan Văn Thắng</a:t>
            </a:r>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115F5CF-4053-40F6-AF4E-2A721080C34B}"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panose="020B0604020202020204"/>
              </a:rPr>
              <a:t>”</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Đúng hoặc Sa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89212" y="627407"/>
            <a:ext cx="8915399" cy="2880020"/>
          </a:xfrm>
        </p:spPr>
        <p:txBody>
          <a:bodyPr anchor="ctr">
            <a:normAutofit/>
          </a:bodyPr>
          <a:lstStyle>
            <a:lvl1pPr algn="l">
              <a:defRPr sz="4800" b="0"/>
            </a:lvl1pPr>
          </a:lstStyle>
          <a:p>
            <a:r>
              <a:rPr lang="vi-VN" smtClean="0"/>
              <a:t>Bấm để sửa kiểu tiêu đề Bản cái</a:t>
            </a:r>
            <a:endParaRPr lang="en-US" dirty="0"/>
          </a:p>
        </p:txBody>
      </p:sp>
      <p:sp>
        <p:nvSpPr>
          <p:cNvPr id="21" name="Text Placeholder 9"/>
          <p:cNvSpPr>
            <a:spLocks noGrp="1"/>
          </p:cNvSpPr>
          <p:nvPr>
            <p:ph type="body" sz="quarter" idx="13" hasCustomPrompt="1"/>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smtClean="0"/>
              <a:t>Chỉnh sửa kiểu văn bản của Bản cái</a:t>
            </a:r>
          </a:p>
        </p:txBody>
      </p:sp>
      <p:sp>
        <p:nvSpPr>
          <p:cNvPr id="4" name="Text Placeholder 3"/>
          <p:cNvSpPr>
            <a:spLocks noGrp="1"/>
          </p:cNvSpPr>
          <p:nvPr>
            <p:ph type="body" sz="half" idx="2" hasCustomPrompt="1"/>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vi-VN" smtClean="0"/>
              <a:t>Chỉnh sửa kiểu văn bản của Bản cái</a:t>
            </a:r>
          </a:p>
        </p:txBody>
      </p:sp>
      <p:sp>
        <p:nvSpPr>
          <p:cNvPr id="5" name="Date Placeholder 4"/>
          <p:cNvSpPr>
            <a:spLocks noGrp="1"/>
          </p:cNvSpPr>
          <p:nvPr>
            <p:ph type="dt" sz="half" idx="10"/>
          </p:nvPr>
        </p:nvSpPr>
        <p:spPr/>
        <p:txBody>
          <a:bodyPr/>
          <a:lstStyle/>
          <a:p>
            <a:fld id="{693E43EE-E572-4611-9F88-8771862F6867}" type="datetime9">
              <a:rPr lang="vi-VN" smtClean="0"/>
              <a:t>10/04/2025 10:23:13 CH</a:t>
            </a:fld>
            <a:endParaRPr lang="en-US"/>
          </a:p>
        </p:txBody>
      </p:sp>
      <p:sp>
        <p:nvSpPr>
          <p:cNvPr id="6" name="Footer Placeholder 5"/>
          <p:cNvSpPr>
            <a:spLocks noGrp="1"/>
          </p:cNvSpPr>
          <p:nvPr>
            <p:ph type="ftr" sz="quarter" idx="11"/>
          </p:nvPr>
        </p:nvSpPr>
        <p:spPr/>
        <p:txBody>
          <a:bodyPr/>
          <a:lstStyle/>
          <a:p>
            <a:r>
              <a:rPr lang="en-US" smtClean="0"/>
              <a:t>Giáo viên thiết kế và thực hiện: Quan Văn Thắng</a:t>
            </a:r>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115F5CF-4053-40F6-AF4E-2A721080C34B}"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vi-VN" smtClean="0"/>
              <a:t>Bấm để sửa kiểu tiêu đề Bản cái</a:t>
            </a:r>
            <a:endParaRPr lang="en-US" dirty="0"/>
          </a:p>
        </p:txBody>
      </p:sp>
      <p:sp>
        <p:nvSpPr>
          <p:cNvPr id="3" name="Vertical Text Placeholder 2"/>
          <p:cNvSpPr>
            <a:spLocks noGrp="1"/>
          </p:cNvSpPr>
          <p:nvPr>
            <p:ph type="body" orient="vert" idx="1" hasCustomPrompt="1"/>
          </p:nvPr>
        </p:nvSpPr>
        <p:spPr/>
        <p:txBody>
          <a:bodyPr vert="eaVert" anchor="t"/>
          <a:lstStyle/>
          <a:p>
            <a:pPr lvl="0"/>
            <a:r>
              <a:rPr lang="vi-VN" smtClean="0"/>
              <a:t>Chỉnh sửa kiểu văn bản của Bản cái</a:t>
            </a:r>
          </a:p>
          <a:p>
            <a:pPr lvl="1"/>
            <a:r>
              <a:rPr lang="vi-VN" smtClean="0"/>
              <a:t>Mức hai</a:t>
            </a:r>
          </a:p>
          <a:p>
            <a:pPr lvl="2"/>
            <a:r>
              <a:rPr lang="vi-VN" smtClean="0"/>
              <a:t>Mức ba</a:t>
            </a:r>
          </a:p>
          <a:p>
            <a:pPr lvl="3"/>
            <a:r>
              <a:rPr lang="vi-VN" smtClean="0"/>
              <a:t>Mức bốn</a:t>
            </a:r>
          </a:p>
          <a:p>
            <a:pPr lvl="4"/>
            <a:r>
              <a:rPr lang="vi-VN" smtClean="0"/>
              <a:t>Mức năm</a:t>
            </a:r>
            <a:endParaRPr lang="en-US" dirty="0"/>
          </a:p>
        </p:txBody>
      </p:sp>
      <p:sp>
        <p:nvSpPr>
          <p:cNvPr id="4" name="Date Placeholder 3"/>
          <p:cNvSpPr>
            <a:spLocks noGrp="1"/>
          </p:cNvSpPr>
          <p:nvPr>
            <p:ph type="dt" sz="half" idx="10"/>
          </p:nvPr>
        </p:nvSpPr>
        <p:spPr/>
        <p:txBody>
          <a:bodyPr/>
          <a:lstStyle/>
          <a:p>
            <a:fld id="{5FF7FEEC-51DD-4396-A5D0-CBD51506EF72}" type="datetime9">
              <a:rPr lang="vi-VN" smtClean="0"/>
              <a:t>10/04/2025 10:23:13 CH</a:t>
            </a:fld>
            <a:endParaRPr lang="en-US"/>
          </a:p>
        </p:txBody>
      </p:sp>
      <p:sp>
        <p:nvSpPr>
          <p:cNvPr id="5" name="Footer Placeholder 4"/>
          <p:cNvSpPr>
            <a:spLocks noGrp="1"/>
          </p:cNvSpPr>
          <p:nvPr>
            <p:ph type="ftr" sz="quarter" idx="11"/>
          </p:nvPr>
        </p:nvSpPr>
        <p:spPr/>
        <p:txBody>
          <a:bodyPr/>
          <a:lstStyle/>
          <a:p>
            <a:r>
              <a:rPr lang="en-US" smtClean="0"/>
              <a:t>Giáo viên thiết kế và thực hiện: Quan Văn Thắng</a:t>
            </a: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115F5CF-4053-40F6-AF4E-2A721080C34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lIns="91430" tIns="45718" rIns="91430" bIns="45718"/>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lIns="91430" tIns="45718" rIns="91430" bIns="45718"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2565" indent="0">
              <a:buNone/>
              <a:defRPr sz="1600" b="1"/>
            </a:lvl7pPr>
            <a:lvl8pPr marL="3199765" indent="0">
              <a:buNone/>
              <a:defRPr sz="1600" b="1"/>
            </a:lvl8pPr>
            <a:lvl9pPr marL="3656965"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lIns="91430" tIns="45718" rIns="91430"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lIns="91430" tIns="45718" rIns="91430" bIns="45718" anchor="b"/>
          <a:lstStyle>
            <a:lvl1pPr marL="0" indent="0">
              <a:buNone/>
              <a:defRPr sz="2400" b="1"/>
            </a:lvl1pPr>
            <a:lvl2pPr marL="457200" indent="0">
              <a:buNone/>
              <a:defRPr sz="2000" b="1"/>
            </a:lvl2pPr>
            <a:lvl3pPr marL="914400" indent="0">
              <a:buNone/>
              <a:defRPr sz="1900" b="1"/>
            </a:lvl3pPr>
            <a:lvl4pPr marL="1371600" indent="0">
              <a:buNone/>
              <a:defRPr sz="1600" b="1"/>
            </a:lvl4pPr>
            <a:lvl5pPr marL="1828800" indent="0">
              <a:buNone/>
              <a:defRPr sz="1600" b="1"/>
            </a:lvl5pPr>
            <a:lvl6pPr marL="2286000" indent="0">
              <a:buNone/>
              <a:defRPr sz="1600" b="1"/>
            </a:lvl6pPr>
            <a:lvl7pPr marL="2742565" indent="0">
              <a:buNone/>
              <a:defRPr sz="1600" b="1"/>
            </a:lvl7pPr>
            <a:lvl8pPr marL="3199765" indent="0">
              <a:buNone/>
              <a:defRPr sz="1600" b="1"/>
            </a:lvl8pPr>
            <a:lvl9pPr marL="3656965"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lIns="91430" tIns="45718" rIns="91430" bIns="45718"/>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294812" y="627405"/>
            <a:ext cx="2207601" cy="5283817"/>
          </a:xfrm>
        </p:spPr>
        <p:txBody>
          <a:bodyPr vert="eaVert" anchor="ctr"/>
          <a:lstStyle/>
          <a:p>
            <a:r>
              <a:rPr lang="vi-VN" smtClean="0"/>
              <a:t>Bấm để sửa kiểu tiêu đề Bản cái</a:t>
            </a:r>
            <a:endParaRPr lang="en-US" dirty="0"/>
          </a:p>
        </p:txBody>
      </p:sp>
      <p:sp>
        <p:nvSpPr>
          <p:cNvPr id="3" name="Vertical Text Placeholder 2"/>
          <p:cNvSpPr>
            <a:spLocks noGrp="1"/>
          </p:cNvSpPr>
          <p:nvPr>
            <p:ph type="body" orient="vert" idx="1" hasCustomPrompt="1"/>
          </p:nvPr>
        </p:nvSpPr>
        <p:spPr>
          <a:xfrm>
            <a:off x="2589212" y="627405"/>
            <a:ext cx="6477000" cy="5283817"/>
          </a:xfrm>
        </p:spPr>
        <p:txBody>
          <a:bodyPr vert="eaVert"/>
          <a:lstStyle/>
          <a:p>
            <a:pPr lvl="0"/>
            <a:r>
              <a:rPr lang="vi-VN" smtClean="0"/>
              <a:t>Chỉnh sửa kiểu văn bản của Bản cái</a:t>
            </a:r>
          </a:p>
          <a:p>
            <a:pPr lvl="1"/>
            <a:r>
              <a:rPr lang="vi-VN" smtClean="0"/>
              <a:t>Mức hai</a:t>
            </a:r>
          </a:p>
          <a:p>
            <a:pPr lvl="2"/>
            <a:r>
              <a:rPr lang="vi-VN" smtClean="0"/>
              <a:t>Mức ba</a:t>
            </a:r>
          </a:p>
          <a:p>
            <a:pPr lvl="3"/>
            <a:r>
              <a:rPr lang="vi-VN" smtClean="0"/>
              <a:t>Mức bốn</a:t>
            </a:r>
          </a:p>
          <a:p>
            <a:pPr lvl="4"/>
            <a:r>
              <a:rPr lang="vi-VN" smtClean="0"/>
              <a:t>Mức năm</a:t>
            </a:r>
            <a:endParaRPr lang="en-US" dirty="0"/>
          </a:p>
        </p:txBody>
      </p:sp>
      <p:sp>
        <p:nvSpPr>
          <p:cNvPr id="4" name="Date Placeholder 3"/>
          <p:cNvSpPr>
            <a:spLocks noGrp="1"/>
          </p:cNvSpPr>
          <p:nvPr>
            <p:ph type="dt" sz="half" idx="10"/>
          </p:nvPr>
        </p:nvSpPr>
        <p:spPr/>
        <p:txBody>
          <a:bodyPr/>
          <a:lstStyle/>
          <a:p>
            <a:fld id="{7DCF1312-6873-4B76-8B92-A6EA76084774}" type="datetime9">
              <a:rPr lang="vi-VN" smtClean="0"/>
              <a:t>10/04/2025 10:23:13 CH</a:t>
            </a:fld>
            <a:endParaRPr lang="en-US"/>
          </a:p>
        </p:txBody>
      </p:sp>
      <p:sp>
        <p:nvSpPr>
          <p:cNvPr id="5" name="Footer Placeholder 4"/>
          <p:cNvSpPr>
            <a:spLocks noGrp="1"/>
          </p:cNvSpPr>
          <p:nvPr>
            <p:ph type="ftr" sz="quarter" idx="11"/>
          </p:nvPr>
        </p:nvSpPr>
        <p:spPr/>
        <p:txBody>
          <a:bodyPr/>
          <a:lstStyle/>
          <a:p>
            <a:r>
              <a:rPr lang="en-US" smtClean="0"/>
              <a:t>Giáo viên thiết kế và thực hiện: Quan Văn Thắng</a:t>
            </a: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115F5CF-4053-40F6-AF4E-2A721080C34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91430" tIns="45718" rIns="91430" bIns="45718"/>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lIns="91430" tIns="45718" rIns="91430" bIns="45718"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32"/>
            <a:ext cx="6172200" cy="4873625"/>
          </a:xfrm>
        </p:spPr>
        <p:txBody>
          <a:bodyPr lIns="91430" tIns="45718" rIns="91430" bIns="45718"/>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3"/>
            <a:ext cx="3932237" cy="3811588"/>
          </a:xfrm>
        </p:spPr>
        <p:txBody>
          <a:bodyPr lIns="91430" tIns="45718" rIns="91430" bIns="45718"/>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2565" indent="0">
              <a:buNone/>
              <a:defRPr sz="1100"/>
            </a:lvl7pPr>
            <a:lvl8pPr marL="3199765" indent="0">
              <a:buNone/>
              <a:defRPr sz="1100"/>
            </a:lvl8pPr>
            <a:lvl9pPr marL="3656965" indent="0">
              <a:buNone/>
              <a:defRPr sz="1100"/>
            </a:lvl9pPr>
          </a:lstStyle>
          <a:p>
            <a:pPr lvl="0"/>
            <a:r>
              <a:rPr lang="en-US"/>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lIns="91430" tIns="45718" rIns="91430" bIns="45718"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32"/>
            <a:ext cx="6172200" cy="4873625"/>
          </a:xfrm>
        </p:spPr>
        <p:txBody>
          <a:bodyPr vert="horz" lIns="91430" tIns="45718" rIns="91430" bIns="45718"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2565" indent="0">
              <a:buNone/>
              <a:defRPr sz="2000"/>
            </a:lvl7pPr>
            <a:lvl8pPr marL="3199765" indent="0">
              <a:buNone/>
              <a:defRPr sz="2000"/>
            </a:lvl8pPr>
            <a:lvl9pPr marL="3656965"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3"/>
            <a:ext cx="3932237" cy="3811588"/>
          </a:xfrm>
        </p:spPr>
        <p:txBody>
          <a:bodyPr lIns="91430" tIns="45718" rIns="91430" bIns="45718"/>
          <a:lstStyle>
            <a:lvl1pPr marL="0" indent="0">
              <a:buNone/>
              <a:defRPr sz="1600"/>
            </a:lvl1pPr>
            <a:lvl2pPr marL="457200" indent="0">
              <a:buNone/>
              <a:defRPr sz="1500"/>
            </a:lvl2pPr>
            <a:lvl3pPr marL="914400" indent="0">
              <a:buNone/>
              <a:defRPr sz="1200"/>
            </a:lvl3pPr>
            <a:lvl4pPr marL="1371600" indent="0">
              <a:buNone/>
              <a:defRPr sz="1100"/>
            </a:lvl4pPr>
            <a:lvl5pPr marL="1828800" indent="0">
              <a:buNone/>
              <a:defRPr sz="1100"/>
            </a:lvl5pPr>
            <a:lvl6pPr marL="2286000" indent="0">
              <a:buNone/>
              <a:defRPr sz="1100"/>
            </a:lvl6pPr>
            <a:lvl7pPr marL="2742565" indent="0">
              <a:buNone/>
              <a:defRPr sz="1100"/>
            </a:lvl7pPr>
            <a:lvl8pPr marL="3199765" indent="0">
              <a:buNone/>
              <a:defRPr sz="1100"/>
            </a:lvl8pPr>
            <a:lvl9pPr marL="3656965" indent="0">
              <a:buNone/>
              <a:defRPr sz="11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1600" algn="l" defTabSz="914400" rtl="0" eaLnBrk="1" latinLnBrk="0" hangingPunct="1">
        <a:defRPr sz="1900" kern="1200">
          <a:solidFill>
            <a:schemeClr val="tx1"/>
          </a:solidFill>
          <a:latin typeface="+mn-lt"/>
          <a:ea typeface="+mn-ea"/>
          <a:cs typeface="+mn-cs"/>
        </a:defRPr>
      </a:lvl4pPr>
      <a:lvl5pPr marL="1828800" algn="l" defTabSz="914400" rtl="0" eaLnBrk="1" latinLnBrk="0" hangingPunct="1">
        <a:defRPr sz="1900" kern="1200">
          <a:solidFill>
            <a:schemeClr val="tx1"/>
          </a:solidFill>
          <a:latin typeface="+mn-lt"/>
          <a:ea typeface="+mn-ea"/>
          <a:cs typeface="+mn-cs"/>
        </a:defRPr>
      </a:lvl5pPr>
      <a:lvl6pPr marL="2286000" algn="l" defTabSz="914400" rtl="0" eaLnBrk="1" latinLnBrk="0" hangingPunct="1">
        <a:defRPr sz="1900" kern="1200">
          <a:solidFill>
            <a:schemeClr val="tx1"/>
          </a:solidFill>
          <a:latin typeface="+mn-lt"/>
          <a:ea typeface="+mn-ea"/>
          <a:cs typeface="+mn-cs"/>
        </a:defRPr>
      </a:lvl6pPr>
      <a:lvl7pPr marL="2742565" algn="l" defTabSz="914400" rtl="0" eaLnBrk="1" latinLnBrk="0" hangingPunct="1">
        <a:defRPr sz="1900" kern="1200">
          <a:solidFill>
            <a:schemeClr val="tx1"/>
          </a:solidFill>
          <a:latin typeface="+mn-lt"/>
          <a:ea typeface="+mn-ea"/>
          <a:cs typeface="+mn-cs"/>
        </a:defRPr>
      </a:lvl7pPr>
      <a:lvl8pPr marL="3199765" algn="l" defTabSz="914400" rtl="0" eaLnBrk="1" latinLnBrk="0" hangingPunct="1">
        <a:defRPr sz="1900" kern="1200">
          <a:solidFill>
            <a:schemeClr val="tx1"/>
          </a:solidFill>
          <a:latin typeface="+mn-lt"/>
          <a:ea typeface="+mn-ea"/>
          <a:cs typeface="+mn-cs"/>
        </a:defRPr>
      </a:lvl8pPr>
      <a:lvl9pPr marL="3656965" algn="l" defTabSz="914400"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4"/>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hf sldNum="0" hdr="0" ftr="0" dt="0"/>
  <p:txStyles>
    <p:titleStyle>
      <a:lvl1pPr algn="ctr" rtl="0" eaLnBrk="0" fontAlgn="base" hangingPunct="0">
        <a:spcBef>
          <a:spcPct val="0"/>
        </a:spcBef>
        <a:spcAft>
          <a:spcPct val="0"/>
        </a:spcAft>
        <a:defRPr sz="59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300"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00"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700" kern="1200">
          <a:solidFill>
            <a:schemeClr val="tx1"/>
          </a:solidFill>
          <a:latin typeface="+mn-lt"/>
          <a:ea typeface="+mn-ea"/>
          <a:cs typeface="+mn-cs"/>
        </a:defRPr>
      </a:lvl4pPr>
      <a:lvl5pPr marL="2742565" indent="-304800" algn="l" rtl="0" eaLnBrk="0" fontAlgn="base" hangingPunct="0">
        <a:spcBef>
          <a:spcPts val="130"/>
        </a:spcBef>
        <a:spcAft>
          <a:spcPct val="0"/>
        </a:spcAft>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ts val="13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ts val="130"/>
        </a:spcBef>
        <a:buFont typeface="Arial" panose="020B0604020202020204" pitchFamily="34" charset="0"/>
        <a:buChar char="•"/>
        <a:defRPr sz="2700" kern="1200">
          <a:solidFill>
            <a:schemeClr val="tx1"/>
          </a:solidFill>
          <a:latin typeface="+mn-lt"/>
          <a:ea typeface="+mn-ea"/>
          <a:cs typeface="+mn-cs"/>
        </a:defRPr>
      </a:lvl7pPr>
      <a:lvl8pPr marL="4571365" indent="-304800" algn="l" defTabSz="1219200" rtl="0" eaLnBrk="1" latinLnBrk="0" hangingPunct="1">
        <a:spcBef>
          <a:spcPts val="130"/>
        </a:spcBef>
        <a:buFont typeface="Arial" panose="020B0604020202020204" pitchFamily="34" charset="0"/>
        <a:buChar char="•"/>
        <a:defRPr sz="2700" kern="1200">
          <a:solidFill>
            <a:schemeClr val="tx1"/>
          </a:solidFill>
          <a:latin typeface="+mn-lt"/>
          <a:ea typeface="+mn-ea"/>
          <a:cs typeface="+mn-cs"/>
        </a:defRPr>
      </a:lvl8pPr>
      <a:lvl9pPr marL="5180965" indent="-304800" algn="l" defTabSz="1219200" rtl="0" eaLnBrk="1" latinLnBrk="0" hangingPunct="1">
        <a:spcBef>
          <a:spcPts val="13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164839-5AA9-4A48-9F5E-D93485F46B3A}" type="datetimeFigureOut">
              <a:rPr lang="en-US" smtClean="0"/>
              <a:t>10/4/2025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74B97-B351-4F71-9B7A-6ED73394A9D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vi-VN" smtClean="0"/>
              <a:t>Bấm để sửa kiểu tiêu đề Bản cái</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vi-VN" smtClean="0"/>
              <a:t>Chỉnh sửa kiểu văn bản của Bản cái</a:t>
            </a:r>
          </a:p>
          <a:p>
            <a:pPr lvl="1"/>
            <a:r>
              <a:rPr lang="vi-VN" smtClean="0"/>
              <a:t>Mức hai</a:t>
            </a:r>
          </a:p>
          <a:p>
            <a:pPr lvl="2"/>
            <a:r>
              <a:rPr lang="vi-VN" smtClean="0"/>
              <a:t>Mức ba</a:t>
            </a:r>
          </a:p>
          <a:p>
            <a:pPr lvl="3"/>
            <a:r>
              <a:rPr lang="vi-VN" smtClean="0"/>
              <a:t>Mức bốn</a:t>
            </a:r>
          </a:p>
          <a:p>
            <a:pPr lvl="4"/>
            <a:r>
              <a:rPr lang="vi-VN" smtClean="0"/>
              <a:t>Mức năm</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C8DACCF-4322-44F9-AA80-81EBF039B045}" type="datetime9">
              <a:rPr lang="vi-VN" smtClean="0"/>
              <a:t>10/04/2025 10:23:13 CH</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Giáo viên thiết kế và thực hiện: Quan Văn Thắng</a:t>
            </a:r>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115F5CF-4053-40F6-AF4E-2A721080C34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hf sldNum="0" hd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5.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53.svg"/><Relationship Id="rId18" Type="http://schemas.openxmlformats.org/officeDocument/2006/relationships/image" Target="../media/image47.png"/><Relationship Id="rId26" Type="http://schemas.openxmlformats.org/officeDocument/2006/relationships/image" Target="../media/image51.png"/><Relationship Id="rId3" Type="http://schemas.openxmlformats.org/officeDocument/2006/relationships/image" Target="../media/image43.svg"/><Relationship Id="rId21" Type="http://schemas.openxmlformats.org/officeDocument/2006/relationships/image" Target="../media/image61.svg"/><Relationship Id="rId7" Type="http://schemas.openxmlformats.org/officeDocument/2006/relationships/image" Target="../media/image47.svg"/><Relationship Id="rId12" Type="http://schemas.openxmlformats.org/officeDocument/2006/relationships/image" Target="../media/image44.png"/><Relationship Id="rId17" Type="http://schemas.openxmlformats.org/officeDocument/2006/relationships/image" Target="../media/image57.svg"/><Relationship Id="rId25" Type="http://schemas.openxmlformats.org/officeDocument/2006/relationships/image" Target="../media/image65.svg"/><Relationship Id="rId2" Type="http://schemas.openxmlformats.org/officeDocument/2006/relationships/image" Target="../media/image39.png"/><Relationship Id="rId16" Type="http://schemas.openxmlformats.org/officeDocument/2006/relationships/image" Target="../media/image46.png"/><Relationship Id="rId20" Type="http://schemas.openxmlformats.org/officeDocument/2006/relationships/image" Target="../media/image48.png"/><Relationship Id="rId29" Type="http://schemas.openxmlformats.org/officeDocument/2006/relationships/image" Target="../media/image53.png"/><Relationship Id="rId1" Type="http://schemas.openxmlformats.org/officeDocument/2006/relationships/slideLayout" Target="../slideLayouts/slideLayout30.xml"/><Relationship Id="rId6" Type="http://schemas.openxmlformats.org/officeDocument/2006/relationships/image" Target="../media/image41.png"/><Relationship Id="rId11" Type="http://schemas.openxmlformats.org/officeDocument/2006/relationships/image" Target="../media/image51.svg"/><Relationship Id="rId24" Type="http://schemas.openxmlformats.org/officeDocument/2006/relationships/image" Target="../media/image50.png"/><Relationship Id="rId5" Type="http://schemas.openxmlformats.org/officeDocument/2006/relationships/image" Target="../media/image45.svg"/><Relationship Id="rId15" Type="http://schemas.openxmlformats.org/officeDocument/2006/relationships/image" Target="../media/image55.svg"/><Relationship Id="rId23" Type="http://schemas.openxmlformats.org/officeDocument/2006/relationships/image" Target="../media/image63.svg"/><Relationship Id="rId28" Type="http://schemas.openxmlformats.org/officeDocument/2006/relationships/image" Target="../media/image68.svg"/><Relationship Id="rId10" Type="http://schemas.openxmlformats.org/officeDocument/2006/relationships/image" Target="../media/image43.png"/><Relationship Id="rId19" Type="http://schemas.openxmlformats.org/officeDocument/2006/relationships/image" Target="../media/image59.svg"/><Relationship Id="rId4" Type="http://schemas.openxmlformats.org/officeDocument/2006/relationships/image" Target="../media/image40.png"/><Relationship Id="rId9" Type="http://schemas.openxmlformats.org/officeDocument/2006/relationships/image" Target="../media/image49.svg"/><Relationship Id="rId14" Type="http://schemas.openxmlformats.org/officeDocument/2006/relationships/image" Target="../media/image45.png"/><Relationship Id="rId22" Type="http://schemas.openxmlformats.org/officeDocument/2006/relationships/image" Target="../media/image49.png"/><Relationship Id="rId27"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11.png"/><Relationship Id="rId18" Type="http://schemas.openxmlformats.org/officeDocument/2006/relationships/audio" Target="../media/audio3.wav"/><Relationship Id="rId3" Type="http://schemas.openxmlformats.org/officeDocument/2006/relationships/image" Target="../media/image5.jpeg"/><Relationship Id="rId7" Type="http://schemas.openxmlformats.org/officeDocument/2006/relationships/image" Target="../media/image7.png"/><Relationship Id="rId12" Type="http://schemas.openxmlformats.org/officeDocument/2006/relationships/image" Target="../media/image10.png"/><Relationship Id="rId17" Type="http://schemas.openxmlformats.org/officeDocument/2006/relationships/image" Target="../media/image14.GIF"/><Relationship Id="rId2" Type="http://schemas.openxmlformats.org/officeDocument/2006/relationships/notesSlide" Target="../notesSlides/notesSlide2.xml"/><Relationship Id="rId16"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slide" Target="slide7.xml"/><Relationship Id="rId5" Type="http://schemas.openxmlformats.org/officeDocument/2006/relationships/audio" Target="../media/audio2.wav"/><Relationship Id="rId15" Type="http://schemas.openxmlformats.org/officeDocument/2006/relationships/image" Target="../media/image12.png"/><Relationship Id="rId10" Type="http://schemas.openxmlformats.org/officeDocument/2006/relationships/image" Target="../media/image9.png"/><Relationship Id="rId4" Type="http://schemas.openxmlformats.org/officeDocument/2006/relationships/slide" Target="slide5.xml"/><Relationship Id="rId9" Type="http://schemas.openxmlformats.org/officeDocument/2006/relationships/image" Target="../media/image8.png"/><Relationship Id="rId14" Type="http://schemas.openxmlformats.org/officeDocument/2006/relationships/slide" Target="slide8.xml"/></Relationships>
</file>

<file path=ppt/slides/_rels/slide4.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2" Type="http://schemas.openxmlformats.org/officeDocument/2006/relationships/tags" Target="../tags/tag6.xml"/><Relationship Id="rId16" Type="http://schemas.openxmlformats.org/officeDocument/2006/relationships/image" Target="../media/image15.png"/><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notesSlide" Target="../notesSlides/notesSlide3.xml"/><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openxmlformats.org/officeDocument/2006/relationships/image" Target="../media/image18.GIF"/><Relationship Id="rId13" Type="http://schemas.openxmlformats.org/officeDocument/2006/relationships/image" Target="../media/image23.GIF"/><Relationship Id="rId3" Type="http://schemas.openxmlformats.org/officeDocument/2006/relationships/audio" Target="../media/audio4.wav"/><Relationship Id="rId7" Type="http://schemas.openxmlformats.org/officeDocument/2006/relationships/image" Target="../media/image17.jpeg"/><Relationship Id="rId12" Type="http://schemas.openxmlformats.org/officeDocument/2006/relationships/image" Target="../media/image22.GIF"/><Relationship Id="rId2" Type="http://schemas.openxmlformats.org/officeDocument/2006/relationships/audio" Target="../media/audio2.wav"/><Relationship Id="rId16" Type="http://schemas.openxmlformats.org/officeDocument/2006/relationships/audio" Target="../media/audio3.wav"/><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21.GIF"/><Relationship Id="rId5" Type="http://schemas.openxmlformats.org/officeDocument/2006/relationships/image" Target="../media/image6.png"/><Relationship Id="rId15" Type="http://schemas.openxmlformats.org/officeDocument/2006/relationships/slide" Target="slide3.xml"/><Relationship Id="rId10" Type="http://schemas.openxmlformats.org/officeDocument/2006/relationships/image" Target="../media/image20.GIF"/><Relationship Id="rId4" Type="http://schemas.openxmlformats.org/officeDocument/2006/relationships/image" Target="../media/image16.GIF"/><Relationship Id="rId9" Type="http://schemas.openxmlformats.org/officeDocument/2006/relationships/image" Target="../media/image19.png"/><Relationship Id="rId14" Type="http://schemas.openxmlformats.org/officeDocument/2006/relationships/image" Target="../media/image24.GIF"/></Relationships>
</file>

<file path=ppt/slides/_rels/slide6.xml.rels><?xml version="1.0" encoding="UTF-8" standalone="yes"?>
<Relationships xmlns="http://schemas.openxmlformats.org/package/2006/relationships"><Relationship Id="rId8" Type="http://schemas.openxmlformats.org/officeDocument/2006/relationships/image" Target="../media/image18.GIF"/><Relationship Id="rId13" Type="http://schemas.openxmlformats.org/officeDocument/2006/relationships/image" Target="../media/image23.GIF"/><Relationship Id="rId3" Type="http://schemas.openxmlformats.org/officeDocument/2006/relationships/audio" Target="../media/audio4.wav"/><Relationship Id="rId7" Type="http://schemas.openxmlformats.org/officeDocument/2006/relationships/image" Target="../media/image17.jpeg"/><Relationship Id="rId12" Type="http://schemas.openxmlformats.org/officeDocument/2006/relationships/image" Target="../media/image22.GIF"/><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9.png"/><Relationship Id="rId11" Type="http://schemas.openxmlformats.org/officeDocument/2006/relationships/image" Target="../media/image21.GIF"/><Relationship Id="rId5" Type="http://schemas.openxmlformats.org/officeDocument/2006/relationships/image" Target="../media/image8.png"/><Relationship Id="rId15" Type="http://schemas.openxmlformats.org/officeDocument/2006/relationships/slide" Target="slide3.xml"/><Relationship Id="rId10" Type="http://schemas.openxmlformats.org/officeDocument/2006/relationships/image" Target="../media/image20.GIF"/><Relationship Id="rId4" Type="http://schemas.openxmlformats.org/officeDocument/2006/relationships/image" Target="../media/image16.GIF"/><Relationship Id="rId9" Type="http://schemas.openxmlformats.org/officeDocument/2006/relationships/image" Target="../media/image19.png"/><Relationship Id="rId14" Type="http://schemas.openxmlformats.org/officeDocument/2006/relationships/image" Target="../media/image24.GIF"/></Relationships>
</file>

<file path=ppt/slides/_rels/slide7.xml.rels><?xml version="1.0" encoding="UTF-8" standalone="yes"?>
<Relationships xmlns="http://schemas.openxmlformats.org/package/2006/relationships"><Relationship Id="rId8" Type="http://schemas.openxmlformats.org/officeDocument/2006/relationships/image" Target="../media/image18.GIF"/><Relationship Id="rId13" Type="http://schemas.openxmlformats.org/officeDocument/2006/relationships/image" Target="../media/image23.GIF"/><Relationship Id="rId3" Type="http://schemas.openxmlformats.org/officeDocument/2006/relationships/audio" Target="../media/audio4.wav"/><Relationship Id="rId7" Type="http://schemas.openxmlformats.org/officeDocument/2006/relationships/image" Target="../media/image17.jpeg"/><Relationship Id="rId12" Type="http://schemas.openxmlformats.org/officeDocument/2006/relationships/image" Target="../media/image22.GIF"/><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11.png"/><Relationship Id="rId11" Type="http://schemas.openxmlformats.org/officeDocument/2006/relationships/image" Target="../media/image21.GIF"/><Relationship Id="rId5" Type="http://schemas.openxmlformats.org/officeDocument/2006/relationships/image" Target="../media/image10.png"/><Relationship Id="rId15" Type="http://schemas.openxmlformats.org/officeDocument/2006/relationships/slide" Target="slide3.xml"/><Relationship Id="rId10" Type="http://schemas.openxmlformats.org/officeDocument/2006/relationships/image" Target="../media/image20.GIF"/><Relationship Id="rId4" Type="http://schemas.openxmlformats.org/officeDocument/2006/relationships/image" Target="../media/image16.GIF"/><Relationship Id="rId9" Type="http://schemas.openxmlformats.org/officeDocument/2006/relationships/image" Target="../media/image25.png"/><Relationship Id="rId14" Type="http://schemas.openxmlformats.org/officeDocument/2006/relationships/image" Target="../media/image24.GIF"/></Relationships>
</file>

<file path=ppt/slides/_rels/slide8.xml.rels><?xml version="1.0" encoding="UTF-8" standalone="yes"?>
<Relationships xmlns="http://schemas.openxmlformats.org/package/2006/relationships"><Relationship Id="rId8" Type="http://schemas.openxmlformats.org/officeDocument/2006/relationships/image" Target="../media/image18.GIF"/><Relationship Id="rId13" Type="http://schemas.openxmlformats.org/officeDocument/2006/relationships/image" Target="../media/image23.GIF"/><Relationship Id="rId3" Type="http://schemas.openxmlformats.org/officeDocument/2006/relationships/audio" Target="../media/audio4.wav"/><Relationship Id="rId7" Type="http://schemas.openxmlformats.org/officeDocument/2006/relationships/image" Target="../media/image17.jpeg"/><Relationship Id="rId12" Type="http://schemas.openxmlformats.org/officeDocument/2006/relationships/image" Target="../media/image22.GIF"/><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13.png"/><Relationship Id="rId11" Type="http://schemas.openxmlformats.org/officeDocument/2006/relationships/image" Target="../media/image21.GIF"/><Relationship Id="rId5" Type="http://schemas.openxmlformats.org/officeDocument/2006/relationships/image" Target="../media/image12.png"/><Relationship Id="rId15" Type="http://schemas.openxmlformats.org/officeDocument/2006/relationships/slide" Target="slide3.xml"/><Relationship Id="rId10" Type="http://schemas.openxmlformats.org/officeDocument/2006/relationships/image" Target="../media/image20.GIF"/><Relationship Id="rId4" Type="http://schemas.openxmlformats.org/officeDocument/2006/relationships/image" Target="../media/image16.GIF"/><Relationship Id="rId9" Type="http://schemas.openxmlformats.org/officeDocument/2006/relationships/image" Target="../media/image19.png"/><Relationship Id="rId14" Type="http://schemas.openxmlformats.org/officeDocument/2006/relationships/image" Target="../media/image24.GIF"/></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3"/>
          <p:cNvSpPr txBox="1">
            <a:spLocks noChangeArrowheads="1"/>
          </p:cNvSpPr>
          <p:nvPr/>
        </p:nvSpPr>
        <p:spPr bwMode="auto">
          <a:xfrm>
            <a:off x="2028370" y="290119"/>
            <a:ext cx="8592457" cy="91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620" b="1" dirty="0" smtClean="0">
                <a:latin typeface="Times New Roman" panose="02020603050405020304" pitchFamily="18" charset="0"/>
              </a:rPr>
              <a:t>UỶ BAN NHÂN DÂN QUẬN </a:t>
            </a:r>
            <a:r>
              <a:rPr lang="en-US" altLang="en-US" sz="2620" b="1" dirty="0" smtClean="0">
                <a:latin typeface="Times New Roman" panose="02020603050405020304" pitchFamily="18" charset="0"/>
              </a:rPr>
              <a:t>HỒNG BÀNG</a:t>
            </a:r>
            <a:endParaRPr lang="en-US" altLang="en-US" sz="2620" b="1" dirty="0">
              <a:latin typeface="Times New Roman" panose="02020603050405020304" pitchFamily="18" charset="0"/>
            </a:endParaRPr>
          </a:p>
          <a:p>
            <a:pPr algn="ctr" eaLnBrk="1" hangingPunct="1"/>
            <a:r>
              <a:rPr lang="en-US" altLang="en-US" sz="2620" b="1" dirty="0">
                <a:latin typeface="Times New Roman" panose="02020603050405020304" pitchFamily="18" charset="0"/>
              </a:rPr>
              <a:t>TRƯỜNG TIỂU HỌC AN HỒNG</a:t>
            </a:r>
          </a:p>
        </p:txBody>
      </p:sp>
      <p:sp>
        <p:nvSpPr>
          <p:cNvPr id="11" name="Text Box 17"/>
          <p:cNvSpPr txBox="1">
            <a:spLocks noChangeArrowheads="1"/>
          </p:cNvSpPr>
          <p:nvPr/>
        </p:nvSpPr>
        <p:spPr bwMode="auto">
          <a:xfrm>
            <a:off x="798286" y="1916205"/>
            <a:ext cx="10493828" cy="190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4496" b="1" dirty="0" smtClean="0">
                <a:solidFill>
                  <a:srgbClr val="FF0000"/>
                </a:solidFill>
                <a:effectLst>
                  <a:outerShdw blurRad="38100" dist="38100" dir="2700000" algn="tl">
                    <a:srgbClr val="000000">
                      <a:alpha val="43137"/>
                    </a:srgbClr>
                  </a:outerShdw>
                </a:effectLst>
                <a:latin typeface="Times New Roman" panose="02020603050405020304" pitchFamily="18" charset="0"/>
              </a:rPr>
              <a:t>KHOA HỌC 5</a:t>
            </a:r>
          </a:p>
          <a:p>
            <a:pPr algn="ctr" eaLnBrk="1" hangingPunct="1">
              <a:defRPr/>
            </a:pPr>
            <a:r>
              <a:rPr lang="en-US" altLang="en-US" sz="3600" b="1" dirty="0" err="1">
                <a:latin typeface="Times New Roman" panose="02020603050405020304" pitchFamily="18" charset="0"/>
                <a:cs typeface="Times New Roman" panose="02020603050405020304" pitchFamily="18" charset="0"/>
              </a:rPr>
              <a:t>Bài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dạy</a:t>
            </a:r>
            <a:r>
              <a:rPr lang="en-US" altLang="en-US" sz="3600" b="1" dirty="0">
                <a:latin typeface="Times New Roman" panose="02020603050405020304" pitchFamily="18" charset="0"/>
                <a:cs typeface="Times New Roman" panose="02020603050405020304" pitchFamily="18" charset="0"/>
              </a:rPr>
              <a:t>   : </a:t>
            </a:r>
            <a:r>
              <a:rPr lang="en-US" altLang="en-US" sz="3600" b="1" dirty="0" err="1">
                <a:latin typeface="Times New Roman" panose="02020603050405020304" pitchFamily="18" charset="0"/>
                <a:cs typeface="Times New Roman" panose="02020603050405020304" pitchFamily="18" charset="0"/>
              </a:rPr>
              <a:t>Thành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phần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vai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trò</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của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đất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đối</a:t>
            </a:r>
            <a:r>
              <a:rPr lang="en-US" altLang="en-US" sz="3600" b="1" dirty="0">
                <a:latin typeface="Times New Roman" panose="02020603050405020304" pitchFamily="18" charset="0"/>
                <a:cs typeface="Times New Roman" panose="02020603050405020304" pitchFamily="18" charset="0"/>
              </a:rPr>
              <a:t> </a:t>
            </a:r>
            <a:r>
              <a:rPr lang="en-US" altLang="en-US" sz="3600" b="1" dirty="0" err="1" smtClean="0">
                <a:latin typeface="Times New Roman" panose="02020603050405020304" pitchFamily="18" charset="0"/>
                <a:cs typeface="Times New Roman" panose="02020603050405020304" pitchFamily="18" charset="0"/>
              </a:rPr>
              <a:t>với</a:t>
            </a:r>
            <a:r>
              <a:rPr lang="en-US" altLang="en-US" sz="3600" b="1" dirty="0" smtClean="0">
                <a:latin typeface="Times New Roman" panose="02020603050405020304" pitchFamily="18" charset="0"/>
                <a:cs typeface="Times New Roman" panose="02020603050405020304" pitchFamily="18" charset="0"/>
              </a:rPr>
              <a:t> </a:t>
            </a:r>
            <a:r>
              <a:rPr lang="en-US" altLang="en-US" sz="3600" b="1" dirty="0" err="1" smtClean="0">
                <a:latin typeface="Times New Roman" panose="02020603050405020304" pitchFamily="18" charset="0"/>
                <a:cs typeface="Times New Roman" panose="02020603050405020304" pitchFamily="18" charset="0"/>
              </a:rPr>
              <a:t>cây</a:t>
            </a:r>
            <a:r>
              <a:rPr lang="en-US" altLang="en-US" sz="3600" b="1" dirty="0" smtClean="0">
                <a:latin typeface="Times New Roman" panose="02020603050405020304" pitchFamily="18" charset="0"/>
                <a:cs typeface="Times New Roman" panose="02020603050405020304" pitchFamily="18" charset="0"/>
              </a:rPr>
              <a:t> </a:t>
            </a:r>
            <a:r>
              <a:rPr lang="en-US" altLang="en-US" sz="3600" b="1" dirty="0" err="1" smtClean="0">
                <a:latin typeface="Times New Roman" panose="02020603050405020304" pitchFamily="18" charset="0"/>
                <a:cs typeface="Times New Roman" panose="02020603050405020304" pitchFamily="18" charset="0"/>
              </a:rPr>
              <a:t>xanh</a:t>
            </a:r>
            <a:r>
              <a:rPr lang="en-US" altLang="en-US" sz="3600" b="1" dirty="0" smtClean="0">
                <a:latin typeface="Times New Roman" panose="02020603050405020304" pitchFamily="18" charset="0"/>
                <a:cs typeface="Times New Roman" panose="02020603050405020304" pitchFamily="18" charset="0"/>
              </a:rPr>
              <a:t> ( </a:t>
            </a:r>
            <a:r>
              <a:rPr lang="en-US" altLang="en-US" sz="3600" b="1" dirty="0" err="1" smtClean="0">
                <a:latin typeface="Times New Roman" panose="02020603050405020304" pitchFamily="18" charset="0"/>
                <a:cs typeface="Times New Roman" panose="02020603050405020304" pitchFamily="18" charset="0"/>
              </a:rPr>
              <a:t>Tiết</a:t>
            </a:r>
            <a:r>
              <a:rPr lang="en-US" altLang="en-US" sz="3600" b="1" dirty="0" smtClean="0">
                <a:latin typeface="Times New Roman" panose="02020603050405020304" pitchFamily="18" charset="0"/>
                <a:cs typeface="Times New Roman" panose="02020603050405020304" pitchFamily="18" charset="0"/>
              </a:rPr>
              <a:t> 2)</a:t>
            </a:r>
            <a:endParaRPr lang="en-US" sz="3600" b="1" dirty="0">
              <a:effectLst>
                <a:outerShdw blurRad="38100" dist="38100" dir="2700000" algn="tl">
                  <a:srgbClr val="000000">
                    <a:alpha val="43137"/>
                  </a:srgbClr>
                </a:outerShdw>
              </a:effectLst>
              <a:latin typeface="Times New Roman" panose="02020603050405020304" pitchFamily="18" charset="0"/>
            </a:endParaRPr>
          </a:p>
        </p:txBody>
      </p:sp>
      <p:cxnSp>
        <p:nvCxnSpPr>
          <p:cNvPr id="13" name="Straight Connector 12"/>
          <p:cNvCxnSpPr/>
          <p:nvPr/>
        </p:nvCxnSpPr>
        <p:spPr>
          <a:xfrm flipV="1">
            <a:off x="4082746" y="1107649"/>
            <a:ext cx="44837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6"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523323" y="-149236"/>
            <a:ext cx="1525093" cy="182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3"/>
          <p:cNvSpPr txBox="1">
            <a:spLocks noChangeArrowheads="1"/>
          </p:cNvSpPr>
          <p:nvPr/>
        </p:nvSpPr>
        <p:spPr bwMode="auto">
          <a:xfrm>
            <a:off x="2969183" y="4661728"/>
            <a:ext cx="10195274" cy="167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altLang="en-US" sz="3600" b="1" dirty="0" err="1">
                <a:latin typeface="Times New Roman" panose="02020603050405020304" pitchFamily="18" charset="0"/>
                <a:cs typeface="Times New Roman" panose="02020603050405020304" pitchFamily="18" charset="0"/>
              </a:rPr>
              <a:t>Giáo</a:t>
            </a:r>
            <a:r>
              <a:rPr lang="en-US" altLang="en-US" sz="3600" b="1" dirty="0">
                <a:latin typeface="Times New Roman" panose="02020603050405020304" pitchFamily="18" charset="0"/>
                <a:cs typeface="Times New Roman" panose="02020603050405020304" pitchFamily="18" charset="0"/>
              </a:rPr>
              <a:t> </a:t>
            </a:r>
            <a:r>
              <a:rPr lang="en-US" altLang="en-US" sz="3600" b="1" dirty="0" err="1" smtClean="0">
                <a:latin typeface="Times New Roman" panose="02020603050405020304" pitchFamily="18" charset="0"/>
                <a:cs typeface="Times New Roman" panose="02020603050405020304" pitchFamily="18" charset="0"/>
              </a:rPr>
              <a:t>viên</a:t>
            </a:r>
            <a:r>
              <a:rPr lang="en-US" altLang="en-US" sz="3600" b="1" dirty="0" smtClean="0">
                <a:latin typeface="Times New Roman" panose="02020603050405020304" pitchFamily="18" charset="0"/>
                <a:cs typeface="Times New Roman" panose="02020603050405020304" pitchFamily="18" charset="0"/>
              </a:rPr>
              <a:t>  : </a:t>
            </a:r>
            <a:r>
              <a:rPr lang="en-US" altLang="en-US" sz="3600" b="1" i="1" dirty="0" err="1" smtClean="0">
                <a:latin typeface="Times New Roman" panose="02020603050405020304" pitchFamily="18" charset="0"/>
                <a:cs typeface="Times New Roman" panose="02020603050405020304" pitchFamily="18" charset="0"/>
              </a:rPr>
              <a:t>Lê</a:t>
            </a:r>
            <a:r>
              <a:rPr lang="en-US" altLang="en-US" sz="3600" b="1" i="1" dirty="0" smtClean="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Thị</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smtClean="0">
                <a:latin typeface="Times New Roman" panose="02020603050405020304" pitchFamily="18" charset="0"/>
                <a:cs typeface="Times New Roman" panose="02020603050405020304" pitchFamily="18" charset="0"/>
              </a:rPr>
              <a:t>Duyên</a:t>
            </a:r>
            <a:endParaRPr lang="en-US" altLang="en-US" sz="3600" b="1" i="1" dirty="0">
              <a:latin typeface="Times New Roman" panose="02020603050405020304" pitchFamily="18" charset="0"/>
              <a:cs typeface="Times New Roman" panose="02020603050405020304" pitchFamily="18" charset="0"/>
            </a:endParaRPr>
          </a:p>
          <a:p>
            <a:pPr>
              <a:lnSpc>
                <a:spcPct val="150000"/>
              </a:lnSpc>
            </a:pPr>
            <a:r>
              <a:rPr lang="en-US" altLang="en-US" sz="3600" b="1" dirty="0" err="1" smtClean="0">
                <a:latin typeface="Times New Roman" panose="02020603050405020304" pitchFamily="18" charset="0"/>
                <a:cs typeface="Times New Roman" panose="02020603050405020304" pitchFamily="18" charset="0"/>
              </a:rPr>
              <a:t>Giảng</a:t>
            </a:r>
            <a:r>
              <a:rPr lang="en-US" altLang="en-US" sz="3600" b="1" dirty="0" smtClean="0">
                <a:latin typeface="Times New Roman" panose="02020603050405020304" pitchFamily="18" charset="0"/>
                <a:cs typeface="Times New Roman" panose="02020603050405020304" pitchFamily="18" charset="0"/>
              </a:rPr>
              <a:t> </a:t>
            </a:r>
            <a:r>
              <a:rPr lang="en-US" altLang="en-US" sz="3600" b="1" dirty="0" err="1" smtClean="0">
                <a:latin typeface="Times New Roman" panose="02020603050405020304" pitchFamily="18" charset="0"/>
                <a:cs typeface="Times New Roman" panose="02020603050405020304" pitchFamily="18" charset="0"/>
              </a:rPr>
              <a:t>dạy</a:t>
            </a:r>
            <a:r>
              <a:rPr lang="en-US" altLang="en-US" sz="3600" b="1" dirty="0" smtClean="0">
                <a:latin typeface="Times New Roman" panose="02020603050405020304" pitchFamily="18" charset="0"/>
                <a:cs typeface="Times New Roman" panose="02020603050405020304" pitchFamily="18" charset="0"/>
              </a:rPr>
              <a:t> </a:t>
            </a:r>
            <a:r>
              <a:rPr lang="en-US" altLang="en-US" sz="3600" b="1" dirty="0" smtClean="0">
                <a:latin typeface="Times New Roman" panose="02020603050405020304" pitchFamily="18" charset="0"/>
                <a:cs typeface="Times New Roman" panose="02020603050405020304" pitchFamily="18" charset="0"/>
              </a:rPr>
              <a:t>: </a:t>
            </a:r>
            <a:r>
              <a:rPr lang="en-US" altLang="en-US" sz="3600" b="1" dirty="0" err="1" smtClean="0">
                <a:latin typeface="Times New Roman" panose="02020603050405020304" pitchFamily="18" charset="0"/>
                <a:cs typeface="Times New Roman" panose="02020603050405020304" pitchFamily="18" charset="0"/>
              </a:rPr>
              <a:t>Lớp</a:t>
            </a:r>
            <a:r>
              <a:rPr lang="en-US" altLang="en-US" sz="3600" b="1" dirty="0" smtClean="0">
                <a:latin typeface="Times New Roman" panose="02020603050405020304" pitchFamily="18" charset="0"/>
                <a:cs typeface="Times New Roman" panose="02020603050405020304" pitchFamily="18" charset="0"/>
              </a:rPr>
              <a:t> 5A1</a:t>
            </a:r>
            <a:endParaRPr lang="vi-VN" altLang="en-US" sz="3600" b="1" dirty="0">
              <a:latin typeface="Times New Roman" panose="02020603050405020304" pitchFamily="18" charset="0"/>
              <a:cs typeface="Times New Roman" panose="02020603050405020304" pitchFamily="18" charset="0"/>
            </a:endParaRPr>
          </a:p>
        </p:txBody>
      </p:sp>
      <p:pic>
        <p:nvPicPr>
          <p:cNvPr id="3"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375"/>
            <a:ext cx="1564502" cy="1870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0261599" y="4868688"/>
            <a:ext cx="1930401" cy="210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74104" y="5017835"/>
            <a:ext cx="1779214" cy="212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86594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0600" y="1150620"/>
            <a:ext cx="3168427" cy="3314700"/>
          </a:xfrm>
          <a:prstGeom prst="rect">
            <a:avLst/>
          </a:prstGeom>
        </p:spPr>
      </p:pic>
      <p:sp>
        <p:nvSpPr>
          <p:cNvPr id="3" name="Rectangle 2"/>
          <p:cNvSpPr/>
          <p:nvPr/>
        </p:nvSpPr>
        <p:spPr>
          <a:xfrm>
            <a:off x="4018026" y="2274391"/>
            <a:ext cx="5436105" cy="1446550"/>
          </a:xfrm>
          <a:prstGeom prst="rect">
            <a:avLst/>
          </a:prstGeom>
          <a:solidFill>
            <a:srgbClr val="FFC000"/>
          </a:solidFill>
        </p:spPr>
        <p:txBody>
          <a:bodyPr wrap="none" lIns="91440" tIns="45720" rIns="91440" bIns="45720">
            <a:spAutoFit/>
            <a:scene3d>
              <a:camera prst="orthographicFront"/>
              <a:lightRig rig="threePt" dir="t"/>
            </a:scene3d>
            <a:sp3d extrusionH="57150">
              <a:bevelT w="38100" h="38100" prst="convex"/>
            </a:sp3d>
          </a:bodyPr>
          <a:lstStyle/>
          <a:p>
            <a:pPr algn="ctr"/>
            <a:r>
              <a:rPr lang="en-US" sz="8800" b="1" dirty="0">
                <a:ln w="22225">
                  <a:solidFill>
                    <a:schemeClr val="accent2"/>
                  </a:solidFill>
                  <a:prstDash val="solid"/>
                </a:ln>
                <a:solidFill>
                  <a:schemeClr val="bg1"/>
                </a:solidFill>
              </a:rPr>
              <a:t>KHÁM PHÁ</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37068" y="348174"/>
            <a:ext cx="8295913" cy="5128704"/>
          </a:xfrm>
          <a:prstGeom prst="rect">
            <a:avLst/>
          </a:prstGeom>
        </p:spPr>
      </p:pic>
      <p:sp>
        <p:nvSpPr>
          <p:cNvPr id="6" name="Rectangle 5"/>
          <p:cNvSpPr/>
          <p:nvPr/>
        </p:nvSpPr>
        <p:spPr>
          <a:xfrm>
            <a:off x="200310" y="122462"/>
            <a:ext cx="11223356" cy="584775"/>
          </a:xfrm>
          <a:prstGeom prst="rect">
            <a:avLst/>
          </a:prstGeom>
        </p:spPr>
        <p:txBody>
          <a:bodyPr wrap="square">
            <a:spAutoFit/>
          </a:bodyPr>
          <a:lstStyle/>
          <a:p>
            <a:pPr marL="30480" marR="30480" lvl="0" indent="0" algn="just" defTabSz="914400" rtl="0" eaLnBrk="1" fontAlgn="auto" latinLnBrk="0" hangingPunct="1">
              <a:lnSpc>
                <a:spcPct val="100000"/>
              </a:lnSpc>
              <a:spcBef>
                <a:spcPts val="0"/>
              </a:spcBef>
              <a:spcAft>
                <a:spcPts val="1200"/>
              </a:spcAft>
              <a:buClrTx/>
              <a:buSzTx/>
              <a:buFontTx/>
              <a:buNone/>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Vai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trò</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đất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đối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trồng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7" name="Rectangle 6"/>
          <p:cNvSpPr/>
          <p:nvPr/>
        </p:nvSpPr>
        <p:spPr>
          <a:xfrm>
            <a:off x="87068" y="4980563"/>
            <a:ext cx="10133257" cy="1877437"/>
          </a:xfrm>
          <a:prstGeom prst="rect">
            <a:avLst/>
          </a:prstGeom>
        </p:spPr>
        <p:txBody>
          <a:bodyPr wrap="square">
            <a:spAutoFit/>
          </a:bodyPr>
          <a:lstStyle/>
          <a:p>
            <a:pPr marL="30480" marR="30480" lvl="0" indent="0" algn="just" defTabSz="914400" rtl="0" eaLnBrk="1" fontAlgn="auto" latinLnBrk="0" hangingPunct="1">
              <a:lnSpc>
                <a:spcPct val="100000"/>
              </a:lnSpc>
              <a:spcBef>
                <a:spcPts val="0"/>
              </a:spcBef>
              <a:spcAft>
                <a:spcPts val="1200"/>
              </a:spcAft>
              <a:buClrTx/>
              <a:buSzTx/>
              <a:buFontTx/>
              <a:buNone/>
              <a:defRPr/>
            </a:pP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Quan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sát</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hình</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6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và</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cho</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biết</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srgbClr val="00B050"/>
              </a:solidFill>
              <a:effectLst/>
              <a:uLnTx/>
              <a:uFillTx/>
              <a:latin typeface="Calibri" panose="020F0502020204030204" charset="0"/>
              <a:ea typeface="Calibri" panose="020F0502020204030204" charset="0"/>
              <a:cs typeface="Times New Roman" panose="02020603050405020304" pitchFamily="18" charset="0"/>
            </a:endParaRPr>
          </a:p>
          <a:p>
            <a:pPr marL="30480" marR="30480" lvl="0" indent="0" algn="just" defTabSz="914400" rtl="0" eaLnBrk="1" fontAlgn="auto" latinLnBrk="0" hangingPunct="1">
              <a:lnSpc>
                <a:spcPct val="100000"/>
              </a:lnSpc>
              <a:spcBef>
                <a:spcPts val="0"/>
              </a:spcBef>
              <a:spcAft>
                <a:spcPts val="1200"/>
              </a:spcAft>
              <a:buClrTx/>
              <a:buSzTx/>
              <a:buFontTx/>
              <a:buNone/>
              <a:defRPr/>
            </a:pP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Rễ</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lấy</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những</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gì</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từ</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đất</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srgbClr val="00B050"/>
              </a:solidFill>
              <a:effectLst/>
              <a:uLnTx/>
              <a:uFillTx/>
              <a:latin typeface="Calibri" panose="020F0502020204030204" charset="0"/>
              <a:ea typeface="Calibri" panose="020F0502020204030204" charset="0"/>
              <a:cs typeface="Times New Roman" panose="02020603050405020304" pitchFamily="18" charset="0"/>
            </a:endParaRPr>
          </a:p>
          <a:p>
            <a:pPr marL="30480" marR="30480" lvl="0" indent="0" algn="just" defTabSz="914400" rtl="0" eaLnBrk="1" fontAlgn="auto" latinLnBrk="0" hangingPunct="1">
              <a:lnSpc>
                <a:spcPct val="100000"/>
              </a:lnSpc>
              <a:spcBef>
                <a:spcPts val="0"/>
              </a:spcBef>
              <a:spcAft>
                <a:spcPts val="1200"/>
              </a:spcAft>
              <a:buClrTx/>
              <a:buSzTx/>
              <a:buFontTx/>
              <a:buNone/>
              <a:defRPr/>
            </a:pP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Vì</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sao</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có</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thể</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đứng</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vững</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không</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bị</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đổ</a:t>
            </a:r>
            <a:r>
              <a:rPr kumimoji="0" lang="en-US" sz="32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srgbClr val="00B050"/>
              </a:solidFill>
              <a:effectLst/>
              <a:uLnTx/>
              <a:uFillTx/>
              <a:latin typeface="Calibri" panose="020F0502020204030204" charset="0"/>
              <a:ea typeface="Calibri" panose="020F0502020204030204" charset="0"/>
              <a:cs typeface="Times New Roman" panose="02020603050405020304" pitchFamily="18" charset="0"/>
            </a:endParaRPr>
          </a:p>
        </p:txBody>
      </p:sp>
      <p:sp>
        <p:nvSpPr>
          <p:cNvPr id="9" name="TextBox 8"/>
          <p:cNvSpPr txBox="1"/>
          <p:nvPr/>
        </p:nvSpPr>
        <p:spPr>
          <a:xfrm>
            <a:off x="8711398" y="5813496"/>
            <a:ext cx="2636687" cy="707886"/>
          </a:xfrm>
          <a:prstGeom prst="rect">
            <a:avLst/>
          </a:prstGeom>
          <a:noFill/>
          <a:ln>
            <a:solidFill>
              <a:srgbClr val="FF0000"/>
            </a:solidFill>
          </a:ln>
        </p:spPr>
        <p:txBody>
          <a:bodyPr wrap="square">
            <a:spAutoFit/>
          </a:bodyPr>
          <a:lstStyle/>
          <a:p>
            <a:pPr marL="30480" marR="30480" lvl="0" indent="0" algn="ctr" defTabSz="914400" rtl="0" eaLnBrk="1" fontAlgn="auto" latinLnBrk="0" hangingPunct="1">
              <a:lnSpc>
                <a:spcPct val="100000"/>
              </a:lnSpc>
              <a:spcBef>
                <a:spcPts val="0"/>
              </a:spcBef>
              <a:spcAft>
                <a:spcPts val="1200"/>
              </a:spcAft>
              <a:buClrTx/>
              <a:buSzTx/>
              <a:buFontTx/>
              <a:buNone/>
              <a:defRPr/>
            </a:pPr>
            <a:r>
              <a:rPr lang="en-US" sz="40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NHÓM 2</a:t>
            </a:r>
            <a:endPar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80">
                                          <p:stCondLst>
                                            <p:cond delay="0"/>
                                          </p:stCondLst>
                                        </p:cTn>
                                        <p:tgtEl>
                                          <p:spTgt spid="9"/>
                                        </p:tgtEl>
                                      </p:cBhvr>
                                    </p:animEffect>
                                    <p:anim calcmode="lin" valueType="num">
                                      <p:cBhvr>
                                        <p:cTn id="1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3" dur="26">
                                          <p:stCondLst>
                                            <p:cond delay="650"/>
                                          </p:stCondLst>
                                        </p:cTn>
                                        <p:tgtEl>
                                          <p:spTgt spid="9"/>
                                        </p:tgtEl>
                                      </p:cBhvr>
                                      <p:to x="100000" y="60000"/>
                                    </p:animScale>
                                    <p:animScale>
                                      <p:cBhvr>
                                        <p:cTn id="24" dur="166" decel="50000">
                                          <p:stCondLst>
                                            <p:cond delay="676"/>
                                          </p:stCondLst>
                                        </p:cTn>
                                        <p:tgtEl>
                                          <p:spTgt spid="9"/>
                                        </p:tgtEl>
                                      </p:cBhvr>
                                      <p:to x="100000" y="100000"/>
                                    </p:animScale>
                                    <p:animScale>
                                      <p:cBhvr>
                                        <p:cTn id="25" dur="26">
                                          <p:stCondLst>
                                            <p:cond delay="1312"/>
                                          </p:stCondLst>
                                        </p:cTn>
                                        <p:tgtEl>
                                          <p:spTgt spid="9"/>
                                        </p:tgtEl>
                                      </p:cBhvr>
                                      <p:to x="100000" y="80000"/>
                                    </p:animScale>
                                    <p:animScale>
                                      <p:cBhvr>
                                        <p:cTn id="26" dur="166" decel="50000">
                                          <p:stCondLst>
                                            <p:cond delay="1338"/>
                                          </p:stCondLst>
                                        </p:cTn>
                                        <p:tgtEl>
                                          <p:spTgt spid="9"/>
                                        </p:tgtEl>
                                      </p:cBhvr>
                                      <p:to x="100000" y="100000"/>
                                    </p:animScale>
                                    <p:animScale>
                                      <p:cBhvr>
                                        <p:cTn id="27" dur="26">
                                          <p:stCondLst>
                                            <p:cond delay="1642"/>
                                          </p:stCondLst>
                                        </p:cTn>
                                        <p:tgtEl>
                                          <p:spTgt spid="9"/>
                                        </p:tgtEl>
                                      </p:cBhvr>
                                      <p:to x="100000" y="90000"/>
                                    </p:animScale>
                                    <p:animScale>
                                      <p:cBhvr>
                                        <p:cTn id="28" dur="166" decel="50000">
                                          <p:stCondLst>
                                            <p:cond delay="1668"/>
                                          </p:stCondLst>
                                        </p:cTn>
                                        <p:tgtEl>
                                          <p:spTgt spid="9"/>
                                        </p:tgtEl>
                                      </p:cBhvr>
                                      <p:to x="100000" y="100000"/>
                                    </p:animScale>
                                    <p:animScale>
                                      <p:cBhvr>
                                        <p:cTn id="29" dur="26">
                                          <p:stCondLst>
                                            <p:cond delay="1808"/>
                                          </p:stCondLst>
                                        </p:cTn>
                                        <p:tgtEl>
                                          <p:spTgt spid="9"/>
                                        </p:tgtEl>
                                      </p:cBhvr>
                                      <p:to x="100000" y="95000"/>
                                    </p:animScale>
                                    <p:animScale>
                                      <p:cBhvr>
                                        <p:cTn id="3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67124" y="352425"/>
            <a:ext cx="7972425" cy="4848225"/>
          </a:xfrm>
          <a:prstGeom prst="rect">
            <a:avLst/>
          </a:prstGeom>
        </p:spPr>
      </p:pic>
      <p:sp>
        <p:nvSpPr>
          <p:cNvPr id="4" name="Rectangle 3"/>
          <p:cNvSpPr/>
          <p:nvPr/>
        </p:nvSpPr>
        <p:spPr>
          <a:xfrm>
            <a:off x="324837" y="104923"/>
            <a:ext cx="6212022" cy="523220"/>
          </a:xfrm>
          <a:prstGeom prst="rect">
            <a:avLst/>
          </a:prstGeom>
        </p:spPr>
        <p:txBody>
          <a:bodyPr wrap="none">
            <a:spAutoFit/>
          </a:bodyPr>
          <a:lstStyle/>
          <a:p>
            <a:pPr marL="30480" marR="30480" lvl="0" indent="0" algn="just" defTabSz="914400" rtl="0" eaLnBrk="1" fontAlgn="auto" latinLnBrk="0" hangingPunct="1">
              <a:lnSpc>
                <a:spcPct val="100000"/>
              </a:lnSpc>
              <a:spcBef>
                <a:spcPts val="0"/>
              </a:spcBef>
              <a:spcAft>
                <a:spcPts val="1200"/>
              </a:spcAft>
              <a:buClrTx/>
              <a:buSzTx/>
              <a:buFontTx/>
              <a:buNone/>
              <a:defRPr/>
            </a:pP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2.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Vai</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trò</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của</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đất</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đối</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với</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trồng</a:t>
            </a:r>
            <a:r>
              <a:rPr kumimoji="0" lang="en-US" sz="2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p>
        </p:txBody>
      </p:sp>
      <p:sp>
        <p:nvSpPr>
          <p:cNvPr id="5" name="TextBox 4"/>
          <p:cNvSpPr txBox="1"/>
          <p:nvPr/>
        </p:nvSpPr>
        <p:spPr>
          <a:xfrm>
            <a:off x="328612" y="5074542"/>
            <a:ext cx="11534775" cy="1431033"/>
          </a:xfrm>
          <a:prstGeom prst="rect">
            <a:avLst/>
          </a:prstGeom>
          <a:noFill/>
        </p:spPr>
        <p:txBody>
          <a:bodyPr wrap="square">
            <a:spAutoFit/>
          </a:bodyPr>
          <a:lstStyle/>
          <a:p>
            <a:pPr algn="just">
              <a:lnSpc>
                <a:spcPct val="107000"/>
              </a:lnSpc>
              <a:spcAft>
                <a:spcPts val="800"/>
              </a:spcAft>
            </a:pPr>
            <a:r>
              <a:rPr lang="en-US" sz="4400" dirty="0">
                <a:effectLst/>
                <a:latin typeface="Times New Roman" panose="02020603050405020304" pitchFamily="18" charset="0"/>
                <a:ea typeface="Calibri" panose="020F050202020403020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charset="0"/>
                <a:cs typeface="Times New Roman" panose="02020603050405020304" pitchFamily="18" charset="0"/>
              </a:rPr>
              <a:t>Rễ</a:t>
            </a:r>
            <a:r>
              <a:rPr lang="en-US" sz="4000"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charset="0"/>
                <a:cs typeface="Times New Roman" panose="02020603050405020304" pitchFamily="18" charset="0"/>
              </a:rPr>
              <a:t>cây</a:t>
            </a:r>
            <a:r>
              <a:rPr lang="en-US" sz="4000"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charset="0"/>
                <a:cs typeface="Times New Roman" panose="02020603050405020304" pitchFamily="18" charset="0"/>
              </a:rPr>
              <a:t>lấy</a:t>
            </a:r>
            <a:r>
              <a:rPr lang="en-US" sz="4000"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charset="0"/>
                <a:cs typeface="Times New Roman" panose="02020603050405020304" pitchFamily="18" charset="0"/>
              </a:rPr>
              <a:t>chất</a:t>
            </a:r>
            <a:r>
              <a:rPr lang="en-US" sz="4000"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charset="0"/>
                <a:cs typeface="Times New Roman" panose="02020603050405020304" pitchFamily="18" charset="0"/>
              </a:rPr>
              <a:t>khoáng</a:t>
            </a:r>
            <a:r>
              <a:rPr lang="en-US" sz="4000"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charset="0"/>
                <a:cs typeface="Times New Roman" panose="02020603050405020304" pitchFamily="18" charset="0"/>
              </a:rPr>
              <a:t>mùn</a:t>
            </a:r>
            <a:r>
              <a:rPr lang="en-US" sz="4000"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charset="0"/>
                <a:cs typeface="Times New Roman" panose="02020603050405020304" pitchFamily="18" charset="0"/>
              </a:rPr>
              <a:t>nước</a:t>
            </a:r>
            <a:r>
              <a:rPr lang="en-US" sz="4000"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charset="0"/>
                <a:cs typeface="Times New Roman" panose="02020603050405020304" pitchFamily="18" charset="0"/>
              </a:rPr>
              <a:t>không</a:t>
            </a:r>
            <a:r>
              <a:rPr lang="en-US" sz="4000"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charset="0"/>
                <a:cs typeface="Times New Roman" panose="02020603050405020304" pitchFamily="18" charset="0"/>
              </a:rPr>
              <a:t>khí</a:t>
            </a:r>
            <a:r>
              <a:rPr lang="en-US" sz="4000"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charset="0"/>
                <a:cs typeface="Times New Roman" panose="02020603050405020304" pitchFamily="18" charset="0"/>
              </a:rPr>
              <a:t>giúp</a:t>
            </a:r>
            <a:r>
              <a:rPr lang="en-US" sz="4000"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charset="0"/>
                <a:cs typeface="Times New Roman" panose="02020603050405020304" pitchFamily="18" charset="0"/>
              </a:rPr>
              <a:t>cho</a:t>
            </a:r>
            <a:r>
              <a:rPr lang="en-US" sz="4000"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charset="0"/>
                <a:cs typeface="Times New Roman" panose="02020603050405020304" pitchFamily="18" charset="0"/>
              </a:rPr>
              <a:t>cây</a:t>
            </a:r>
            <a:r>
              <a:rPr lang="en-US" sz="4000"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charset="0"/>
                <a:cs typeface="Times New Roman" panose="02020603050405020304" pitchFamily="18" charset="0"/>
              </a:rPr>
              <a:t>sống</a:t>
            </a:r>
            <a:r>
              <a:rPr lang="en-US" sz="4000"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charset="0"/>
                <a:cs typeface="Times New Roman" panose="02020603050405020304" pitchFamily="18" charset="0"/>
              </a:rPr>
              <a:t>và</a:t>
            </a:r>
            <a:r>
              <a:rPr lang="en-US" sz="4000"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charset="0"/>
                <a:cs typeface="Times New Roman" panose="02020603050405020304" pitchFamily="18" charset="0"/>
              </a:rPr>
              <a:t>phát</a:t>
            </a:r>
            <a:r>
              <a:rPr lang="en-US" sz="4000"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charset="0"/>
                <a:cs typeface="Times New Roman" panose="02020603050405020304" pitchFamily="18" charset="0"/>
              </a:rPr>
              <a:t>triển</a:t>
            </a:r>
            <a:r>
              <a:rPr lang="en-US" sz="4000"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charset="0"/>
                <a:cs typeface="Times New Roman" panose="02020603050405020304" pitchFamily="18" charset="0"/>
              </a:rPr>
              <a:t>tốt</a:t>
            </a:r>
            <a:r>
              <a:rPr lang="en-US" sz="4000"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charset="0"/>
                <a:cs typeface="Times New Roman" panose="02020603050405020304" pitchFamily="18" charset="0"/>
              </a:rPr>
              <a:t>giữ</a:t>
            </a:r>
            <a:r>
              <a:rPr lang="en-US" sz="4000"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charset="0"/>
                <a:cs typeface="Times New Roman" panose="02020603050405020304" pitchFamily="18" charset="0"/>
              </a:rPr>
              <a:t>cho</a:t>
            </a:r>
            <a:r>
              <a:rPr lang="en-US" sz="4000"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charset="0"/>
                <a:cs typeface="Times New Roman" panose="02020603050405020304" pitchFamily="18" charset="0"/>
              </a:rPr>
              <a:t>cây</a:t>
            </a:r>
            <a:r>
              <a:rPr lang="en-US" sz="4000"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charset="0"/>
                <a:cs typeface="Times New Roman" panose="02020603050405020304" pitchFamily="18" charset="0"/>
              </a:rPr>
              <a:t>đứng</a:t>
            </a:r>
            <a:r>
              <a:rPr lang="en-US" sz="4000"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 </a:t>
            </a:r>
            <a:r>
              <a:rPr lang="en-US" sz="4000" dirty="0" err="1">
                <a:solidFill>
                  <a:srgbClr val="002060"/>
                </a:solidFill>
                <a:effectLst/>
                <a:latin typeface="Times New Roman" panose="02020603050405020304" pitchFamily="18" charset="0"/>
                <a:ea typeface="Calibri" panose="020F0502020204030204" charset="0"/>
                <a:cs typeface="Times New Roman" panose="02020603050405020304" pitchFamily="18" charset="0"/>
              </a:rPr>
              <a:t>vững</a:t>
            </a:r>
            <a:r>
              <a:rPr lang="en-US" sz="4000" dirty="0">
                <a:solidFill>
                  <a:srgbClr val="002060"/>
                </a:solidFill>
                <a:effectLst/>
                <a:latin typeface="Times New Roman" panose="02020603050405020304" pitchFamily="18" charset="0"/>
                <a:ea typeface="Calibri" panose="020F0502020204030204"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049" t="1708"/>
          <a:stretch>
            <a:fillRect/>
          </a:stretch>
        </p:blipFill>
        <p:spPr>
          <a:xfrm>
            <a:off x="66674" y="85725"/>
            <a:ext cx="12125325" cy="67722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6820" y="1546860"/>
            <a:ext cx="2659380" cy="2468879"/>
          </a:xfrm>
          <a:prstGeom prst="rect">
            <a:avLst/>
          </a:prstGeom>
        </p:spPr>
      </p:pic>
      <p:sp>
        <p:nvSpPr>
          <p:cNvPr id="3" name="Rectangle 2"/>
          <p:cNvSpPr/>
          <p:nvPr/>
        </p:nvSpPr>
        <p:spPr>
          <a:xfrm>
            <a:off x="3802381" y="1999386"/>
            <a:ext cx="4503422" cy="1754326"/>
          </a:xfrm>
          <a:prstGeom prst="rect">
            <a:avLst/>
          </a:prstGeom>
          <a:solidFill>
            <a:srgbClr val="0070C0"/>
          </a:solidFill>
          <a:ln>
            <a:solidFill>
              <a:schemeClr val="bg1"/>
            </a:solidFill>
          </a:ln>
        </p:spPr>
        <p:txBody>
          <a:bodyPr wrap="square" lIns="91440" tIns="45720" rIns="91440" bIns="45720">
            <a:spAutoFit/>
            <a:scene3d>
              <a:camera prst="orthographicFront"/>
              <a:lightRig rig="threePt" dir="t"/>
            </a:scene3d>
            <a:sp3d extrusionH="57150">
              <a:bevelT w="38100" h="38100" prst="convex"/>
            </a:sp3d>
          </a:bodyPr>
          <a:lstStyle/>
          <a:p>
            <a:pPr algn="ctr"/>
            <a:r>
              <a:rPr lang="en-US" sz="5400" b="1"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LUYỆN TẬP, </a:t>
            </a:r>
          </a:p>
          <a:p>
            <a:pPr algn="ctr"/>
            <a:r>
              <a:rPr lang="en-US" sz="5400" b="1" cap="none" spc="0"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VẬN DỤNG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a:srcRect t="15972"/>
          <a:stretch>
            <a:fillRect/>
          </a:stretch>
        </p:blipFill>
        <p:spPr>
          <a:xfrm>
            <a:off x="0" y="0"/>
            <a:ext cx="12325350" cy="6857999"/>
          </a:xfrm>
          <a:prstGeom prst="rect">
            <a:avLst/>
          </a:prstGeom>
        </p:spPr>
      </p:pic>
      <p:sp>
        <p:nvSpPr>
          <p:cNvPr id="17" name="Rectangle 16"/>
          <p:cNvSpPr/>
          <p:nvPr/>
        </p:nvSpPr>
        <p:spPr>
          <a:xfrm>
            <a:off x="3638549" y="2124075"/>
            <a:ext cx="4876801" cy="25198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667124" y="2609939"/>
            <a:ext cx="4857751" cy="1569660"/>
          </a:xfrm>
          <a:prstGeom prst="rect">
            <a:avLst/>
          </a:prstGeom>
          <a:solidFill>
            <a:schemeClr val="bg1"/>
          </a:solidFill>
        </p:spPr>
        <p:txBody>
          <a:bodyPr wrap="square">
            <a:spAutoFit/>
          </a:bodyPr>
          <a:lstStyle/>
          <a:p>
            <a:pPr algn="ctr"/>
            <a:r>
              <a:rPr lang="en-US" sz="4800" b="1" dirty="0" err="1">
                <a:latin typeface="Times New Roman" panose="02020603050405020304" pitchFamily="18" charset="0"/>
                <a:ea typeface="Calibri" panose="020F0502020204030204" charset="0"/>
              </a:rPr>
              <a:t>V</a:t>
            </a:r>
            <a:r>
              <a:rPr lang="en-US" sz="4800" b="1" dirty="0" err="1">
                <a:effectLst/>
                <a:latin typeface="Times New Roman" panose="02020603050405020304" pitchFamily="18" charset="0"/>
                <a:ea typeface="Calibri" panose="020F0502020204030204" charset="0"/>
              </a:rPr>
              <a:t>ai</a:t>
            </a:r>
            <a:r>
              <a:rPr lang="en-US" sz="4800" b="1" dirty="0">
                <a:effectLst/>
                <a:latin typeface="Times New Roman" panose="02020603050405020304" pitchFamily="18" charset="0"/>
                <a:ea typeface="Calibri" panose="020F0502020204030204" charset="0"/>
              </a:rPr>
              <a:t> </a:t>
            </a:r>
            <a:r>
              <a:rPr lang="en-US" sz="4800" b="1" dirty="0" err="1">
                <a:effectLst/>
                <a:latin typeface="Times New Roman" panose="02020603050405020304" pitchFamily="18" charset="0"/>
                <a:ea typeface="Calibri" panose="020F0502020204030204" charset="0"/>
              </a:rPr>
              <a:t>trò</a:t>
            </a:r>
            <a:r>
              <a:rPr lang="en-US" sz="4800" b="1" dirty="0">
                <a:effectLst/>
                <a:latin typeface="Times New Roman" panose="02020603050405020304" pitchFamily="18" charset="0"/>
                <a:ea typeface="Calibri" panose="020F0502020204030204" charset="0"/>
              </a:rPr>
              <a:t> </a:t>
            </a:r>
            <a:r>
              <a:rPr lang="en-US" sz="4800" b="1" dirty="0" err="1">
                <a:effectLst/>
                <a:latin typeface="Times New Roman" panose="02020603050405020304" pitchFamily="18" charset="0"/>
                <a:ea typeface="Calibri" panose="020F0502020204030204" charset="0"/>
              </a:rPr>
              <a:t>của</a:t>
            </a:r>
            <a:r>
              <a:rPr lang="en-US" sz="4800" b="1" dirty="0">
                <a:effectLst/>
                <a:latin typeface="Times New Roman" panose="02020603050405020304" pitchFamily="18" charset="0"/>
                <a:ea typeface="Calibri" panose="020F0502020204030204" charset="0"/>
              </a:rPr>
              <a:t> </a:t>
            </a:r>
            <a:r>
              <a:rPr lang="en-US" sz="4800" b="1" dirty="0" err="1">
                <a:effectLst/>
                <a:latin typeface="Times New Roman" panose="02020603050405020304" pitchFamily="18" charset="0"/>
                <a:ea typeface="Calibri" panose="020F0502020204030204" charset="0"/>
              </a:rPr>
              <a:t>đất</a:t>
            </a:r>
            <a:r>
              <a:rPr lang="en-US" sz="4800" b="1" dirty="0">
                <a:effectLst/>
                <a:latin typeface="Times New Roman" panose="02020603050405020304" pitchFamily="18" charset="0"/>
                <a:ea typeface="Calibri" panose="020F0502020204030204" charset="0"/>
              </a:rPr>
              <a:t> </a:t>
            </a:r>
            <a:r>
              <a:rPr lang="en-US" sz="4800" b="1" dirty="0" err="1">
                <a:effectLst/>
                <a:latin typeface="Times New Roman" panose="02020603050405020304" pitchFamily="18" charset="0"/>
                <a:ea typeface="Calibri" panose="020F0502020204030204" charset="0"/>
              </a:rPr>
              <a:t>đối</a:t>
            </a:r>
            <a:r>
              <a:rPr lang="en-US" sz="4800" b="1" dirty="0">
                <a:effectLst/>
                <a:latin typeface="Times New Roman" panose="02020603050405020304" pitchFamily="18" charset="0"/>
                <a:ea typeface="Calibri" panose="020F0502020204030204" charset="0"/>
              </a:rPr>
              <a:t> </a:t>
            </a:r>
            <a:r>
              <a:rPr lang="en-US" sz="4800" b="1" dirty="0" err="1">
                <a:effectLst/>
                <a:latin typeface="Times New Roman" panose="02020603050405020304" pitchFamily="18" charset="0"/>
                <a:ea typeface="Calibri" panose="020F0502020204030204" charset="0"/>
              </a:rPr>
              <a:t>với</a:t>
            </a:r>
            <a:r>
              <a:rPr lang="en-US" sz="4800" b="1" dirty="0">
                <a:effectLst/>
                <a:latin typeface="Times New Roman" panose="02020603050405020304" pitchFamily="18" charset="0"/>
                <a:ea typeface="Calibri" panose="020F0502020204030204" charset="0"/>
              </a:rPr>
              <a:t> </a:t>
            </a:r>
            <a:r>
              <a:rPr lang="en-US" sz="4800" b="1" dirty="0" err="1">
                <a:effectLst/>
                <a:latin typeface="Times New Roman" panose="02020603050405020304" pitchFamily="18" charset="0"/>
                <a:ea typeface="Calibri" panose="020F0502020204030204" charset="0"/>
              </a:rPr>
              <a:t>cây</a:t>
            </a:r>
            <a:r>
              <a:rPr lang="en-US" sz="4800" b="1" dirty="0">
                <a:effectLst/>
                <a:latin typeface="Times New Roman" panose="02020603050405020304" pitchFamily="18" charset="0"/>
                <a:ea typeface="Calibri" panose="020F0502020204030204" charset="0"/>
              </a:rPr>
              <a:t> </a:t>
            </a:r>
            <a:r>
              <a:rPr lang="en-US" sz="4800" b="1" dirty="0" err="1">
                <a:effectLst/>
                <a:latin typeface="Times New Roman" panose="02020603050405020304" pitchFamily="18" charset="0"/>
                <a:ea typeface="Calibri" panose="020F0502020204030204" charset="0"/>
              </a:rPr>
              <a:t>trồng</a:t>
            </a:r>
            <a:endParaRPr lang="en-US" sz="4800" dirty="0"/>
          </a:p>
        </p:txBody>
      </p:sp>
      <p:sp>
        <p:nvSpPr>
          <p:cNvPr id="13" name="TextBox 12"/>
          <p:cNvSpPr txBox="1"/>
          <p:nvPr/>
        </p:nvSpPr>
        <p:spPr>
          <a:xfrm>
            <a:off x="5276850" y="979587"/>
            <a:ext cx="1985962" cy="800219"/>
          </a:xfrm>
          <a:prstGeom prst="rect">
            <a:avLst/>
          </a:prstGeom>
          <a:solidFill>
            <a:schemeClr val="bg1"/>
          </a:solidFill>
          <a:ln>
            <a:solidFill>
              <a:schemeClr val="bg1"/>
            </a:solidFill>
          </a:ln>
        </p:spPr>
        <p:txBody>
          <a:bodyPr wrap="square">
            <a:spAutoFit/>
          </a:bodyPr>
          <a:lstStyle/>
          <a:p>
            <a:pPr algn="ctr"/>
            <a:r>
              <a:rPr lang="en-US" sz="4600" b="1" dirty="0" err="1">
                <a:solidFill>
                  <a:schemeClr val="bg1"/>
                </a:solidFill>
                <a:effectLst/>
                <a:latin typeface="Times New Roman" panose="02020603050405020304" pitchFamily="18" charset="0"/>
                <a:ea typeface="Calibri" panose="020F0502020204030204" charset="0"/>
              </a:rPr>
              <a:t>vai</a:t>
            </a:r>
            <a:r>
              <a:rPr lang="en-US" sz="4600" b="1" dirty="0">
                <a:solidFill>
                  <a:schemeClr val="bg1"/>
                </a:solidFill>
                <a:effectLst/>
                <a:latin typeface="Times New Roman" panose="02020603050405020304" pitchFamily="18" charset="0"/>
                <a:ea typeface="Calibri" panose="020F0502020204030204" charset="0"/>
              </a:rPr>
              <a:t> </a:t>
            </a:r>
            <a:r>
              <a:rPr lang="en-US" sz="4600" b="1" dirty="0" err="1">
                <a:solidFill>
                  <a:schemeClr val="bg1"/>
                </a:solidFill>
                <a:effectLst/>
                <a:latin typeface="Times New Roman" panose="02020603050405020304" pitchFamily="18" charset="0"/>
                <a:ea typeface="Calibri" panose="020F0502020204030204" charset="0"/>
              </a:rPr>
              <a:t>trò</a:t>
            </a:r>
            <a:r>
              <a:rPr lang="en-US" sz="4600" b="1" dirty="0">
                <a:solidFill>
                  <a:schemeClr val="bg1"/>
                </a:solidFill>
                <a:effectLst/>
                <a:latin typeface="Times New Roman" panose="02020603050405020304" pitchFamily="18" charset="0"/>
                <a:ea typeface="Calibri" panose="020F0502020204030204" charset="0"/>
              </a:rPr>
              <a:t> </a:t>
            </a:r>
            <a:endParaRPr lang="en-US" sz="4600" dirty="0">
              <a:solidFill>
                <a:schemeClr val="bg1"/>
              </a:solidFill>
            </a:endParaRPr>
          </a:p>
        </p:txBody>
      </p:sp>
      <p:sp>
        <p:nvSpPr>
          <p:cNvPr id="14" name="TextBox 13"/>
          <p:cNvSpPr txBox="1"/>
          <p:nvPr/>
        </p:nvSpPr>
        <p:spPr>
          <a:xfrm>
            <a:off x="9172575" y="3074311"/>
            <a:ext cx="1566862" cy="1446550"/>
          </a:xfrm>
          <a:prstGeom prst="rect">
            <a:avLst/>
          </a:prstGeom>
          <a:solidFill>
            <a:schemeClr val="bg1"/>
          </a:solidFill>
          <a:ln>
            <a:solidFill>
              <a:schemeClr val="bg1"/>
            </a:solidFill>
          </a:ln>
        </p:spPr>
        <p:txBody>
          <a:bodyPr wrap="square">
            <a:spAutoFit/>
          </a:bodyPr>
          <a:lstStyle/>
          <a:p>
            <a:pPr algn="ctr"/>
            <a:r>
              <a:rPr lang="en-US" sz="4400" b="1" dirty="0" err="1">
                <a:solidFill>
                  <a:schemeClr val="bg1"/>
                </a:solidFill>
                <a:effectLst/>
                <a:latin typeface="Times New Roman" panose="02020603050405020304" pitchFamily="18" charset="0"/>
                <a:ea typeface="Calibri" panose="020F0502020204030204" charset="0"/>
              </a:rPr>
              <a:t>vai</a:t>
            </a:r>
            <a:r>
              <a:rPr lang="en-US" sz="4400" b="1" dirty="0">
                <a:solidFill>
                  <a:schemeClr val="bg1"/>
                </a:solidFill>
                <a:effectLst/>
                <a:latin typeface="Times New Roman" panose="02020603050405020304" pitchFamily="18" charset="0"/>
                <a:ea typeface="Calibri" panose="020F0502020204030204" charset="0"/>
              </a:rPr>
              <a:t> </a:t>
            </a:r>
            <a:r>
              <a:rPr lang="en-US" sz="4400" b="1" dirty="0" err="1">
                <a:solidFill>
                  <a:schemeClr val="bg1"/>
                </a:solidFill>
                <a:effectLst/>
                <a:latin typeface="Times New Roman" panose="02020603050405020304" pitchFamily="18" charset="0"/>
                <a:ea typeface="Calibri" panose="020F0502020204030204" charset="0"/>
              </a:rPr>
              <a:t>trò</a:t>
            </a:r>
            <a:r>
              <a:rPr lang="en-US" sz="4400" b="1" dirty="0">
                <a:solidFill>
                  <a:schemeClr val="bg1"/>
                </a:solidFill>
                <a:effectLst/>
                <a:latin typeface="Times New Roman" panose="02020603050405020304" pitchFamily="18" charset="0"/>
                <a:ea typeface="Calibri" panose="020F0502020204030204" charset="0"/>
              </a:rPr>
              <a:t> </a:t>
            </a:r>
            <a:endParaRPr lang="en-US" sz="4400" dirty="0">
              <a:solidFill>
                <a:schemeClr val="bg1"/>
              </a:solidFill>
            </a:endParaRPr>
          </a:p>
        </p:txBody>
      </p:sp>
      <p:sp>
        <p:nvSpPr>
          <p:cNvPr id="15" name="TextBox 14"/>
          <p:cNvSpPr txBox="1"/>
          <p:nvPr/>
        </p:nvSpPr>
        <p:spPr>
          <a:xfrm>
            <a:off x="5062537" y="5037237"/>
            <a:ext cx="2200275" cy="800219"/>
          </a:xfrm>
          <a:prstGeom prst="rect">
            <a:avLst/>
          </a:prstGeom>
          <a:solidFill>
            <a:schemeClr val="bg1"/>
          </a:solidFill>
          <a:ln>
            <a:solidFill>
              <a:schemeClr val="bg1"/>
            </a:solidFill>
          </a:ln>
        </p:spPr>
        <p:txBody>
          <a:bodyPr wrap="square">
            <a:spAutoFit/>
          </a:bodyPr>
          <a:lstStyle/>
          <a:p>
            <a:pPr algn="ctr"/>
            <a:r>
              <a:rPr lang="en-US" sz="4600" b="1" dirty="0" err="1">
                <a:solidFill>
                  <a:schemeClr val="bg1"/>
                </a:solidFill>
                <a:effectLst/>
                <a:latin typeface="Times New Roman" panose="02020603050405020304" pitchFamily="18" charset="0"/>
                <a:ea typeface="Calibri" panose="020F0502020204030204" charset="0"/>
              </a:rPr>
              <a:t>vai</a:t>
            </a:r>
            <a:r>
              <a:rPr lang="en-US" sz="4600" b="1" dirty="0">
                <a:solidFill>
                  <a:schemeClr val="bg1"/>
                </a:solidFill>
                <a:effectLst/>
                <a:latin typeface="Times New Roman" panose="02020603050405020304" pitchFamily="18" charset="0"/>
                <a:ea typeface="Calibri" panose="020F0502020204030204" charset="0"/>
              </a:rPr>
              <a:t> </a:t>
            </a:r>
            <a:r>
              <a:rPr lang="en-US" sz="4600" b="1" dirty="0" err="1">
                <a:solidFill>
                  <a:schemeClr val="bg1"/>
                </a:solidFill>
                <a:effectLst/>
                <a:latin typeface="Times New Roman" panose="02020603050405020304" pitchFamily="18" charset="0"/>
                <a:ea typeface="Calibri" panose="020F0502020204030204" charset="0"/>
              </a:rPr>
              <a:t>trò</a:t>
            </a:r>
            <a:r>
              <a:rPr lang="en-US" sz="4600" b="1" dirty="0">
                <a:solidFill>
                  <a:schemeClr val="bg1"/>
                </a:solidFill>
                <a:effectLst/>
                <a:latin typeface="Times New Roman" panose="02020603050405020304" pitchFamily="18" charset="0"/>
                <a:ea typeface="Calibri" panose="020F0502020204030204" charset="0"/>
              </a:rPr>
              <a:t> </a:t>
            </a:r>
            <a:endParaRPr lang="en-US" sz="4600" dirty="0">
              <a:solidFill>
                <a:schemeClr val="bg1"/>
              </a:solidFill>
            </a:endParaRPr>
          </a:p>
        </p:txBody>
      </p:sp>
      <p:sp>
        <p:nvSpPr>
          <p:cNvPr id="16" name="TextBox 15"/>
          <p:cNvSpPr txBox="1"/>
          <p:nvPr/>
        </p:nvSpPr>
        <p:spPr>
          <a:xfrm>
            <a:off x="1714500" y="2895510"/>
            <a:ext cx="1562100" cy="1446550"/>
          </a:xfrm>
          <a:prstGeom prst="rect">
            <a:avLst/>
          </a:prstGeom>
          <a:solidFill>
            <a:schemeClr val="bg1"/>
          </a:solidFill>
          <a:ln>
            <a:solidFill>
              <a:schemeClr val="bg1"/>
            </a:solidFill>
          </a:ln>
        </p:spPr>
        <p:txBody>
          <a:bodyPr wrap="square">
            <a:spAutoFit/>
          </a:bodyPr>
          <a:lstStyle/>
          <a:p>
            <a:pPr algn="ctr"/>
            <a:r>
              <a:rPr lang="en-US" sz="4400" b="1" dirty="0" err="1">
                <a:solidFill>
                  <a:schemeClr val="bg1"/>
                </a:solidFill>
                <a:effectLst/>
                <a:latin typeface="Times New Roman" panose="02020603050405020304" pitchFamily="18" charset="0"/>
                <a:ea typeface="Calibri" panose="020F0502020204030204" charset="0"/>
              </a:rPr>
              <a:t>vai</a:t>
            </a:r>
            <a:r>
              <a:rPr lang="en-US" sz="4400" b="1" dirty="0">
                <a:solidFill>
                  <a:schemeClr val="bg1"/>
                </a:solidFill>
                <a:effectLst/>
                <a:latin typeface="Times New Roman" panose="02020603050405020304" pitchFamily="18" charset="0"/>
                <a:ea typeface="Calibri" panose="020F0502020204030204" charset="0"/>
              </a:rPr>
              <a:t> </a:t>
            </a:r>
            <a:r>
              <a:rPr lang="en-US" sz="4400" b="1" dirty="0" err="1">
                <a:solidFill>
                  <a:schemeClr val="bg1"/>
                </a:solidFill>
                <a:effectLst/>
                <a:latin typeface="Times New Roman" panose="02020603050405020304" pitchFamily="18" charset="0"/>
                <a:ea typeface="Calibri" panose="020F0502020204030204" charset="0"/>
              </a:rPr>
              <a:t>trò</a:t>
            </a:r>
            <a:r>
              <a:rPr lang="en-US" sz="4400" b="1" dirty="0">
                <a:solidFill>
                  <a:schemeClr val="bg1"/>
                </a:solidFill>
                <a:effectLst/>
                <a:latin typeface="Times New Roman" panose="02020603050405020304" pitchFamily="18" charset="0"/>
                <a:ea typeface="Calibri" panose="020F0502020204030204" charset="0"/>
              </a:rPr>
              <a:t> </a:t>
            </a:r>
            <a:endParaRPr lang="en-US" sz="4400" dirty="0">
              <a:solidFill>
                <a:schemeClr val="bg1"/>
              </a:solidFill>
            </a:endParaRPr>
          </a:p>
        </p:txBody>
      </p:sp>
      <p:pic>
        <p:nvPicPr>
          <p:cNvPr id="18" name="Picture 17"/>
          <p:cNvPicPr>
            <a:picLocks noChangeAspect="1"/>
          </p:cNvPicPr>
          <p:nvPr/>
        </p:nvPicPr>
        <p:blipFill>
          <a:blip r:embed="rId3"/>
          <a:stretch>
            <a:fillRect/>
          </a:stretch>
        </p:blipFill>
        <p:spPr>
          <a:xfrm>
            <a:off x="4522355" y="-46701"/>
            <a:ext cx="2651990" cy="10729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7352152" y="4362829"/>
            <a:ext cx="2861534" cy="707886"/>
          </a:xfrm>
          <a:prstGeom prst="rect">
            <a:avLst/>
          </a:prstGeom>
        </p:spPr>
      </p:pic>
      <p:sp>
        <p:nvSpPr>
          <p:cNvPr id="6" name="Rectangle 1"/>
          <p:cNvSpPr>
            <a:spLocks noChangeArrowheads="1"/>
          </p:cNvSpPr>
          <p:nvPr/>
        </p:nvSpPr>
        <p:spPr bwMode="auto">
          <a:xfrm>
            <a:off x="371475" y="4912915"/>
            <a:ext cx="1115391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Hoạt</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động</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đang</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diễn</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ra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trong</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mỗi</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hình</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làm</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thay</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đổi</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thành</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phần</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nào</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của</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đất</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3"/>
          <a:stretch>
            <a:fillRect/>
          </a:stretch>
        </p:blipFill>
        <p:spPr>
          <a:xfrm>
            <a:off x="1171575" y="230518"/>
            <a:ext cx="5000625" cy="4245812"/>
          </a:xfrm>
          <a:prstGeom prst="rect">
            <a:avLst/>
          </a:prstGeom>
        </p:spPr>
      </p:pic>
      <p:pic>
        <p:nvPicPr>
          <p:cNvPr id="8" name="Picture 7"/>
          <p:cNvPicPr>
            <a:picLocks noChangeAspect="1"/>
          </p:cNvPicPr>
          <p:nvPr/>
        </p:nvPicPr>
        <p:blipFill>
          <a:blip r:embed="rId4"/>
          <a:stretch>
            <a:fillRect/>
          </a:stretch>
        </p:blipFill>
        <p:spPr>
          <a:xfrm>
            <a:off x="6505574" y="230518"/>
            <a:ext cx="4733925" cy="4228680"/>
          </a:xfrm>
          <a:prstGeom prst="rect">
            <a:avLst/>
          </a:prstGeom>
        </p:spPr>
      </p:pic>
      <p:pic>
        <p:nvPicPr>
          <p:cNvPr id="10" name="Picture 9"/>
          <p:cNvPicPr>
            <a:picLocks noChangeAspect="1"/>
          </p:cNvPicPr>
          <p:nvPr/>
        </p:nvPicPr>
        <p:blipFill>
          <a:blip r:embed="rId5"/>
          <a:stretch>
            <a:fillRect/>
          </a:stretch>
        </p:blipFill>
        <p:spPr>
          <a:xfrm>
            <a:off x="2488714" y="4476330"/>
            <a:ext cx="1587985" cy="530414"/>
          </a:xfrm>
          <a:prstGeom prst="rect">
            <a:avLst/>
          </a:prstGeom>
        </p:spPr>
      </p:pic>
      <p:sp>
        <p:nvSpPr>
          <p:cNvPr id="14" name="TextBox 13"/>
          <p:cNvSpPr txBox="1"/>
          <p:nvPr/>
        </p:nvSpPr>
        <p:spPr>
          <a:xfrm>
            <a:off x="8461086" y="5924870"/>
            <a:ext cx="3505200" cy="584775"/>
          </a:xfrm>
          <a:prstGeom prst="rect">
            <a:avLst/>
          </a:prstGeom>
          <a:noFill/>
          <a:ln>
            <a:solidFill>
              <a:srgbClr val="FF0000"/>
            </a:solidFill>
          </a:ln>
        </p:spPr>
        <p:txBody>
          <a:bodyPr wrap="square">
            <a:spAutoFit/>
          </a:bodyPr>
          <a:lstStyle/>
          <a:p>
            <a:pPr marL="30480" marR="30480" lvl="0" indent="0" algn="ctr" defTabSz="914400" rtl="0" eaLnBrk="1" fontAlgn="auto" latinLnBrk="0" hangingPunct="1">
              <a:lnSpc>
                <a:spcPct val="100000"/>
              </a:lnSpc>
              <a:spcBef>
                <a:spcPts val="0"/>
              </a:spcBef>
              <a:spcAft>
                <a:spcPts val="1200"/>
              </a:spcAft>
              <a:buClrTx/>
              <a:buSzTx/>
              <a:buFontTx/>
              <a:buNone/>
              <a:defRPr/>
            </a:pPr>
            <a:r>
              <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PHIẾU HỌC TẬP</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TextBox 17"/>
          <p:cNvSpPr txBox="1"/>
          <p:nvPr/>
        </p:nvSpPr>
        <p:spPr>
          <a:xfrm>
            <a:off x="-371475" y="5924870"/>
            <a:ext cx="9429749" cy="646331"/>
          </a:xfrm>
          <a:prstGeom prst="rect">
            <a:avLst/>
          </a:prstGeom>
          <a:noFill/>
        </p:spPr>
        <p:txBody>
          <a:bodyPr wrap="square">
            <a:spAutoFit/>
          </a:bodyPr>
          <a:lstStyle/>
          <a:p>
            <a:pPr marL="30480" marR="30480" lvl="0" indent="0" algn="ctr" defTabSz="914400" rtl="0" eaLnBrk="1" fontAlgn="auto" latinLnBrk="0" hangingPunct="1">
              <a:lnSpc>
                <a:spcPct val="100000"/>
              </a:lnSpc>
              <a:spcBef>
                <a:spcPts val="0"/>
              </a:spcBef>
              <a:spcAft>
                <a:spcPts val="1200"/>
              </a:spcAft>
              <a:buClrTx/>
              <a:buSzTx/>
              <a:buFontTx/>
              <a:buNone/>
              <a:defRPr/>
            </a:pP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Tác</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dụng</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của</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từng</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hoạt</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động</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đối</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với</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600" b="0"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đất</a:t>
            </a:r>
            <a:r>
              <a:rPr kumimoji="0" lang="en-US" altLang="en-US" sz="3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80">
                                          <p:stCondLst>
                                            <p:cond delay="0"/>
                                          </p:stCondLst>
                                        </p:cTn>
                                        <p:tgtEl>
                                          <p:spTgt spid="14"/>
                                        </p:tgtEl>
                                      </p:cBhvr>
                                    </p:animEffect>
                                    <p:anim calcmode="lin" valueType="num">
                                      <p:cBhvr>
                                        <p:cTn id="3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7" dur="26">
                                          <p:stCondLst>
                                            <p:cond delay="650"/>
                                          </p:stCondLst>
                                        </p:cTn>
                                        <p:tgtEl>
                                          <p:spTgt spid="14"/>
                                        </p:tgtEl>
                                      </p:cBhvr>
                                      <p:to x="100000" y="60000"/>
                                    </p:animScale>
                                    <p:animScale>
                                      <p:cBhvr>
                                        <p:cTn id="38" dur="166" decel="50000">
                                          <p:stCondLst>
                                            <p:cond delay="676"/>
                                          </p:stCondLst>
                                        </p:cTn>
                                        <p:tgtEl>
                                          <p:spTgt spid="14"/>
                                        </p:tgtEl>
                                      </p:cBhvr>
                                      <p:to x="100000" y="100000"/>
                                    </p:animScale>
                                    <p:animScale>
                                      <p:cBhvr>
                                        <p:cTn id="39" dur="26">
                                          <p:stCondLst>
                                            <p:cond delay="1312"/>
                                          </p:stCondLst>
                                        </p:cTn>
                                        <p:tgtEl>
                                          <p:spTgt spid="14"/>
                                        </p:tgtEl>
                                      </p:cBhvr>
                                      <p:to x="100000" y="80000"/>
                                    </p:animScale>
                                    <p:animScale>
                                      <p:cBhvr>
                                        <p:cTn id="40" dur="166" decel="50000">
                                          <p:stCondLst>
                                            <p:cond delay="1338"/>
                                          </p:stCondLst>
                                        </p:cTn>
                                        <p:tgtEl>
                                          <p:spTgt spid="14"/>
                                        </p:tgtEl>
                                      </p:cBhvr>
                                      <p:to x="100000" y="100000"/>
                                    </p:animScale>
                                    <p:animScale>
                                      <p:cBhvr>
                                        <p:cTn id="41" dur="26">
                                          <p:stCondLst>
                                            <p:cond delay="1642"/>
                                          </p:stCondLst>
                                        </p:cTn>
                                        <p:tgtEl>
                                          <p:spTgt spid="14"/>
                                        </p:tgtEl>
                                      </p:cBhvr>
                                      <p:to x="100000" y="90000"/>
                                    </p:animScale>
                                    <p:animScale>
                                      <p:cBhvr>
                                        <p:cTn id="42" dur="166" decel="50000">
                                          <p:stCondLst>
                                            <p:cond delay="1668"/>
                                          </p:stCondLst>
                                        </p:cTn>
                                        <p:tgtEl>
                                          <p:spTgt spid="14"/>
                                        </p:tgtEl>
                                      </p:cBhvr>
                                      <p:to x="100000" y="100000"/>
                                    </p:animScale>
                                    <p:animScale>
                                      <p:cBhvr>
                                        <p:cTn id="43" dur="26">
                                          <p:stCondLst>
                                            <p:cond delay="1808"/>
                                          </p:stCondLst>
                                        </p:cTn>
                                        <p:tgtEl>
                                          <p:spTgt spid="14"/>
                                        </p:tgtEl>
                                      </p:cBhvr>
                                      <p:to x="100000" y="95000"/>
                                    </p:animScale>
                                    <p:animScale>
                                      <p:cBhvr>
                                        <p:cTn id="44"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409825" y="76200"/>
            <a:ext cx="9782175" cy="3429000"/>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3519487" y="514350"/>
            <a:ext cx="8220075" cy="23083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4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Kể</a:t>
            </a:r>
            <a:r>
              <a:rPr kumimoji="0" lang="en-US" sz="4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những</a:t>
            </a:r>
            <a:r>
              <a:rPr kumimoji="0" lang="en-US" sz="4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hoạt</a:t>
            </a:r>
            <a:r>
              <a:rPr kumimoji="0" lang="en-US" sz="4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động</a:t>
            </a:r>
            <a:r>
              <a:rPr kumimoji="0" lang="en-US" sz="4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làm</a:t>
            </a:r>
            <a:r>
              <a:rPr kumimoji="0" lang="en-US" sz="4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tăng</a:t>
            </a:r>
            <a:r>
              <a:rPr kumimoji="0" lang="en-US" sz="4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vai</a:t>
            </a:r>
            <a:r>
              <a:rPr kumimoji="0" lang="en-US" sz="4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trò</a:t>
            </a:r>
            <a:r>
              <a:rPr kumimoji="0" lang="en-US" sz="4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của</a:t>
            </a:r>
            <a:r>
              <a:rPr kumimoji="0" lang="en-US" sz="4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đất</a:t>
            </a:r>
            <a:r>
              <a:rPr kumimoji="0" lang="en-US" sz="4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đối</a:t>
            </a:r>
            <a:r>
              <a:rPr kumimoji="0" lang="en-US" sz="4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với</a:t>
            </a:r>
            <a:r>
              <a:rPr kumimoji="0" lang="en-US" sz="4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cây</a:t>
            </a:r>
            <a:r>
              <a:rPr kumimoji="0" lang="en-US" sz="4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trồng</a:t>
            </a:r>
            <a:r>
              <a:rPr kumimoji="0" lang="en-US" sz="4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mà</a:t>
            </a:r>
            <a:r>
              <a:rPr kumimoji="0" lang="en-US" sz="4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em</a:t>
            </a:r>
            <a:r>
              <a:rPr kumimoji="0" lang="en-US" sz="4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sz="4800" b="0"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biết</a:t>
            </a:r>
            <a:r>
              <a:rPr kumimoji="0" lang="en-US" sz="48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p>
        </p:txBody>
      </p:sp>
      <p:sp>
        <p:nvSpPr>
          <p:cNvPr id="3" name="Rectangle: Rounded Corners 2"/>
          <p:cNvSpPr/>
          <p:nvPr/>
        </p:nvSpPr>
        <p:spPr>
          <a:xfrm>
            <a:off x="533400" y="4229100"/>
            <a:ext cx="11206162" cy="23241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R="90170" lvl="0" algn="just" fontAlgn="base">
              <a:lnSpc>
                <a:spcPct val="107000"/>
              </a:lnSpc>
              <a:spcAft>
                <a:spcPts val="800"/>
              </a:spcAft>
              <a:buClr>
                <a:srgbClr val="181717"/>
              </a:buClr>
              <a:buSzPts val="1250"/>
            </a:pPr>
            <a:r>
              <a:rPr lang="en-US" sz="4800" u="none" strike="noStrike" kern="100" dirty="0">
                <a:solidFill>
                  <a:srgbClr val="181717"/>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bón</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phân</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vun</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xới</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đất</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xây</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dựng</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hệ</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thống</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dẫn</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nước</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tưới</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cho</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cây</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trồng</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 ủ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rơm</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rạ</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và</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rau</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củ</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dưới</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đất</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tạo</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rãnh</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thoát</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 </a:t>
            </a:r>
            <a:r>
              <a:rPr lang="en-US" sz="4800" u="none" strike="noStrike" kern="100" dirty="0" err="1">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nước</a:t>
            </a:r>
            <a:r>
              <a:rPr lang="en-US" sz="4800" u="none" strike="noStrike" kern="100" dirty="0">
                <a:solidFill>
                  <a:srgbClr val="FF0000"/>
                </a:solidFill>
                <a:effectLst/>
                <a:uFill>
                  <a:solidFill>
                    <a:srgbClr val="000000"/>
                  </a:solidFill>
                </a:uFill>
                <a:latin typeface="Times New Roman" panose="02020603050405020304" pitchFamily="18" charset="0"/>
                <a:ea typeface="Calibri" panose="020F0502020204030204" charset="0"/>
                <a:cs typeface="Times New Roman" panose="02020603050405020304" pitchFamily="18" charset="0"/>
              </a:rPr>
              <a:t>,…</a:t>
            </a:r>
            <a:endParaRPr lang="en-US" sz="4800" u="none" strike="noStrike" kern="100" dirty="0">
              <a:solidFill>
                <a:srgbClr val="FF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6484"/>
          <a:stretch>
            <a:fillRect/>
          </a:stretch>
        </p:blipFill>
        <p:spPr>
          <a:xfrm>
            <a:off x="76200" y="495300"/>
            <a:ext cx="12115799" cy="515302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211025" y="2675022"/>
            <a:ext cx="1884161" cy="1398990"/>
          </a:xfrm>
          <a:custGeom>
            <a:avLst/>
            <a:gdLst/>
            <a:ahLst/>
            <a:cxnLst/>
            <a:rect l="l" t="t" r="r" b="b"/>
            <a:pathLst>
              <a:path w="2826242" h="2098485">
                <a:moveTo>
                  <a:pt x="0" y="0"/>
                </a:moveTo>
                <a:lnTo>
                  <a:pt x="2826242" y="0"/>
                </a:lnTo>
                <a:lnTo>
                  <a:pt x="2826242" y="2098484"/>
                </a:lnTo>
                <a:lnTo>
                  <a:pt x="0" y="209848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Hộp Văn bản 31"/>
          <p:cNvSpPr txBox="1">
            <a:spLocks noChangeAspect="1"/>
          </p:cNvSpPr>
          <p:nvPr/>
        </p:nvSpPr>
        <p:spPr>
          <a:xfrm>
            <a:off x="5708365" y="2945502"/>
            <a:ext cx="858063" cy="504237"/>
          </a:xfrm>
          <a:custGeom>
            <a:avLst/>
            <a:gdLst/>
            <a:ahLst/>
            <a:cxnLst/>
            <a:rect l="l" t="t" r="r" b="b"/>
            <a:pathLst>
              <a:path w="1287094" h="756356">
                <a:moveTo>
                  <a:pt x="683075" y="425058"/>
                </a:moveTo>
                <a:cubicBezTo>
                  <a:pt x="680561" y="425058"/>
                  <a:pt x="678361" y="425896"/>
                  <a:pt x="676475" y="427572"/>
                </a:cubicBezTo>
                <a:cubicBezTo>
                  <a:pt x="674589" y="429249"/>
                  <a:pt x="672807" y="431973"/>
                  <a:pt x="671131" y="435745"/>
                </a:cubicBezTo>
                <a:lnTo>
                  <a:pt x="641584" y="531300"/>
                </a:lnTo>
                <a:lnTo>
                  <a:pt x="740283" y="531300"/>
                </a:lnTo>
                <a:lnTo>
                  <a:pt x="710736" y="435745"/>
                </a:lnTo>
                <a:cubicBezTo>
                  <a:pt x="709060" y="431973"/>
                  <a:pt x="707278" y="429249"/>
                  <a:pt x="705393" y="427572"/>
                </a:cubicBezTo>
                <a:cubicBezTo>
                  <a:pt x="703506" y="425896"/>
                  <a:pt x="701306" y="425058"/>
                  <a:pt x="698792" y="425058"/>
                </a:cubicBezTo>
                <a:close/>
                <a:moveTo>
                  <a:pt x="177908" y="423800"/>
                </a:moveTo>
                <a:lnTo>
                  <a:pt x="177908" y="477236"/>
                </a:lnTo>
                <a:lnTo>
                  <a:pt x="203682" y="477236"/>
                </a:lnTo>
                <a:cubicBezTo>
                  <a:pt x="211645" y="477236"/>
                  <a:pt x="217408" y="479017"/>
                  <a:pt x="220970" y="482579"/>
                </a:cubicBezTo>
                <a:cubicBezTo>
                  <a:pt x="224533" y="486141"/>
                  <a:pt x="226314" y="491904"/>
                  <a:pt x="226314" y="499867"/>
                </a:cubicBezTo>
                <a:lnTo>
                  <a:pt x="226314" y="567133"/>
                </a:lnTo>
                <a:cubicBezTo>
                  <a:pt x="226314" y="575095"/>
                  <a:pt x="224533" y="580858"/>
                  <a:pt x="220970" y="584420"/>
                </a:cubicBezTo>
                <a:cubicBezTo>
                  <a:pt x="217408" y="587983"/>
                  <a:pt x="211645" y="589764"/>
                  <a:pt x="203682" y="589764"/>
                </a:cubicBezTo>
                <a:lnTo>
                  <a:pt x="177908" y="589764"/>
                </a:lnTo>
                <a:lnTo>
                  <a:pt x="177908" y="637541"/>
                </a:lnTo>
                <a:lnTo>
                  <a:pt x="254603" y="637541"/>
                </a:lnTo>
                <a:cubicBezTo>
                  <a:pt x="267176" y="637541"/>
                  <a:pt x="275244" y="634503"/>
                  <a:pt x="278806" y="628426"/>
                </a:cubicBezTo>
                <a:cubicBezTo>
                  <a:pt x="282368" y="622349"/>
                  <a:pt x="284150" y="615120"/>
                  <a:pt x="284150" y="606738"/>
                </a:cubicBezTo>
                <a:lnTo>
                  <a:pt x="284150" y="453976"/>
                </a:lnTo>
                <a:cubicBezTo>
                  <a:pt x="284150" y="446013"/>
                  <a:pt x="282368" y="438993"/>
                  <a:pt x="278806" y="432916"/>
                </a:cubicBezTo>
                <a:cubicBezTo>
                  <a:pt x="275244" y="426839"/>
                  <a:pt x="267176" y="423800"/>
                  <a:pt x="254603" y="423800"/>
                </a:cubicBezTo>
                <a:close/>
                <a:moveTo>
                  <a:pt x="932535" y="303728"/>
                </a:moveTo>
                <a:lnTo>
                  <a:pt x="1264462" y="303728"/>
                </a:lnTo>
                <a:cubicBezTo>
                  <a:pt x="1272425" y="303728"/>
                  <a:pt x="1278188" y="305509"/>
                  <a:pt x="1281750" y="309072"/>
                </a:cubicBezTo>
                <a:cubicBezTo>
                  <a:pt x="1285313" y="312634"/>
                  <a:pt x="1287094" y="318397"/>
                  <a:pt x="1287094" y="326360"/>
                </a:cubicBezTo>
                <a:lnTo>
                  <a:pt x="1287094" y="402426"/>
                </a:lnTo>
                <a:cubicBezTo>
                  <a:pt x="1287094" y="410389"/>
                  <a:pt x="1285313" y="416152"/>
                  <a:pt x="1281750" y="419714"/>
                </a:cubicBezTo>
                <a:cubicBezTo>
                  <a:pt x="1278188" y="423277"/>
                  <a:pt x="1272425" y="425058"/>
                  <a:pt x="1264462" y="425058"/>
                </a:cubicBezTo>
                <a:lnTo>
                  <a:pt x="1172051" y="425058"/>
                </a:lnTo>
                <a:lnTo>
                  <a:pt x="1172051" y="733725"/>
                </a:lnTo>
                <a:cubicBezTo>
                  <a:pt x="1172051" y="741688"/>
                  <a:pt x="1170269" y="747450"/>
                  <a:pt x="1166707" y="751013"/>
                </a:cubicBezTo>
                <a:cubicBezTo>
                  <a:pt x="1163145" y="754575"/>
                  <a:pt x="1157382" y="756356"/>
                  <a:pt x="1149419" y="756356"/>
                </a:cubicBezTo>
                <a:lnTo>
                  <a:pt x="1047578" y="756356"/>
                </a:lnTo>
                <a:cubicBezTo>
                  <a:pt x="1039615" y="756356"/>
                  <a:pt x="1033852" y="754575"/>
                  <a:pt x="1030290" y="751013"/>
                </a:cubicBezTo>
                <a:cubicBezTo>
                  <a:pt x="1026728" y="747450"/>
                  <a:pt x="1024947" y="741688"/>
                  <a:pt x="1024947" y="733725"/>
                </a:cubicBezTo>
                <a:lnTo>
                  <a:pt x="1024947" y="425058"/>
                </a:lnTo>
                <a:lnTo>
                  <a:pt x="932535" y="425058"/>
                </a:lnTo>
                <a:cubicBezTo>
                  <a:pt x="924572" y="425058"/>
                  <a:pt x="918809" y="423277"/>
                  <a:pt x="915247" y="419714"/>
                </a:cubicBezTo>
                <a:cubicBezTo>
                  <a:pt x="911685" y="416152"/>
                  <a:pt x="909904" y="410389"/>
                  <a:pt x="909904" y="402426"/>
                </a:cubicBezTo>
                <a:lnTo>
                  <a:pt x="909904" y="326360"/>
                </a:lnTo>
                <a:cubicBezTo>
                  <a:pt x="909904" y="318397"/>
                  <a:pt x="911685" y="312634"/>
                  <a:pt x="915247" y="309072"/>
                </a:cubicBezTo>
                <a:cubicBezTo>
                  <a:pt x="918809" y="305509"/>
                  <a:pt x="924572" y="303728"/>
                  <a:pt x="932535" y="303728"/>
                </a:cubicBezTo>
                <a:close/>
                <a:moveTo>
                  <a:pt x="608895" y="303728"/>
                </a:moveTo>
                <a:lnTo>
                  <a:pt x="778001" y="303728"/>
                </a:lnTo>
                <a:cubicBezTo>
                  <a:pt x="785964" y="303728"/>
                  <a:pt x="792565" y="305405"/>
                  <a:pt x="797804" y="308757"/>
                </a:cubicBezTo>
                <a:cubicBezTo>
                  <a:pt x="803043" y="312110"/>
                  <a:pt x="806919" y="317349"/>
                  <a:pt x="809434" y="324474"/>
                </a:cubicBezTo>
                <a:lnTo>
                  <a:pt x="864127" y="467177"/>
                </a:lnTo>
                <a:cubicBezTo>
                  <a:pt x="872509" y="488970"/>
                  <a:pt x="878690" y="508039"/>
                  <a:pt x="882672" y="524384"/>
                </a:cubicBezTo>
                <a:cubicBezTo>
                  <a:pt x="886653" y="540729"/>
                  <a:pt x="888644" y="555188"/>
                  <a:pt x="888644" y="567761"/>
                </a:cubicBezTo>
                <a:lnTo>
                  <a:pt x="888644" y="733725"/>
                </a:lnTo>
                <a:cubicBezTo>
                  <a:pt x="888644" y="741688"/>
                  <a:pt x="886863" y="747450"/>
                  <a:pt x="883300" y="751013"/>
                </a:cubicBezTo>
                <a:cubicBezTo>
                  <a:pt x="879738" y="754575"/>
                  <a:pt x="873975" y="756356"/>
                  <a:pt x="866013" y="756356"/>
                </a:cubicBezTo>
                <a:lnTo>
                  <a:pt x="771086" y="756356"/>
                </a:lnTo>
                <a:cubicBezTo>
                  <a:pt x="762704" y="756356"/>
                  <a:pt x="756523" y="754575"/>
                  <a:pt x="752541" y="751013"/>
                </a:cubicBezTo>
                <a:cubicBezTo>
                  <a:pt x="748560" y="747450"/>
                  <a:pt x="746569" y="741688"/>
                  <a:pt x="746569" y="733725"/>
                </a:cubicBezTo>
                <a:lnTo>
                  <a:pt x="746569" y="645714"/>
                </a:lnTo>
                <a:lnTo>
                  <a:pt x="635298" y="645714"/>
                </a:lnTo>
                <a:lnTo>
                  <a:pt x="635298" y="733725"/>
                </a:lnTo>
                <a:cubicBezTo>
                  <a:pt x="635298" y="741688"/>
                  <a:pt x="633517" y="747450"/>
                  <a:pt x="629954" y="751013"/>
                </a:cubicBezTo>
                <a:cubicBezTo>
                  <a:pt x="626392" y="754575"/>
                  <a:pt x="620629" y="756356"/>
                  <a:pt x="612667" y="756356"/>
                </a:cubicBezTo>
                <a:lnTo>
                  <a:pt x="520255" y="756356"/>
                </a:lnTo>
                <a:cubicBezTo>
                  <a:pt x="512292" y="756356"/>
                  <a:pt x="506529" y="754575"/>
                  <a:pt x="502967" y="751013"/>
                </a:cubicBezTo>
                <a:cubicBezTo>
                  <a:pt x="499405" y="747450"/>
                  <a:pt x="497624" y="741688"/>
                  <a:pt x="497624" y="733725"/>
                </a:cubicBezTo>
                <a:lnTo>
                  <a:pt x="497624" y="567761"/>
                </a:lnTo>
                <a:cubicBezTo>
                  <a:pt x="497624" y="555188"/>
                  <a:pt x="499614" y="540729"/>
                  <a:pt x="503596" y="524384"/>
                </a:cubicBezTo>
                <a:cubicBezTo>
                  <a:pt x="507577" y="508039"/>
                  <a:pt x="513759" y="488970"/>
                  <a:pt x="522141" y="467177"/>
                </a:cubicBezTo>
                <a:lnTo>
                  <a:pt x="576833" y="324474"/>
                </a:lnTo>
                <a:cubicBezTo>
                  <a:pt x="579348" y="317349"/>
                  <a:pt x="583225" y="312110"/>
                  <a:pt x="588463" y="308757"/>
                </a:cubicBezTo>
                <a:cubicBezTo>
                  <a:pt x="593702" y="305405"/>
                  <a:pt x="600513" y="303728"/>
                  <a:pt x="608895" y="303728"/>
                </a:cubicBezTo>
                <a:close/>
                <a:moveTo>
                  <a:pt x="59722" y="303728"/>
                </a:moveTo>
                <a:lnTo>
                  <a:pt x="271577" y="303728"/>
                </a:lnTo>
                <a:cubicBezTo>
                  <a:pt x="330670" y="303728"/>
                  <a:pt x="371218" y="315673"/>
                  <a:pt x="393220" y="339561"/>
                </a:cubicBezTo>
                <a:cubicBezTo>
                  <a:pt x="415223" y="363450"/>
                  <a:pt x="426224" y="394254"/>
                  <a:pt x="426224" y="431973"/>
                </a:cubicBezTo>
                <a:lnTo>
                  <a:pt x="426224" y="628112"/>
                </a:lnTo>
                <a:cubicBezTo>
                  <a:pt x="426224" y="665831"/>
                  <a:pt x="415223" y="696634"/>
                  <a:pt x="393220" y="720523"/>
                </a:cubicBezTo>
                <a:cubicBezTo>
                  <a:pt x="371218" y="744412"/>
                  <a:pt x="330670" y="756356"/>
                  <a:pt x="271577" y="756356"/>
                </a:cubicBezTo>
                <a:lnTo>
                  <a:pt x="59722" y="756356"/>
                </a:lnTo>
                <a:cubicBezTo>
                  <a:pt x="51759" y="756356"/>
                  <a:pt x="45996" y="754575"/>
                  <a:pt x="42434" y="751013"/>
                </a:cubicBezTo>
                <a:cubicBezTo>
                  <a:pt x="38871" y="747450"/>
                  <a:pt x="37090" y="741688"/>
                  <a:pt x="37090" y="733725"/>
                </a:cubicBezTo>
                <a:lnTo>
                  <a:pt x="37090" y="589764"/>
                </a:lnTo>
                <a:lnTo>
                  <a:pt x="22631" y="589764"/>
                </a:lnTo>
                <a:cubicBezTo>
                  <a:pt x="14668" y="589764"/>
                  <a:pt x="8906" y="587983"/>
                  <a:pt x="5343" y="584420"/>
                </a:cubicBezTo>
                <a:cubicBezTo>
                  <a:pt x="1781" y="580858"/>
                  <a:pt x="0" y="575095"/>
                  <a:pt x="0" y="567133"/>
                </a:cubicBezTo>
                <a:lnTo>
                  <a:pt x="0" y="499867"/>
                </a:lnTo>
                <a:cubicBezTo>
                  <a:pt x="0" y="491904"/>
                  <a:pt x="1781" y="486141"/>
                  <a:pt x="5343" y="482579"/>
                </a:cubicBezTo>
                <a:cubicBezTo>
                  <a:pt x="8906" y="479017"/>
                  <a:pt x="14668" y="477236"/>
                  <a:pt x="22631" y="477236"/>
                </a:cubicBezTo>
                <a:lnTo>
                  <a:pt x="37090" y="477236"/>
                </a:lnTo>
                <a:lnTo>
                  <a:pt x="37090" y="326360"/>
                </a:lnTo>
                <a:cubicBezTo>
                  <a:pt x="37090" y="318397"/>
                  <a:pt x="38871" y="312634"/>
                  <a:pt x="42434" y="309072"/>
                </a:cubicBezTo>
                <a:cubicBezTo>
                  <a:pt x="45996" y="305509"/>
                  <a:pt x="51759" y="303728"/>
                  <a:pt x="59722" y="303728"/>
                </a:cubicBezTo>
                <a:close/>
                <a:moveTo>
                  <a:pt x="691876" y="142165"/>
                </a:moveTo>
                <a:cubicBezTo>
                  <a:pt x="695648" y="142165"/>
                  <a:pt x="699211" y="142375"/>
                  <a:pt x="702563" y="142794"/>
                </a:cubicBezTo>
                <a:cubicBezTo>
                  <a:pt x="705916" y="143213"/>
                  <a:pt x="709060" y="144051"/>
                  <a:pt x="711993" y="145308"/>
                </a:cubicBezTo>
                <a:lnTo>
                  <a:pt x="798118" y="176741"/>
                </a:lnTo>
                <a:cubicBezTo>
                  <a:pt x="808596" y="180932"/>
                  <a:pt x="815616" y="184704"/>
                  <a:pt x="819178" y="188057"/>
                </a:cubicBezTo>
                <a:cubicBezTo>
                  <a:pt x="822740" y="191409"/>
                  <a:pt x="824522" y="198744"/>
                  <a:pt x="824522" y="210059"/>
                </a:cubicBezTo>
                <a:lnTo>
                  <a:pt x="824522" y="260980"/>
                </a:lnTo>
                <a:cubicBezTo>
                  <a:pt x="824522" y="272296"/>
                  <a:pt x="822845" y="279211"/>
                  <a:pt x="819492" y="281725"/>
                </a:cubicBezTo>
                <a:cubicBezTo>
                  <a:pt x="816140" y="284240"/>
                  <a:pt x="809015" y="283821"/>
                  <a:pt x="798118" y="280468"/>
                </a:cubicBezTo>
                <a:lnTo>
                  <a:pt x="711993" y="255322"/>
                </a:lnTo>
                <a:cubicBezTo>
                  <a:pt x="704869" y="253646"/>
                  <a:pt x="698373" y="252808"/>
                  <a:pt x="692505" y="252808"/>
                </a:cubicBezTo>
                <a:cubicBezTo>
                  <a:pt x="686638" y="252808"/>
                  <a:pt x="680142" y="253646"/>
                  <a:pt x="673017" y="255322"/>
                </a:cubicBezTo>
                <a:lnTo>
                  <a:pt x="586892" y="280468"/>
                </a:lnTo>
                <a:cubicBezTo>
                  <a:pt x="576414" y="283821"/>
                  <a:pt x="569499" y="284240"/>
                  <a:pt x="566146" y="281725"/>
                </a:cubicBezTo>
                <a:cubicBezTo>
                  <a:pt x="562794" y="279211"/>
                  <a:pt x="561117" y="272296"/>
                  <a:pt x="561117" y="260980"/>
                </a:cubicBezTo>
                <a:lnTo>
                  <a:pt x="561117" y="210059"/>
                </a:lnTo>
                <a:cubicBezTo>
                  <a:pt x="561117" y="198744"/>
                  <a:pt x="562898" y="191409"/>
                  <a:pt x="566461" y="188057"/>
                </a:cubicBezTo>
                <a:cubicBezTo>
                  <a:pt x="570023" y="184704"/>
                  <a:pt x="576833" y="180932"/>
                  <a:pt x="586892" y="176741"/>
                </a:cubicBezTo>
                <a:lnTo>
                  <a:pt x="667359" y="147823"/>
                </a:lnTo>
                <a:cubicBezTo>
                  <a:pt x="671131" y="146147"/>
                  <a:pt x="675217" y="144889"/>
                  <a:pt x="679618" y="144051"/>
                </a:cubicBezTo>
                <a:cubicBezTo>
                  <a:pt x="684018" y="143213"/>
                  <a:pt x="688105" y="142584"/>
                  <a:pt x="691876" y="142165"/>
                </a:cubicBezTo>
                <a:close/>
                <a:moveTo>
                  <a:pt x="837252" y="404"/>
                </a:moveTo>
                <a:cubicBezTo>
                  <a:pt x="839871" y="1033"/>
                  <a:pt x="842124" y="2395"/>
                  <a:pt x="844010" y="4490"/>
                </a:cubicBezTo>
                <a:cubicBezTo>
                  <a:pt x="847782" y="8681"/>
                  <a:pt x="849668" y="14339"/>
                  <a:pt x="849668" y="21464"/>
                </a:cubicBezTo>
                <a:lnTo>
                  <a:pt x="849668" y="88101"/>
                </a:lnTo>
                <a:cubicBezTo>
                  <a:pt x="849668" y="96064"/>
                  <a:pt x="847782" y="101407"/>
                  <a:pt x="844010" y="104131"/>
                </a:cubicBezTo>
                <a:cubicBezTo>
                  <a:pt x="840238" y="106856"/>
                  <a:pt x="834580" y="109056"/>
                  <a:pt x="827036" y="110732"/>
                </a:cubicBezTo>
                <a:lnTo>
                  <a:pt x="740911" y="131478"/>
                </a:lnTo>
                <a:cubicBezTo>
                  <a:pt x="734206" y="133154"/>
                  <a:pt x="728967" y="131897"/>
                  <a:pt x="725195" y="127706"/>
                </a:cubicBezTo>
                <a:cubicBezTo>
                  <a:pt x="721423" y="123515"/>
                  <a:pt x="719537" y="117857"/>
                  <a:pt x="719537" y="110732"/>
                </a:cubicBezTo>
                <a:lnTo>
                  <a:pt x="719537" y="44095"/>
                </a:lnTo>
                <a:cubicBezTo>
                  <a:pt x="719537" y="36132"/>
                  <a:pt x="721423" y="30789"/>
                  <a:pt x="725195" y="28065"/>
                </a:cubicBezTo>
                <a:cubicBezTo>
                  <a:pt x="728967" y="25341"/>
                  <a:pt x="734625" y="23140"/>
                  <a:pt x="742169" y="21464"/>
                </a:cubicBezTo>
                <a:lnTo>
                  <a:pt x="828294" y="718"/>
                </a:lnTo>
                <a:cubicBezTo>
                  <a:pt x="831646" y="-120"/>
                  <a:pt x="834632" y="-225"/>
                  <a:pt x="837252" y="404"/>
                </a:cubicBezTo>
                <a:close/>
              </a:path>
            </a:pathLst>
          </a:custGeom>
          <a:solidFill>
            <a:srgbClr val="FFFFFF"/>
          </a:solidFill>
          <a:ln>
            <a:noFill/>
          </a:ln>
          <a:effectLst/>
        </p:spPr>
        <p:txBody>
          <a:bodyPr rot="0" spcFirstLastPara="0" vertOverflow="overflow" horzOverflow="overflow" vert="horz" wrap="square" lIns="60960" tIns="30480" rIns="60960" bIns="30480" numCol="1" spcCol="0" rtlCol="0" fromWordArt="0" anchor="t" anchorCtr="0" forceAA="0" compatLnSpc="1">
            <a:noAutofit/>
          </a:bodyPr>
          <a:lstStyle/>
          <a:p>
            <a:pPr marL="0" marR="0" lvl="0" indent="0" algn="ctr" defTabSz="609600" rtl="0" eaLnBrk="1" fontAlgn="auto" latinLnBrk="0" hangingPunct="1">
              <a:lnSpc>
                <a:spcPts val="4645"/>
              </a:lnSpc>
              <a:spcBef>
                <a:spcPts val="0"/>
              </a:spcBef>
              <a:spcAft>
                <a:spcPts val="0"/>
              </a:spcAft>
              <a:buClrTx/>
              <a:buSzTx/>
              <a:buFontTx/>
              <a:buNone/>
              <a:defRPr/>
            </a:pPr>
            <a:endParaRPr kumimoji="0" lang="en-US" sz="3315" b="0" i="0" u="none" strike="noStrike" kern="1200" cap="none" spc="0" normalizeH="0" baseline="0" noProof="0">
              <a:ln>
                <a:noFill/>
              </a:ln>
              <a:solidFill>
                <a:srgbClr val="FFFFFF"/>
              </a:solidFill>
              <a:effectLst/>
              <a:uLnTx/>
              <a:uFillTx/>
              <a:latin typeface="#9Slide07 Bungee"/>
              <a:ea typeface="+mn-ea"/>
              <a:cs typeface="+mn-cs"/>
            </a:endParaRPr>
          </a:p>
        </p:txBody>
      </p:sp>
      <p:grpSp>
        <p:nvGrpSpPr>
          <p:cNvPr id="49" name="Nhóm 48"/>
          <p:cNvGrpSpPr/>
          <p:nvPr/>
        </p:nvGrpSpPr>
        <p:grpSpPr>
          <a:xfrm>
            <a:off x="6500273" y="1800778"/>
            <a:ext cx="1619934" cy="1143595"/>
            <a:chOff x="9078897" y="2701167"/>
            <a:chExt cx="2429901" cy="1715392"/>
          </a:xfrm>
        </p:grpSpPr>
        <p:sp>
          <p:nvSpPr>
            <p:cNvPr id="3" name="Freeform 3"/>
            <p:cNvSpPr/>
            <p:nvPr/>
          </p:nvSpPr>
          <p:spPr>
            <a:xfrm rot="-1699940">
              <a:off x="9669894" y="3577559"/>
              <a:ext cx="1838904" cy="839000"/>
            </a:xfrm>
            <a:custGeom>
              <a:avLst/>
              <a:gdLst/>
              <a:ahLst/>
              <a:cxnLst/>
              <a:rect l="l" t="t" r="r" b="b"/>
              <a:pathLst>
                <a:path w="1838904" h="839000">
                  <a:moveTo>
                    <a:pt x="0" y="0"/>
                  </a:moveTo>
                  <a:lnTo>
                    <a:pt x="1838904" y="0"/>
                  </a:lnTo>
                  <a:lnTo>
                    <a:pt x="1838904" y="839000"/>
                  </a:lnTo>
                  <a:lnTo>
                    <a:pt x="0" y="8390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Hộp Văn bản 45"/>
            <p:cNvSpPr txBox="1">
              <a:spLocks noChangeAspect="1"/>
            </p:cNvSpPr>
            <p:nvPr/>
          </p:nvSpPr>
          <p:spPr>
            <a:xfrm rot="-2203555">
              <a:off x="9078897" y="2701167"/>
              <a:ext cx="1327416" cy="1010561"/>
            </a:xfrm>
            <a:custGeom>
              <a:avLst/>
              <a:gdLst/>
              <a:ahLst/>
              <a:cxnLst/>
              <a:rect l="l" t="t" r="r" b="b"/>
              <a:pathLst>
                <a:path w="1327416" h="1010561">
                  <a:moveTo>
                    <a:pt x="262653" y="772464"/>
                  </a:moveTo>
                  <a:cubicBezTo>
                    <a:pt x="257265" y="765984"/>
                    <a:pt x="250068" y="761516"/>
                    <a:pt x="241064" y="759060"/>
                  </a:cubicBezTo>
                  <a:cubicBezTo>
                    <a:pt x="237926" y="758378"/>
                    <a:pt x="235505" y="757901"/>
                    <a:pt x="233800" y="757628"/>
                  </a:cubicBezTo>
                  <a:cubicBezTo>
                    <a:pt x="232095" y="757355"/>
                    <a:pt x="230013" y="757218"/>
                    <a:pt x="227558" y="757218"/>
                  </a:cubicBezTo>
                  <a:lnTo>
                    <a:pt x="210369" y="756605"/>
                  </a:lnTo>
                  <a:lnTo>
                    <a:pt x="198294" y="756604"/>
                  </a:lnTo>
                  <a:lnTo>
                    <a:pt x="187858" y="756604"/>
                  </a:lnTo>
                  <a:lnTo>
                    <a:pt x="187858" y="837437"/>
                  </a:lnTo>
                  <a:lnTo>
                    <a:pt x="198295" y="837437"/>
                  </a:lnTo>
                  <a:lnTo>
                    <a:pt x="209345" y="837437"/>
                  </a:lnTo>
                  <a:cubicBezTo>
                    <a:pt x="211938" y="837437"/>
                    <a:pt x="215347" y="837368"/>
                    <a:pt x="219577" y="837232"/>
                  </a:cubicBezTo>
                  <a:cubicBezTo>
                    <a:pt x="223669" y="837095"/>
                    <a:pt x="226466" y="837027"/>
                    <a:pt x="227967" y="837027"/>
                  </a:cubicBezTo>
                  <a:cubicBezTo>
                    <a:pt x="230287" y="837027"/>
                    <a:pt x="232640" y="836788"/>
                    <a:pt x="235027" y="836311"/>
                  </a:cubicBezTo>
                  <a:cubicBezTo>
                    <a:pt x="237415" y="835834"/>
                    <a:pt x="239972" y="835117"/>
                    <a:pt x="242701" y="834162"/>
                  </a:cubicBezTo>
                  <a:cubicBezTo>
                    <a:pt x="251160" y="831434"/>
                    <a:pt x="257947" y="826591"/>
                    <a:pt x="263063" y="819633"/>
                  </a:cubicBezTo>
                  <a:cubicBezTo>
                    <a:pt x="268179" y="812676"/>
                    <a:pt x="270737" y="804763"/>
                    <a:pt x="270736" y="795895"/>
                  </a:cubicBezTo>
                  <a:cubicBezTo>
                    <a:pt x="270736" y="786754"/>
                    <a:pt x="268042" y="778944"/>
                    <a:pt x="262653" y="772464"/>
                  </a:cubicBezTo>
                  <a:close/>
                  <a:moveTo>
                    <a:pt x="287108" y="717109"/>
                  </a:moveTo>
                  <a:cubicBezTo>
                    <a:pt x="299796" y="725704"/>
                    <a:pt x="309823" y="736994"/>
                    <a:pt x="317190" y="750977"/>
                  </a:cubicBezTo>
                  <a:cubicBezTo>
                    <a:pt x="324557" y="764961"/>
                    <a:pt x="328241" y="779661"/>
                    <a:pt x="328240" y="795076"/>
                  </a:cubicBezTo>
                  <a:cubicBezTo>
                    <a:pt x="328240" y="810766"/>
                    <a:pt x="325102" y="825533"/>
                    <a:pt x="318827" y="839381"/>
                  </a:cubicBezTo>
                  <a:cubicBezTo>
                    <a:pt x="312551" y="853228"/>
                    <a:pt x="303411" y="864858"/>
                    <a:pt x="291406" y="874272"/>
                  </a:cubicBezTo>
                  <a:cubicBezTo>
                    <a:pt x="283629" y="880684"/>
                    <a:pt x="274147" y="885390"/>
                    <a:pt x="262961" y="888392"/>
                  </a:cubicBezTo>
                  <a:cubicBezTo>
                    <a:pt x="258322" y="889756"/>
                    <a:pt x="253820" y="890813"/>
                    <a:pt x="249454" y="891564"/>
                  </a:cubicBezTo>
                  <a:cubicBezTo>
                    <a:pt x="245089" y="892314"/>
                    <a:pt x="240655" y="892689"/>
                    <a:pt x="236153" y="892689"/>
                  </a:cubicBezTo>
                  <a:cubicBezTo>
                    <a:pt x="228923" y="892689"/>
                    <a:pt x="222306" y="892757"/>
                    <a:pt x="216303" y="892893"/>
                  </a:cubicBezTo>
                  <a:cubicBezTo>
                    <a:pt x="210300" y="893030"/>
                    <a:pt x="204570" y="893167"/>
                    <a:pt x="199114" y="893303"/>
                  </a:cubicBezTo>
                  <a:lnTo>
                    <a:pt x="187858" y="893303"/>
                  </a:lnTo>
                  <a:lnTo>
                    <a:pt x="187858" y="1010561"/>
                  </a:lnTo>
                  <a:lnTo>
                    <a:pt x="130355" y="1010561"/>
                  </a:lnTo>
                  <a:lnTo>
                    <a:pt x="130355" y="700943"/>
                  </a:lnTo>
                  <a:lnTo>
                    <a:pt x="203411" y="700943"/>
                  </a:lnTo>
                  <a:cubicBezTo>
                    <a:pt x="211460" y="700942"/>
                    <a:pt x="218145" y="701011"/>
                    <a:pt x="223465" y="701147"/>
                  </a:cubicBezTo>
                  <a:cubicBezTo>
                    <a:pt x="228650" y="701284"/>
                    <a:pt x="233561" y="701420"/>
                    <a:pt x="238199" y="701556"/>
                  </a:cubicBezTo>
                  <a:cubicBezTo>
                    <a:pt x="241337" y="701557"/>
                    <a:pt x="244850" y="701863"/>
                    <a:pt x="248738" y="702478"/>
                  </a:cubicBezTo>
                  <a:cubicBezTo>
                    <a:pt x="252626" y="703091"/>
                    <a:pt x="256890" y="704081"/>
                    <a:pt x="261528" y="705445"/>
                  </a:cubicBezTo>
                  <a:cubicBezTo>
                    <a:pt x="270123" y="707491"/>
                    <a:pt x="278649" y="711379"/>
                    <a:pt x="287108" y="717109"/>
                  </a:cubicBezTo>
                  <a:close/>
                  <a:moveTo>
                    <a:pt x="593991" y="700942"/>
                  </a:moveTo>
                  <a:lnTo>
                    <a:pt x="593991" y="1010561"/>
                  </a:lnTo>
                  <a:lnTo>
                    <a:pt x="536693" y="1010561"/>
                  </a:lnTo>
                  <a:lnTo>
                    <a:pt x="536693" y="880615"/>
                  </a:lnTo>
                  <a:lnTo>
                    <a:pt x="425983" y="880616"/>
                  </a:lnTo>
                  <a:lnTo>
                    <a:pt x="425983" y="1010561"/>
                  </a:lnTo>
                  <a:lnTo>
                    <a:pt x="368479" y="1010561"/>
                  </a:lnTo>
                  <a:lnTo>
                    <a:pt x="368479" y="700942"/>
                  </a:lnTo>
                  <a:lnTo>
                    <a:pt x="425983" y="700943"/>
                  </a:lnTo>
                  <a:lnTo>
                    <a:pt x="425983" y="824954"/>
                  </a:lnTo>
                  <a:lnTo>
                    <a:pt x="536693" y="824954"/>
                  </a:lnTo>
                  <a:lnTo>
                    <a:pt x="536693" y="700943"/>
                  </a:lnTo>
                  <a:close/>
                  <a:moveTo>
                    <a:pt x="780491" y="780956"/>
                  </a:moveTo>
                  <a:lnTo>
                    <a:pt x="747341" y="874681"/>
                  </a:lnTo>
                  <a:lnTo>
                    <a:pt x="813643" y="874681"/>
                  </a:lnTo>
                  <a:close/>
                  <a:moveTo>
                    <a:pt x="802592" y="700943"/>
                  </a:moveTo>
                  <a:lnTo>
                    <a:pt x="932947" y="1010561"/>
                  </a:lnTo>
                  <a:lnTo>
                    <a:pt x="869715" y="1010561"/>
                  </a:lnTo>
                  <a:lnTo>
                    <a:pt x="836153" y="930547"/>
                  </a:lnTo>
                  <a:lnTo>
                    <a:pt x="726467" y="930547"/>
                  </a:lnTo>
                  <a:lnTo>
                    <a:pt x="692088" y="1010561"/>
                  </a:lnTo>
                  <a:lnTo>
                    <a:pt x="628650" y="1010561"/>
                  </a:lnTo>
                  <a:lnTo>
                    <a:pt x="757777" y="700943"/>
                  </a:lnTo>
                  <a:close/>
                  <a:moveTo>
                    <a:pt x="804639" y="615404"/>
                  </a:moveTo>
                  <a:lnTo>
                    <a:pt x="866031" y="673112"/>
                  </a:lnTo>
                  <a:lnTo>
                    <a:pt x="805253" y="673112"/>
                  </a:lnTo>
                  <a:lnTo>
                    <a:pt x="782538" y="646304"/>
                  </a:lnTo>
                  <a:lnTo>
                    <a:pt x="759414" y="673112"/>
                  </a:lnTo>
                  <a:lnTo>
                    <a:pt x="698636" y="673112"/>
                  </a:lnTo>
                  <a:lnTo>
                    <a:pt x="760641" y="615404"/>
                  </a:lnTo>
                  <a:close/>
                  <a:moveTo>
                    <a:pt x="172306" y="119918"/>
                  </a:moveTo>
                  <a:lnTo>
                    <a:pt x="172305" y="175579"/>
                  </a:lnTo>
                  <a:lnTo>
                    <a:pt x="114393" y="175580"/>
                  </a:lnTo>
                  <a:lnTo>
                    <a:pt x="114393" y="429536"/>
                  </a:lnTo>
                  <a:lnTo>
                    <a:pt x="57094" y="429536"/>
                  </a:lnTo>
                  <a:lnTo>
                    <a:pt x="57094" y="175579"/>
                  </a:lnTo>
                  <a:lnTo>
                    <a:pt x="0" y="175579"/>
                  </a:lnTo>
                  <a:lnTo>
                    <a:pt x="0" y="119918"/>
                  </a:lnTo>
                  <a:close/>
                  <a:moveTo>
                    <a:pt x="916167" y="598623"/>
                  </a:moveTo>
                  <a:lnTo>
                    <a:pt x="893861" y="637300"/>
                  </a:lnTo>
                  <a:lnTo>
                    <a:pt x="799113" y="584912"/>
                  </a:lnTo>
                  <a:lnTo>
                    <a:pt x="823057" y="542143"/>
                  </a:lnTo>
                  <a:close/>
                  <a:moveTo>
                    <a:pt x="422541" y="119917"/>
                  </a:moveTo>
                  <a:lnTo>
                    <a:pt x="422541" y="429536"/>
                  </a:lnTo>
                  <a:lnTo>
                    <a:pt x="365243" y="429536"/>
                  </a:lnTo>
                  <a:lnTo>
                    <a:pt x="365242" y="299590"/>
                  </a:lnTo>
                  <a:lnTo>
                    <a:pt x="254533" y="299591"/>
                  </a:lnTo>
                  <a:lnTo>
                    <a:pt x="254533" y="429536"/>
                  </a:lnTo>
                  <a:lnTo>
                    <a:pt x="197030" y="429536"/>
                  </a:lnTo>
                  <a:lnTo>
                    <a:pt x="197030" y="119918"/>
                  </a:lnTo>
                  <a:lnTo>
                    <a:pt x="254533" y="119918"/>
                  </a:lnTo>
                  <a:lnTo>
                    <a:pt x="254533" y="243929"/>
                  </a:lnTo>
                  <a:lnTo>
                    <a:pt x="365242" y="243929"/>
                  </a:lnTo>
                  <a:lnTo>
                    <a:pt x="365243" y="119918"/>
                  </a:lnTo>
                  <a:close/>
                  <a:moveTo>
                    <a:pt x="1219646" y="700943"/>
                  </a:moveTo>
                  <a:lnTo>
                    <a:pt x="1219646" y="1010561"/>
                  </a:lnTo>
                  <a:lnTo>
                    <a:pt x="1156004" y="1010561"/>
                  </a:lnTo>
                  <a:lnTo>
                    <a:pt x="1026058" y="785049"/>
                  </a:lnTo>
                  <a:lnTo>
                    <a:pt x="1026058" y="1010561"/>
                  </a:lnTo>
                  <a:lnTo>
                    <a:pt x="968555" y="1010561"/>
                  </a:lnTo>
                  <a:lnTo>
                    <a:pt x="968555" y="700943"/>
                  </a:lnTo>
                  <a:lnTo>
                    <a:pt x="1033221" y="700943"/>
                  </a:lnTo>
                  <a:lnTo>
                    <a:pt x="1162143" y="927068"/>
                  </a:lnTo>
                  <a:lnTo>
                    <a:pt x="1162143" y="700943"/>
                  </a:lnTo>
                  <a:close/>
                  <a:moveTo>
                    <a:pt x="609042" y="199932"/>
                  </a:moveTo>
                  <a:lnTo>
                    <a:pt x="575890" y="293656"/>
                  </a:lnTo>
                  <a:lnTo>
                    <a:pt x="642193" y="293656"/>
                  </a:lnTo>
                  <a:close/>
                  <a:moveTo>
                    <a:pt x="631142" y="119918"/>
                  </a:moveTo>
                  <a:lnTo>
                    <a:pt x="761498" y="429536"/>
                  </a:lnTo>
                  <a:lnTo>
                    <a:pt x="698264" y="429536"/>
                  </a:lnTo>
                  <a:lnTo>
                    <a:pt x="664703" y="349522"/>
                  </a:lnTo>
                  <a:lnTo>
                    <a:pt x="555017" y="349522"/>
                  </a:lnTo>
                  <a:lnTo>
                    <a:pt x="520638" y="429536"/>
                  </a:lnTo>
                  <a:lnTo>
                    <a:pt x="457200" y="429536"/>
                  </a:lnTo>
                  <a:lnTo>
                    <a:pt x="586327" y="119918"/>
                  </a:lnTo>
                  <a:close/>
                  <a:moveTo>
                    <a:pt x="669410" y="56480"/>
                  </a:moveTo>
                  <a:lnTo>
                    <a:pt x="647105" y="95156"/>
                  </a:lnTo>
                  <a:lnTo>
                    <a:pt x="552357" y="42769"/>
                  </a:lnTo>
                  <a:lnTo>
                    <a:pt x="576300" y="0"/>
                  </a:lnTo>
                  <a:close/>
                  <a:moveTo>
                    <a:pt x="1048196" y="119918"/>
                  </a:moveTo>
                  <a:lnTo>
                    <a:pt x="1048196" y="429536"/>
                  </a:lnTo>
                  <a:lnTo>
                    <a:pt x="984554" y="429536"/>
                  </a:lnTo>
                  <a:lnTo>
                    <a:pt x="854608" y="204024"/>
                  </a:lnTo>
                  <a:lnTo>
                    <a:pt x="854608" y="429536"/>
                  </a:lnTo>
                  <a:lnTo>
                    <a:pt x="797105" y="429536"/>
                  </a:lnTo>
                  <a:lnTo>
                    <a:pt x="797105" y="119918"/>
                  </a:lnTo>
                  <a:lnTo>
                    <a:pt x="861771" y="119918"/>
                  </a:lnTo>
                  <a:lnTo>
                    <a:pt x="990693" y="346043"/>
                  </a:lnTo>
                  <a:lnTo>
                    <a:pt x="990693" y="119918"/>
                  </a:lnTo>
                  <a:close/>
                  <a:moveTo>
                    <a:pt x="1327416" y="119917"/>
                  </a:moveTo>
                  <a:lnTo>
                    <a:pt x="1327416" y="429536"/>
                  </a:lnTo>
                  <a:lnTo>
                    <a:pt x="1270117" y="429536"/>
                  </a:lnTo>
                  <a:lnTo>
                    <a:pt x="1270117" y="299590"/>
                  </a:lnTo>
                  <a:lnTo>
                    <a:pt x="1159408" y="299590"/>
                  </a:lnTo>
                  <a:lnTo>
                    <a:pt x="1159408" y="429536"/>
                  </a:lnTo>
                  <a:lnTo>
                    <a:pt x="1101905" y="429536"/>
                  </a:lnTo>
                  <a:lnTo>
                    <a:pt x="1101905" y="119918"/>
                  </a:lnTo>
                  <a:lnTo>
                    <a:pt x="1159408" y="119918"/>
                  </a:lnTo>
                  <a:lnTo>
                    <a:pt x="1159408" y="243929"/>
                  </a:lnTo>
                  <a:lnTo>
                    <a:pt x="1270117" y="243928"/>
                  </a:lnTo>
                  <a:lnTo>
                    <a:pt x="1270118" y="119917"/>
                  </a:lnTo>
                  <a:close/>
                </a:path>
              </a:pathLst>
            </a:custGeom>
            <a:solidFill>
              <a:srgbClr val="004AAD"/>
            </a:solidFill>
            <a:ln>
              <a:noFill/>
            </a:ln>
            <a:effectLst/>
          </p:spPr>
          <p:txBody>
            <a:bodyPr rot="0" spcFirstLastPara="0" vertOverflow="overflow" horzOverflow="overflow" vert="horz" wrap="square" lIns="60960" tIns="30480" rIns="60960" bIns="30480" numCol="1" spcCol="0" rtlCol="0" fromWordArt="0" anchor="t" anchorCtr="0" forceAA="0" compatLnSpc="1">
              <a:noAutofit/>
            </a:bodyPr>
            <a:lstStyle/>
            <a:p>
              <a:pPr marL="0" marR="0" lvl="0" indent="0" algn="ctr" defTabSz="609600" rtl="0" eaLnBrk="1" fontAlgn="auto" latinLnBrk="0" hangingPunct="1">
                <a:lnSpc>
                  <a:spcPts val="3060"/>
                </a:lnSpc>
                <a:spcBef>
                  <a:spcPts val="0"/>
                </a:spcBef>
                <a:spcAft>
                  <a:spcPts val="0"/>
                </a:spcAft>
                <a:buClrTx/>
                <a:buSzTx/>
                <a:buFontTx/>
                <a:buNone/>
                <a:defRPr/>
              </a:pPr>
              <a:endParaRPr kumimoji="0" lang="en-US" sz="2185" b="0" i="0" u="none" strike="noStrike" kern="1200" cap="none" spc="0" normalizeH="0" baseline="0" noProof="0">
                <a:ln>
                  <a:noFill/>
                </a:ln>
                <a:solidFill>
                  <a:srgbClr val="004AAD"/>
                </a:solidFill>
                <a:effectLst/>
                <a:uLnTx/>
                <a:uFillTx/>
                <a:latin typeface="#9Slide03 SVN-Avo Bold"/>
                <a:ea typeface="+mn-ea"/>
                <a:cs typeface="+mn-cs"/>
              </a:endParaRPr>
            </a:p>
          </p:txBody>
        </p:sp>
      </p:grpSp>
      <p:grpSp>
        <p:nvGrpSpPr>
          <p:cNvPr id="50" name="Nhóm 49"/>
          <p:cNvGrpSpPr/>
          <p:nvPr/>
        </p:nvGrpSpPr>
        <p:grpSpPr>
          <a:xfrm>
            <a:off x="8011238" y="364235"/>
            <a:ext cx="3891152" cy="1309853"/>
            <a:chOff x="11345344" y="546352"/>
            <a:chExt cx="5836728" cy="1964779"/>
          </a:xfrm>
        </p:grpSpPr>
        <p:sp>
          <p:nvSpPr>
            <p:cNvPr id="4" name="Freeform 4"/>
            <p:cNvSpPr/>
            <p:nvPr/>
          </p:nvSpPr>
          <p:spPr>
            <a:xfrm rot="312972">
              <a:off x="11345344" y="546352"/>
              <a:ext cx="5836728" cy="1964779"/>
            </a:xfrm>
            <a:custGeom>
              <a:avLst/>
              <a:gdLst/>
              <a:ahLst/>
              <a:cxnLst/>
              <a:rect l="l" t="t" r="r" b="b"/>
              <a:pathLst>
                <a:path w="5836728" h="1964779">
                  <a:moveTo>
                    <a:pt x="0" y="0"/>
                  </a:moveTo>
                  <a:lnTo>
                    <a:pt x="5836729" y="0"/>
                  </a:lnTo>
                  <a:lnTo>
                    <a:pt x="5836729" y="1964779"/>
                  </a:lnTo>
                  <a:lnTo>
                    <a:pt x="0" y="196477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5"/>
            <p:cNvSpPr/>
            <p:nvPr/>
          </p:nvSpPr>
          <p:spPr>
            <a:xfrm>
              <a:off x="12275693" y="1028700"/>
              <a:ext cx="1024010" cy="1024010"/>
            </a:xfrm>
            <a:custGeom>
              <a:avLst/>
              <a:gdLst/>
              <a:ahLst/>
              <a:cxnLst/>
              <a:rect l="l" t="t" r="r" b="b"/>
              <a:pathLst>
                <a:path w="1024010" h="1024010">
                  <a:moveTo>
                    <a:pt x="0" y="0"/>
                  </a:moveTo>
                  <a:lnTo>
                    <a:pt x="1024009" y="0"/>
                  </a:lnTo>
                  <a:lnTo>
                    <a:pt x="1024009" y="1024010"/>
                  </a:lnTo>
                  <a:lnTo>
                    <a:pt x="0" y="102401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Hộp Văn bản 33"/>
            <p:cNvSpPr txBox="1">
              <a:spLocks noChangeAspect="1"/>
            </p:cNvSpPr>
            <p:nvPr/>
          </p:nvSpPr>
          <p:spPr>
            <a:xfrm>
              <a:off x="13651665" y="858816"/>
              <a:ext cx="1828800" cy="1056196"/>
            </a:xfrm>
            <a:custGeom>
              <a:avLst/>
              <a:gdLst/>
              <a:ahLst/>
              <a:cxnLst/>
              <a:rect l="l" t="t" r="r" b="b"/>
              <a:pathLst>
                <a:path w="1828800" h="1056196">
                  <a:moveTo>
                    <a:pt x="1021612" y="819020"/>
                  </a:moveTo>
                  <a:lnTo>
                    <a:pt x="988460" y="912744"/>
                  </a:lnTo>
                  <a:lnTo>
                    <a:pt x="1054763" y="912744"/>
                  </a:lnTo>
                  <a:close/>
                  <a:moveTo>
                    <a:pt x="688423" y="788733"/>
                  </a:moveTo>
                  <a:cubicBezTo>
                    <a:pt x="659637" y="788733"/>
                    <a:pt x="635115" y="798999"/>
                    <a:pt x="614855" y="819531"/>
                  </a:cubicBezTo>
                  <a:cubicBezTo>
                    <a:pt x="594596" y="840063"/>
                    <a:pt x="584466" y="864859"/>
                    <a:pt x="584466" y="893917"/>
                  </a:cubicBezTo>
                  <a:cubicBezTo>
                    <a:pt x="584466" y="922567"/>
                    <a:pt x="594732" y="947464"/>
                    <a:pt x="615265" y="968610"/>
                  </a:cubicBezTo>
                  <a:cubicBezTo>
                    <a:pt x="635797" y="989756"/>
                    <a:pt x="660183" y="1000329"/>
                    <a:pt x="688423" y="1000329"/>
                  </a:cubicBezTo>
                  <a:cubicBezTo>
                    <a:pt x="716663" y="1000329"/>
                    <a:pt x="741049" y="989756"/>
                    <a:pt x="761581" y="968610"/>
                  </a:cubicBezTo>
                  <a:cubicBezTo>
                    <a:pt x="782113" y="947464"/>
                    <a:pt x="792379" y="922567"/>
                    <a:pt x="792379" y="893917"/>
                  </a:cubicBezTo>
                  <a:cubicBezTo>
                    <a:pt x="792379" y="864722"/>
                    <a:pt x="782250" y="839893"/>
                    <a:pt x="761991" y="819429"/>
                  </a:cubicBezTo>
                  <a:cubicBezTo>
                    <a:pt x="741731" y="798965"/>
                    <a:pt x="717209" y="788733"/>
                    <a:pt x="688423" y="788733"/>
                  </a:cubicBezTo>
                  <a:close/>
                  <a:moveTo>
                    <a:pt x="1209675" y="739006"/>
                  </a:moveTo>
                  <a:lnTo>
                    <a:pt x="1274341" y="739006"/>
                  </a:lnTo>
                  <a:lnTo>
                    <a:pt x="1403263" y="965132"/>
                  </a:lnTo>
                  <a:lnTo>
                    <a:pt x="1403263" y="739006"/>
                  </a:lnTo>
                  <a:lnTo>
                    <a:pt x="1460766" y="739006"/>
                  </a:lnTo>
                  <a:lnTo>
                    <a:pt x="1460766" y="1048624"/>
                  </a:lnTo>
                  <a:lnTo>
                    <a:pt x="1397124" y="1048624"/>
                  </a:lnTo>
                  <a:lnTo>
                    <a:pt x="1267178" y="823112"/>
                  </a:lnTo>
                  <a:lnTo>
                    <a:pt x="1267178" y="1048624"/>
                  </a:lnTo>
                  <a:lnTo>
                    <a:pt x="1209675" y="1048624"/>
                  </a:lnTo>
                  <a:close/>
                  <a:moveTo>
                    <a:pt x="998897" y="739006"/>
                  </a:moveTo>
                  <a:lnTo>
                    <a:pt x="1043713" y="739006"/>
                  </a:lnTo>
                  <a:lnTo>
                    <a:pt x="1174068" y="1048624"/>
                  </a:lnTo>
                  <a:lnTo>
                    <a:pt x="1110834" y="1048624"/>
                  </a:lnTo>
                  <a:lnTo>
                    <a:pt x="1077274" y="968610"/>
                  </a:lnTo>
                  <a:lnTo>
                    <a:pt x="967587" y="968610"/>
                  </a:lnTo>
                  <a:lnTo>
                    <a:pt x="933208" y="1048624"/>
                  </a:lnTo>
                  <a:lnTo>
                    <a:pt x="869770" y="1048624"/>
                  </a:lnTo>
                  <a:close/>
                  <a:moveTo>
                    <a:pt x="257175" y="739006"/>
                  </a:moveTo>
                  <a:lnTo>
                    <a:pt x="314678" y="739006"/>
                  </a:lnTo>
                  <a:lnTo>
                    <a:pt x="314678" y="863017"/>
                  </a:lnTo>
                  <a:lnTo>
                    <a:pt x="425388" y="863017"/>
                  </a:lnTo>
                  <a:lnTo>
                    <a:pt x="425388" y="739006"/>
                  </a:lnTo>
                  <a:lnTo>
                    <a:pt x="482687" y="739006"/>
                  </a:lnTo>
                  <a:lnTo>
                    <a:pt x="482687" y="1048624"/>
                  </a:lnTo>
                  <a:lnTo>
                    <a:pt x="425388" y="1048624"/>
                  </a:lnTo>
                  <a:lnTo>
                    <a:pt x="425388" y="918679"/>
                  </a:lnTo>
                  <a:lnTo>
                    <a:pt x="314678" y="918679"/>
                  </a:lnTo>
                  <a:lnTo>
                    <a:pt x="314678" y="1048624"/>
                  </a:lnTo>
                  <a:lnTo>
                    <a:pt x="257175" y="1048624"/>
                  </a:lnTo>
                  <a:close/>
                  <a:moveTo>
                    <a:pt x="0" y="739006"/>
                  </a:moveTo>
                  <a:lnTo>
                    <a:pt x="57503" y="739006"/>
                  </a:lnTo>
                  <a:lnTo>
                    <a:pt x="57503" y="873044"/>
                  </a:lnTo>
                  <a:lnTo>
                    <a:pt x="153888" y="739006"/>
                  </a:lnTo>
                  <a:lnTo>
                    <a:pt x="222647" y="739006"/>
                  </a:lnTo>
                  <a:lnTo>
                    <a:pt x="105593" y="891052"/>
                  </a:lnTo>
                  <a:lnTo>
                    <a:pt x="222647" y="1048624"/>
                  </a:lnTo>
                  <a:lnTo>
                    <a:pt x="153888" y="1048624"/>
                  </a:lnTo>
                  <a:lnTo>
                    <a:pt x="57503" y="912744"/>
                  </a:lnTo>
                  <a:lnTo>
                    <a:pt x="57503" y="1048624"/>
                  </a:lnTo>
                  <a:lnTo>
                    <a:pt x="0" y="1048624"/>
                  </a:lnTo>
                  <a:close/>
                  <a:moveTo>
                    <a:pt x="1663247" y="733071"/>
                  </a:moveTo>
                  <a:cubicBezTo>
                    <a:pt x="1695443" y="733071"/>
                    <a:pt x="1725389" y="741734"/>
                    <a:pt x="1753083" y="759060"/>
                  </a:cubicBezTo>
                  <a:cubicBezTo>
                    <a:pt x="1781733" y="777069"/>
                    <a:pt x="1801787" y="800670"/>
                    <a:pt x="1813247" y="829865"/>
                  </a:cubicBezTo>
                  <a:lnTo>
                    <a:pt x="1744693" y="829865"/>
                  </a:lnTo>
                  <a:cubicBezTo>
                    <a:pt x="1735689" y="817178"/>
                    <a:pt x="1723786" y="807150"/>
                    <a:pt x="1708984" y="799783"/>
                  </a:cubicBezTo>
                  <a:cubicBezTo>
                    <a:pt x="1694181" y="792416"/>
                    <a:pt x="1678936" y="788733"/>
                    <a:pt x="1663247" y="788733"/>
                  </a:cubicBezTo>
                  <a:cubicBezTo>
                    <a:pt x="1650014" y="788733"/>
                    <a:pt x="1637258" y="791018"/>
                    <a:pt x="1624980" y="795588"/>
                  </a:cubicBezTo>
                  <a:cubicBezTo>
                    <a:pt x="1612701" y="800159"/>
                    <a:pt x="1601583" y="806809"/>
                    <a:pt x="1591623" y="815541"/>
                  </a:cubicBezTo>
                  <a:cubicBezTo>
                    <a:pt x="1580846" y="825090"/>
                    <a:pt x="1572217" y="836925"/>
                    <a:pt x="1565737" y="851045"/>
                  </a:cubicBezTo>
                  <a:cubicBezTo>
                    <a:pt x="1559257" y="865166"/>
                    <a:pt x="1556016" y="879320"/>
                    <a:pt x="1556016" y="893508"/>
                  </a:cubicBezTo>
                  <a:cubicBezTo>
                    <a:pt x="1556016" y="900056"/>
                    <a:pt x="1556630" y="906503"/>
                    <a:pt x="1557858" y="912846"/>
                  </a:cubicBezTo>
                  <a:cubicBezTo>
                    <a:pt x="1559086" y="919190"/>
                    <a:pt x="1561030" y="925568"/>
                    <a:pt x="1563690" y="931980"/>
                  </a:cubicBezTo>
                  <a:cubicBezTo>
                    <a:pt x="1566351" y="938392"/>
                    <a:pt x="1569523" y="944395"/>
                    <a:pt x="1573206" y="949988"/>
                  </a:cubicBezTo>
                  <a:cubicBezTo>
                    <a:pt x="1576889" y="955582"/>
                    <a:pt x="1581051" y="960766"/>
                    <a:pt x="1585689" y="965541"/>
                  </a:cubicBezTo>
                  <a:cubicBezTo>
                    <a:pt x="1596194" y="976728"/>
                    <a:pt x="1608438" y="985323"/>
                    <a:pt x="1622422" y="991325"/>
                  </a:cubicBezTo>
                  <a:cubicBezTo>
                    <a:pt x="1636405" y="997328"/>
                    <a:pt x="1650900" y="1000329"/>
                    <a:pt x="1665907" y="1000329"/>
                  </a:cubicBezTo>
                  <a:cubicBezTo>
                    <a:pt x="1683915" y="1000329"/>
                    <a:pt x="1701344" y="995213"/>
                    <a:pt x="1718193" y="984981"/>
                  </a:cubicBezTo>
                  <a:cubicBezTo>
                    <a:pt x="1735041" y="974750"/>
                    <a:pt x="1747763" y="961312"/>
                    <a:pt x="1756358" y="944668"/>
                  </a:cubicBezTo>
                  <a:lnTo>
                    <a:pt x="1626821" y="944668"/>
                  </a:lnTo>
                  <a:lnTo>
                    <a:pt x="1626821" y="890643"/>
                  </a:lnTo>
                  <a:lnTo>
                    <a:pt x="1828800" y="890643"/>
                  </a:lnTo>
                  <a:lnTo>
                    <a:pt x="1828800" y="897396"/>
                  </a:lnTo>
                  <a:cubicBezTo>
                    <a:pt x="1828800" y="941871"/>
                    <a:pt x="1812429" y="979661"/>
                    <a:pt x="1779687" y="1010766"/>
                  </a:cubicBezTo>
                  <a:cubicBezTo>
                    <a:pt x="1747763" y="1041052"/>
                    <a:pt x="1709222" y="1056196"/>
                    <a:pt x="1664066" y="1056196"/>
                  </a:cubicBezTo>
                  <a:cubicBezTo>
                    <a:pt x="1618909" y="1056196"/>
                    <a:pt x="1580164" y="1040848"/>
                    <a:pt x="1547831" y="1010152"/>
                  </a:cubicBezTo>
                  <a:cubicBezTo>
                    <a:pt x="1514952" y="978911"/>
                    <a:pt x="1498513" y="940711"/>
                    <a:pt x="1498513" y="895554"/>
                  </a:cubicBezTo>
                  <a:cubicBezTo>
                    <a:pt x="1498513" y="850397"/>
                    <a:pt x="1514713" y="812028"/>
                    <a:pt x="1547115" y="780445"/>
                  </a:cubicBezTo>
                  <a:cubicBezTo>
                    <a:pt x="1579516" y="748863"/>
                    <a:pt x="1618227" y="733071"/>
                    <a:pt x="1663247" y="733071"/>
                  </a:cubicBezTo>
                  <a:close/>
                  <a:moveTo>
                    <a:pt x="688423" y="733071"/>
                  </a:moveTo>
                  <a:cubicBezTo>
                    <a:pt x="732898" y="733071"/>
                    <a:pt x="770892" y="748863"/>
                    <a:pt x="802407" y="780445"/>
                  </a:cubicBezTo>
                  <a:cubicBezTo>
                    <a:pt x="833921" y="812028"/>
                    <a:pt x="849678" y="850261"/>
                    <a:pt x="849678" y="895145"/>
                  </a:cubicBezTo>
                  <a:cubicBezTo>
                    <a:pt x="849678" y="939756"/>
                    <a:pt x="833853" y="977751"/>
                    <a:pt x="802202" y="1009129"/>
                  </a:cubicBezTo>
                  <a:cubicBezTo>
                    <a:pt x="770551" y="1040507"/>
                    <a:pt x="732625" y="1056196"/>
                    <a:pt x="688423" y="1056196"/>
                  </a:cubicBezTo>
                  <a:cubicBezTo>
                    <a:pt x="644221" y="1056196"/>
                    <a:pt x="606261" y="1040541"/>
                    <a:pt x="574541" y="1009231"/>
                  </a:cubicBezTo>
                  <a:cubicBezTo>
                    <a:pt x="542823" y="977921"/>
                    <a:pt x="526963" y="939893"/>
                    <a:pt x="526963" y="895145"/>
                  </a:cubicBezTo>
                  <a:cubicBezTo>
                    <a:pt x="526963" y="850261"/>
                    <a:pt x="542720" y="812028"/>
                    <a:pt x="574235" y="780445"/>
                  </a:cubicBezTo>
                  <a:cubicBezTo>
                    <a:pt x="605749" y="748863"/>
                    <a:pt x="643812" y="733071"/>
                    <a:pt x="688423" y="733071"/>
                  </a:cubicBezTo>
                  <a:close/>
                  <a:moveTo>
                    <a:pt x="1059265" y="619906"/>
                  </a:moveTo>
                  <a:lnTo>
                    <a:pt x="1081571" y="663494"/>
                  </a:lnTo>
                  <a:lnTo>
                    <a:pt x="986005" y="714245"/>
                  </a:lnTo>
                  <a:lnTo>
                    <a:pt x="964927" y="675568"/>
                  </a:lnTo>
                  <a:close/>
                  <a:moveTo>
                    <a:pt x="1126387" y="237994"/>
                  </a:moveTo>
                  <a:lnTo>
                    <a:pt x="1093235" y="331719"/>
                  </a:lnTo>
                  <a:lnTo>
                    <a:pt x="1159538" y="331719"/>
                  </a:lnTo>
                  <a:close/>
                  <a:moveTo>
                    <a:pt x="1288870" y="157981"/>
                  </a:moveTo>
                  <a:lnTo>
                    <a:pt x="1461176" y="157981"/>
                  </a:lnTo>
                  <a:lnTo>
                    <a:pt x="1461176" y="213642"/>
                  </a:lnTo>
                  <a:lnTo>
                    <a:pt x="1403263" y="213642"/>
                  </a:lnTo>
                  <a:lnTo>
                    <a:pt x="1403263" y="467599"/>
                  </a:lnTo>
                  <a:lnTo>
                    <a:pt x="1345964" y="467599"/>
                  </a:lnTo>
                  <a:lnTo>
                    <a:pt x="1345964" y="213642"/>
                  </a:lnTo>
                  <a:lnTo>
                    <a:pt x="1288870" y="213642"/>
                  </a:lnTo>
                  <a:close/>
                  <a:moveTo>
                    <a:pt x="1103672" y="157981"/>
                  </a:moveTo>
                  <a:lnTo>
                    <a:pt x="1148488" y="157981"/>
                  </a:lnTo>
                  <a:lnTo>
                    <a:pt x="1278843" y="467599"/>
                  </a:lnTo>
                  <a:lnTo>
                    <a:pt x="1215609" y="467599"/>
                  </a:lnTo>
                  <a:lnTo>
                    <a:pt x="1182049" y="387585"/>
                  </a:lnTo>
                  <a:lnTo>
                    <a:pt x="1072362" y="387585"/>
                  </a:lnTo>
                  <a:lnTo>
                    <a:pt x="1037983" y="467599"/>
                  </a:lnTo>
                  <a:lnTo>
                    <a:pt x="974545" y="467599"/>
                  </a:lnTo>
                  <a:close/>
                  <a:moveTo>
                    <a:pt x="714375" y="157981"/>
                  </a:moveTo>
                  <a:lnTo>
                    <a:pt x="771878" y="157981"/>
                  </a:lnTo>
                  <a:lnTo>
                    <a:pt x="771878" y="281992"/>
                  </a:lnTo>
                  <a:lnTo>
                    <a:pt x="882588" y="281992"/>
                  </a:lnTo>
                  <a:lnTo>
                    <a:pt x="882588" y="157981"/>
                  </a:lnTo>
                  <a:lnTo>
                    <a:pt x="939887" y="157981"/>
                  </a:lnTo>
                  <a:lnTo>
                    <a:pt x="939887" y="467599"/>
                  </a:lnTo>
                  <a:lnTo>
                    <a:pt x="882588" y="467599"/>
                  </a:lnTo>
                  <a:lnTo>
                    <a:pt x="882588" y="337654"/>
                  </a:lnTo>
                  <a:lnTo>
                    <a:pt x="771878" y="337654"/>
                  </a:lnTo>
                  <a:lnTo>
                    <a:pt x="771878" y="467599"/>
                  </a:lnTo>
                  <a:lnTo>
                    <a:pt x="714375" y="467599"/>
                  </a:lnTo>
                  <a:close/>
                  <a:moveTo>
                    <a:pt x="533567" y="152046"/>
                  </a:moveTo>
                  <a:cubicBezTo>
                    <a:pt x="565218" y="152046"/>
                    <a:pt x="594652" y="160539"/>
                    <a:pt x="621869" y="177524"/>
                  </a:cubicBezTo>
                  <a:cubicBezTo>
                    <a:pt x="649086" y="194509"/>
                    <a:pt x="668629" y="217462"/>
                    <a:pt x="680498" y="246385"/>
                  </a:cubicBezTo>
                  <a:lnTo>
                    <a:pt x="615218" y="246385"/>
                  </a:lnTo>
                  <a:cubicBezTo>
                    <a:pt x="605668" y="234516"/>
                    <a:pt x="593663" y="225102"/>
                    <a:pt x="579202" y="218145"/>
                  </a:cubicBezTo>
                  <a:cubicBezTo>
                    <a:pt x="564741" y="211187"/>
                    <a:pt x="549665" y="207708"/>
                    <a:pt x="533977" y="207708"/>
                  </a:cubicBezTo>
                  <a:cubicBezTo>
                    <a:pt x="506009" y="207708"/>
                    <a:pt x="482032" y="218213"/>
                    <a:pt x="462046" y="239222"/>
                  </a:cubicBezTo>
                  <a:cubicBezTo>
                    <a:pt x="442060" y="260232"/>
                    <a:pt x="432066" y="285334"/>
                    <a:pt x="432066" y="314529"/>
                  </a:cubicBezTo>
                  <a:cubicBezTo>
                    <a:pt x="432066" y="342497"/>
                    <a:pt x="442230" y="366951"/>
                    <a:pt x="462558" y="387892"/>
                  </a:cubicBezTo>
                  <a:cubicBezTo>
                    <a:pt x="482885" y="408834"/>
                    <a:pt x="506828" y="419304"/>
                    <a:pt x="534386" y="419304"/>
                  </a:cubicBezTo>
                  <a:cubicBezTo>
                    <a:pt x="548983" y="419304"/>
                    <a:pt x="562899" y="416235"/>
                    <a:pt x="576132" y="410096"/>
                  </a:cubicBezTo>
                  <a:cubicBezTo>
                    <a:pt x="589365" y="403956"/>
                    <a:pt x="601439" y="395021"/>
                    <a:pt x="612353" y="383288"/>
                  </a:cubicBezTo>
                  <a:lnTo>
                    <a:pt x="678861" y="383288"/>
                  </a:lnTo>
                  <a:cubicBezTo>
                    <a:pt x="667401" y="410982"/>
                    <a:pt x="648029" y="433356"/>
                    <a:pt x="620743" y="450409"/>
                  </a:cubicBezTo>
                  <a:cubicBezTo>
                    <a:pt x="594277" y="466917"/>
                    <a:pt x="565764" y="475171"/>
                    <a:pt x="535204" y="475171"/>
                  </a:cubicBezTo>
                  <a:cubicBezTo>
                    <a:pt x="491002" y="475171"/>
                    <a:pt x="453178" y="459175"/>
                    <a:pt x="421732" y="427183"/>
                  </a:cubicBezTo>
                  <a:cubicBezTo>
                    <a:pt x="390286" y="395191"/>
                    <a:pt x="374563" y="356958"/>
                    <a:pt x="374563" y="312483"/>
                  </a:cubicBezTo>
                  <a:cubicBezTo>
                    <a:pt x="374563" y="268690"/>
                    <a:pt x="390252" y="231003"/>
                    <a:pt x="421630" y="199420"/>
                  </a:cubicBezTo>
                  <a:cubicBezTo>
                    <a:pt x="453008" y="167837"/>
                    <a:pt x="490320" y="152046"/>
                    <a:pt x="533567" y="152046"/>
                  </a:cubicBezTo>
                  <a:close/>
                  <a:moveTo>
                    <a:pt x="1106537" y="72442"/>
                  </a:moveTo>
                  <a:lnTo>
                    <a:pt x="1150534" y="72442"/>
                  </a:lnTo>
                  <a:lnTo>
                    <a:pt x="1211926" y="130150"/>
                  </a:lnTo>
                  <a:lnTo>
                    <a:pt x="1151148" y="130150"/>
                  </a:lnTo>
                  <a:lnTo>
                    <a:pt x="1128433" y="103342"/>
                  </a:lnTo>
                  <a:lnTo>
                    <a:pt x="1105309" y="130150"/>
                  </a:lnTo>
                  <a:lnTo>
                    <a:pt x="1044531" y="130150"/>
                  </a:lnTo>
                  <a:close/>
                  <a:moveTo>
                    <a:pt x="1273317" y="0"/>
                  </a:moveTo>
                  <a:lnTo>
                    <a:pt x="1295623" y="43588"/>
                  </a:lnTo>
                  <a:lnTo>
                    <a:pt x="1200057" y="94338"/>
                  </a:lnTo>
                  <a:lnTo>
                    <a:pt x="1178979" y="55661"/>
                  </a:lnTo>
                  <a:close/>
                </a:path>
              </a:pathLst>
            </a:custGeom>
            <a:solidFill>
              <a:srgbClr val="FFFFFF"/>
            </a:solidFill>
            <a:ln>
              <a:noFill/>
            </a:ln>
            <a:effectLst/>
          </p:spPr>
          <p:txBody>
            <a:bodyPr rot="0" spcFirstLastPara="0" vertOverflow="overflow" horzOverflow="overflow" vert="horz" wrap="square" lIns="60960" tIns="30480" rIns="60960" bIns="30480" numCol="1" spcCol="0" rtlCol="0" fromWordArt="0" anchor="t" anchorCtr="0" forceAA="0" compatLnSpc="1">
              <a:noAutofit/>
            </a:bodyPr>
            <a:lstStyle/>
            <a:p>
              <a:pPr marL="0" marR="0" lvl="0" indent="0" algn="ctr" defTabSz="609600" rtl="0" eaLnBrk="1" fontAlgn="auto" latinLnBrk="0" hangingPunct="1">
                <a:lnSpc>
                  <a:spcPts val="3060"/>
                </a:lnSpc>
                <a:spcBef>
                  <a:spcPts val="0"/>
                </a:spcBef>
                <a:spcAft>
                  <a:spcPts val="0"/>
                </a:spcAft>
                <a:buClrTx/>
                <a:buSzTx/>
                <a:buFontTx/>
                <a:buNone/>
                <a:defRPr/>
              </a:pPr>
              <a:endParaRPr kumimoji="0" lang="en-US" sz="2185" b="0" i="0" u="none" strike="noStrike" kern="1200" cap="none" spc="0" normalizeH="0" baseline="0" noProof="0">
                <a:ln>
                  <a:noFill/>
                </a:ln>
                <a:solidFill>
                  <a:srgbClr val="FFFFFF"/>
                </a:solidFill>
                <a:effectLst/>
                <a:uLnTx/>
                <a:uFillTx/>
                <a:latin typeface="#9Slide03 SVN-Avo Bold"/>
                <a:ea typeface="+mn-ea"/>
                <a:cs typeface="+mn-cs"/>
              </a:endParaRPr>
            </a:p>
          </p:txBody>
        </p:sp>
      </p:grpSp>
      <p:grpSp>
        <p:nvGrpSpPr>
          <p:cNvPr id="51" name="Nhóm 50"/>
          <p:cNvGrpSpPr/>
          <p:nvPr/>
        </p:nvGrpSpPr>
        <p:grpSpPr>
          <a:xfrm>
            <a:off x="8241389" y="1682192"/>
            <a:ext cx="3227837" cy="942781"/>
            <a:chOff x="11690570" y="2523287"/>
            <a:chExt cx="4841756" cy="1414171"/>
          </a:xfrm>
        </p:grpSpPr>
        <p:sp>
          <p:nvSpPr>
            <p:cNvPr id="6" name="Freeform 6"/>
            <p:cNvSpPr/>
            <p:nvPr/>
          </p:nvSpPr>
          <p:spPr>
            <a:xfrm rot="312972">
              <a:off x="12331278" y="2523287"/>
              <a:ext cx="4201048" cy="1414171"/>
            </a:xfrm>
            <a:custGeom>
              <a:avLst/>
              <a:gdLst/>
              <a:ahLst/>
              <a:cxnLst/>
              <a:rect l="l" t="t" r="r" b="b"/>
              <a:pathLst>
                <a:path w="4201048" h="1414171">
                  <a:moveTo>
                    <a:pt x="0" y="0"/>
                  </a:moveTo>
                  <a:lnTo>
                    <a:pt x="4201048" y="0"/>
                  </a:lnTo>
                  <a:lnTo>
                    <a:pt x="4201048" y="1414170"/>
                  </a:lnTo>
                  <a:lnTo>
                    <a:pt x="0" y="1414170"/>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7"/>
            <p:cNvSpPr/>
            <p:nvPr/>
          </p:nvSpPr>
          <p:spPr>
            <a:xfrm>
              <a:off x="11690570" y="2772384"/>
              <a:ext cx="2194255" cy="1072442"/>
            </a:xfrm>
            <a:custGeom>
              <a:avLst/>
              <a:gdLst/>
              <a:ahLst/>
              <a:cxnLst/>
              <a:rect l="l" t="t" r="r" b="b"/>
              <a:pathLst>
                <a:path w="2194255" h="1072442">
                  <a:moveTo>
                    <a:pt x="0" y="0"/>
                  </a:moveTo>
                  <a:lnTo>
                    <a:pt x="2194255" y="0"/>
                  </a:lnTo>
                  <a:lnTo>
                    <a:pt x="2194255" y="1072442"/>
                  </a:lnTo>
                  <a:lnTo>
                    <a:pt x="0" y="107244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Hộp Văn bản 35"/>
            <p:cNvSpPr txBox="1">
              <a:spLocks noChangeAspect="1"/>
            </p:cNvSpPr>
            <p:nvPr/>
          </p:nvSpPr>
          <p:spPr>
            <a:xfrm>
              <a:off x="14261297" y="2904395"/>
              <a:ext cx="898791" cy="437108"/>
            </a:xfrm>
            <a:custGeom>
              <a:avLst/>
              <a:gdLst/>
              <a:ahLst/>
              <a:cxnLst/>
              <a:rect l="l" t="t" r="r" b="b"/>
              <a:pathLst>
                <a:path w="898791" h="437108">
                  <a:moveTo>
                    <a:pt x="647700" y="119918"/>
                  </a:moveTo>
                  <a:lnTo>
                    <a:pt x="712366" y="119918"/>
                  </a:lnTo>
                  <a:lnTo>
                    <a:pt x="841288" y="346044"/>
                  </a:lnTo>
                  <a:lnTo>
                    <a:pt x="841288" y="119918"/>
                  </a:lnTo>
                  <a:lnTo>
                    <a:pt x="898791" y="119918"/>
                  </a:lnTo>
                  <a:lnTo>
                    <a:pt x="898791" y="429536"/>
                  </a:lnTo>
                  <a:lnTo>
                    <a:pt x="835149" y="429536"/>
                  </a:lnTo>
                  <a:lnTo>
                    <a:pt x="705203" y="204024"/>
                  </a:lnTo>
                  <a:lnTo>
                    <a:pt x="705203" y="429536"/>
                  </a:lnTo>
                  <a:lnTo>
                    <a:pt x="647700" y="429536"/>
                  </a:lnTo>
                  <a:close/>
                  <a:moveTo>
                    <a:pt x="381000" y="119918"/>
                  </a:moveTo>
                  <a:lnTo>
                    <a:pt x="438503" y="119918"/>
                  </a:lnTo>
                  <a:lnTo>
                    <a:pt x="438503" y="313097"/>
                  </a:lnTo>
                  <a:lnTo>
                    <a:pt x="438503" y="321078"/>
                  </a:lnTo>
                  <a:lnTo>
                    <a:pt x="438708" y="331514"/>
                  </a:lnTo>
                  <a:cubicBezTo>
                    <a:pt x="438708" y="333015"/>
                    <a:pt x="438776" y="334652"/>
                    <a:pt x="438913" y="336426"/>
                  </a:cubicBezTo>
                  <a:cubicBezTo>
                    <a:pt x="439049" y="338199"/>
                    <a:pt x="439322" y="340041"/>
                    <a:pt x="439731" y="341951"/>
                  </a:cubicBezTo>
                  <a:cubicBezTo>
                    <a:pt x="440140" y="345907"/>
                    <a:pt x="441709" y="350205"/>
                    <a:pt x="444438" y="354843"/>
                  </a:cubicBezTo>
                  <a:cubicBezTo>
                    <a:pt x="448531" y="362892"/>
                    <a:pt x="454192" y="369304"/>
                    <a:pt x="461423" y="374079"/>
                  </a:cubicBezTo>
                  <a:cubicBezTo>
                    <a:pt x="468653" y="378854"/>
                    <a:pt x="476634" y="381241"/>
                    <a:pt x="485365" y="381241"/>
                  </a:cubicBezTo>
                  <a:cubicBezTo>
                    <a:pt x="492869" y="381241"/>
                    <a:pt x="500099" y="379400"/>
                    <a:pt x="507057" y="375716"/>
                  </a:cubicBezTo>
                  <a:cubicBezTo>
                    <a:pt x="514015" y="372033"/>
                    <a:pt x="519813" y="366644"/>
                    <a:pt x="524451" y="359550"/>
                  </a:cubicBezTo>
                  <a:cubicBezTo>
                    <a:pt x="528135" y="353411"/>
                    <a:pt x="530591" y="345975"/>
                    <a:pt x="531819" y="337244"/>
                  </a:cubicBezTo>
                  <a:cubicBezTo>
                    <a:pt x="532501" y="330832"/>
                    <a:pt x="532842" y="322783"/>
                    <a:pt x="532842" y="313097"/>
                  </a:cubicBezTo>
                  <a:lnTo>
                    <a:pt x="532842" y="119918"/>
                  </a:lnTo>
                  <a:lnTo>
                    <a:pt x="590141" y="119918"/>
                  </a:lnTo>
                  <a:lnTo>
                    <a:pt x="590141" y="313097"/>
                  </a:lnTo>
                  <a:cubicBezTo>
                    <a:pt x="590141" y="331105"/>
                    <a:pt x="588913" y="345839"/>
                    <a:pt x="586457" y="357299"/>
                  </a:cubicBezTo>
                  <a:cubicBezTo>
                    <a:pt x="583183" y="372578"/>
                    <a:pt x="576907" y="385743"/>
                    <a:pt x="567630" y="396794"/>
                  </a:cubicBezTo>
                  <a:cubicBezTo>
                    <a:pt x="557808" y="408663"/>
                    <a:pt x="545495" y="418349"/>
                    <a:pt x="530693" y="425853"/>
                  </a:cubicBezTo>
                  <a:cubicBezTo>
                    <a:pt x="515891" y="433356"/>
                    <a:pt x="500782" y="437108"/>
                    <a:pt x="485365" y="437108"/>
                  </a:cubicBezTo>
                  <a:cubicBezTo>
                    <a:pt x="471041" y="437108"/>
                    <a:pt x="456750" y="433629"/>
                    <a:pt x="442494" y="426671"/>
                  </a:cubicBezTo>
                  <a:cubicBezTo>
                    <a:pt x="428237" y="419713"/>
                    <a:pt x="416129" y="410539"/>
                    <a:pt x="406170" y="399147"/>
                  </a:cubicBezTo>
                  <a:cubicBezTo>
                    <a:pt x="396211" y="387756"/>
                    <a:pt x="389185" y="374284"/>
                    <a:pt x="385093" y="358731"/>
                  </a:cubicBezTo>
                  <a:cubicBezTo>
                    <a:pt x="383865" y="352865"/>
                    <a:pt x="382841" y="346385"/>
                    <a:pt x="382023" y="339290"/>
                  </a:cubicBezTo>
                  <a:cubicBezTo>
                    <a:pt x="382023" y="336289"/>
                    <a:pt x="381853" y="331719"/>
                    <a:pt x="381511" y="325580"/>
                  </a:cubicBezTo>
                  <a:cubicBezTo>
                    <a:pt x="381170" y="319441"/>
                    <a:pt x="381000" y="315280"/>
                    <a:pt x="381000" y="313097"/>
                  </a:cubicBezTo>
                  <a:close/>
                  <a:moveTo>
                    <a:pt x="0" y="119918"/>
                  </a:moveTo>
                  <a:lnTo>
                    <a:pt x="78376" y="119918"/>
                  </a:lnTo>
                  <a:lnTo>
                    <a:pt x="161460" y="356685"/>
                  </a:lnTo>
                  <a:lnTo>
                    <a:pt x="245566" y="119918"/>
                  </a:lnTo>
                  <a:lnTo>
                    <a:pt x="323533" y="119918"/>
                  </a:lnTo>
                  <a:lnTo>
                    <a:pt x="323533" y="429536"/>
                  </a:lnTo>
                  <a:lnTo>
                    <a:pt x="266235" y="429536"/>
                  </a:lnTo>
                  <a:lnTo>
                    <a:pt x="266235" y="197271"/>
                  </a:lnTo>
                  <a:lnTo>
                    <a:pt x="186221" y="429536"/>
                  </a:lnTo>
                  <a:lnTo>
                    <a:pt x="137517" y="429536"/>
                  </a:lnTo>
                  <a:lnTo>
                    <a:pt x="57503" y="197271"/>
                  </a:lnTo>
                  <a:lnTo>
                    <a:pt x="57503" y="429536"/>
                  </a:lnTo>
                  <a:lnTo>
                    <a:pt x="0" y="429536"/>
                  </a:lnTo>
                  <a:close/>
                  <a:moveTo>
                    <a:pt x="453647" y="0"/>
                  </a:moveTo>
                  <a:lnTo>
                    <a:pt x="546552" y="56480"/>
                  </a:lnTo>
                  <a:lnTo>
                    <a:pt x="524451" y="95157"/>
                  </a:lnTo>
                  <a:lnTo>
                    <a:pt x="429704" y="42769"/>
                  </a:lnTo>
                  <a:close/>
                </a:path>
              </a:pathLst>
            </a:custGeom>
            <a:solidFill>
              <a:srgbClr val="FFFFFF"/>
            </a:solidFill>
            <a:ln>
              <a:noFill/>
            </a:ln>
            <a:effectLst/>
          </p:spPr>
          <p:txBody>
            <a:bodyPr rot="0" spcFirstLastPara="0" vertOverflow="overflow" horzOverflow="overflow" vert="horz" wrap="square" lIns="60960" tIns="30480" rIns="60960" bIns="30480" numCol="1" spcCol="0" rtlCol="0" fromWordArt="0" anchor="t" anchorCtr="0" forceAA="0" compatLnSpc="1">
              <a:noAutofit/>
            </a:bodyPr>
            <a:lstStyle/>
            <a:p>
              <a:pPr marL="0" marR="0" lvl="0" indent="0" algn="ctr" defTabSz="609600" rtl="0" eaLnBrk="1" fontAlgn="auto" latinLnBrk="0" hangingPunct="1">
                <a:lnSpc>
                  <a:spcPts val="3060"/>
                </a:lnSpc>
                <a:spcBef>
                  <a:spcPts val="0"/>
                </a:spcBef>
                <a:spcAft>
                  <a:spcPts val="0"/>
                </a:spcAft>
                <a:buClrTx/>
                <a:buSzTx/>
                <a:buFontTx/>
                <a:buNone/>
                <a:defRPr/>
              </a:pPr>
              <a:endParaRPr kumimoji="0" lang="en-US" sz="2185" b="0" i="0" u="none" strike="noStrike" kern="1200" cap="none" spc="0" normalizeH="0" baseline="0" noProof="0">
                <a:ln>
                  <a:noFill/>
                </a:ln>
                <a:solidFill>
                  <a:srgbClr val="FFFFFF"/>
                </a:solidFill>
                <a:effectLst/>
                <a:uLnTx/>
                <a:uFillTx/>
                <a:latin typeface="#9Slide03 SVN-Avo Bold"/>
                <a:ea typeface="+mn-ea"/>
                <a:cs typeface="+mn-cs"/>
              </a:endParaRPr>
            </a:p>
          </p:txBody>
        </p:sp>
      </p:grpSp>
      <p:grpSp>
        <p:nvGrpSpPr>
          <p:cNvPr id="52" name="Nhóm 51"/>
          <p:cNvGrpSpPr/>
          <p:nvPr/>
        </p:nvGrpSpPr>
        <p:grpSpPr>
          <a:xfrm>
            <a:off x="8370292" y="2664706"/>
            <a:ext cx="3185884" cy="1008461"/>
            <a:chOff x="11883925" y="3997059"/>
            <a:chExt cx="4778826" cy="1512691"/>
          </a:xfrm>
        </p:grpSpPr>
        <p:sp>
          <p:nvSpPr>
            <p:cNvPr id="8" name="Freeform 8"/>
            <p:cNvSpPr/>
            <p:nvPr/>
          </p:nvSpPr>
          <p:spPr>
            <a:xfrm rot="312972">
              <a:off x="12461703" y="4095579"/>
              <a:ext cx="4201048" cy="1414171"/>
            </a:xfrm>
            <a:custGeom>
              <a:avLst/>
              <a:gdLst/>
              <a:ahLst/>
              <a:cxnLst/>
              <a:rect l="l" t="t" r="r" b="b"/>
              <a:pathLst>
                <a:path w="4201048" h="1414171">
                  <a:moveTo>
                    <a:pt x="0" y="0"/>
                  </a:moveTo>
                  <a:lnTo>
                    <a:pt x="4201048" y="0"/>
                  </a:lnTo>
                  <a:lnTo>
                    <a:pt x="4201048" y="1414171"/>
                  </a:lnTo>
                  <a:lnTo>
                    <a:pt x="0" y="1414171"/>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9"/>
            <p:cNvSpPr/>
            <p:nvPr/>
          </p:nvSpPr>
          <p:spPr>
            <a:xfrm>
              <a:off x="11883925" y="3997059"/>
              <a:ext cx="1415777" cy="1467699"/>
            </a:xfrm>
            <a:custGeom>
              <a:avLst/>
              <a:gdLst/>
              <a:ahLst/>
              <a:cxnLst/>
              <a:rect l="l" t="t" r="r" b="b"/>
              <a:pathLst>
                <a:path w="1415777" h="1467699">
                  <a:moveTo>
                    <a:pt x="0" y="0"/>
                  </a:moveTo>
                  <a:lnTo>
                    <a:pt x="1415777" y="0"/>
                  </a:lnTo>
                  <a:lnTo>
                    <a:pt x="1415777" y="1467699"/>
                  </a:lnTo>
                  <a:lnTo>
                    <a:pt x="0" y="1467699"/>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Hộp Văn bản 37"/>
            <p:cNvSpPr txBox="1">
              <a:spLocks noChangeAspect="1"/>
            </p:cNvSpPr>
            <p:nvPr/>
          </p:nvSpPr>
          <p:spPr>
            <a:xfrm>
              <a:off x="13452159" y="4477506"/>
              <a:ext cx="2299637" cy="436290"/>
            </a:xfrm>
            <a:custGeom>
              <a:avLst/>
              <a:gdLst/>
              <a:ahLst/>
              <a:cxnLst/>
              <a:rect l="l" t="t" r="r" b="b"/>
              <a:pathLst>
                <a:path w="2299637" h="436290">
                  <a:moveTo>
                    <a:pt x="688423" y="168827"/>
                  </a:moveTo>
                  <a:cubicBezTo>
                    <a:pt x="659638" y="168827"/>
                    <a:pt x="635115" y="179093"/>
                    <a:pt x="614856" y="199625"/>
                  </a:cubicBezTo>
                  <a:cubicBezTo>
                    <a:pt x="594597" y="220157"/>
                    <a:pt x="584467" y="244953"/>
                    <a:pt x="584467" y="274011"/>
                  </a:cubicBezTo>
                  <a:cubicBezTo>
                    <a:pt x="584467" y="302661"/>
                    <a:pt x="594733" y="327558"/>
                    <a:pt x="615265" y="348705"/>
                  </a:cubicBezTo>
                  <a:cubicBezTo>
                    <a:pt x="635797" y="369850"/>
                    <a:pt x="660183" y="380424"/>
                    <a:pt x="688423" y="380424"/>
                  </a:cubicBezTo>
                  <a:cubicBezTo>
                    <a:pt x="716664" y="380424"/>
                    <a:pt x="741050" y="369850"/>
                    <a:pt x="761582" y="348705"/>
                  </a:cubicBezTo>
                  <a:cubicBezTo>
                    <a:pt x="782114" y="327558"/>
                    <a:pt x="792380" y="302661"/>
                    <a:pt x="792380" y="274011"/>
                  </a:cubicBezTo>
                  <a:cubicBezTo>
                    <a:pt x="792380" y="244816"/>
                    <a:pt x="782250" y="219987"/>
                    <a:pt x="761991" y="199523"/>
                  </a:cubicBezTo>
                  <a:cubicBezTo>
                    <a:pt x="741732" y="179059"/>
                    <a:pt x="717209" y="168827"/>
                    <a:pt x="688423" y="168827"/>
                  </a:cubicBezTo>
                  <a:close/>
                  <a:moveTo>
                    <a:pt x="2209800" y="119100"/>
                  </a:moveTo>
                  <a:lnTo>
                    <a:pt x="2267304" y="119100"/>
                  </a:lnTo>
                  <a:lnTo>
                    <a:pt x="2267304" y="428718"/>
                  </a:lnTo>
                  <a:lnTo>
                    <a:pt x="2209800" y="428718"/>
                  </a:lnTo>
                  <a:close/>
                  <a:moveTo>
                    <a:pt x="1924050" y="119100"/>
                  </a:moveTo>
                  <a:lnTo>
                    <a:pt x="1981554" y="119100"/>
                  </a:lnTo>
                  <a:lnTo>
                    <a:pt x="1981554" y="243111"/>
                  </a:lnTo>
                  <a:lnTo>
                    <a:pt x="2092263" y="243111"/>
                  </a:lnTo>
                  <a:lnTo>
                    <a:pt x="2092263" y="119100"/>
                  </a:lnTo>
                  <a:lnTo>
                    <a:pt x="2149562" y="119100"/>
                  </a:lnTo>
                  <a:lnTo>
                    <a:pt x="2149562" y="428718"/>
                  </a:lnTo>
                  <a:lnTo>
                    <a:pt x="2092263" y="428718"/>
                  </a:lnTo>
                  <a:lnTo>
                    <a:pt x="2092263" y="298773"/>
                  </a:lnTo>
                  <a:lnTo>
                    <a:pt x="1981554" y="298773"/>
                  </a:lnTo>
                  <a:lnTo>
                    <a:pt x="1981554" y="428718"/>
                  </a:lnTo>
                  <a:lnTo>
                    <a:pt x="1924050" y="428718"/>
                  </a:lnTo>
                  <a:close/>
                  <a:moveTo>
                    <a:pt x="1666875" y="119100"/>
                  </a:moveTo>
                  <a:lnTo>
                    <a:pt x="1724379" y="119100"/>
                  </a:lnTo>
                  <a:lnTo>
                    <a:pt x="1724379" y="253138"/>
                  </a:lnTo>
                  <a:lnTo>
                    <a:pt x="1820763" y="119100"/>
                  </a:lnTo>
                  <a:lnTo>
                    <a:pt x="1889522" y="119100"/>
                  </a:lnTo>
                  <a:lnTo>
                    <a:pt x="1772469" y="271146"/>
                  </a:lnTo>
                  <a:lnTo>
                    <a:pt x="1889522" y="428718"/>
                  </a:lnTo>
                  <a:lnTo>
                    <a:pt x="1820763" y="428718"/>
                  </a:lnTo>
                  <a:lnTo>
                    <a:pt x="1724379" y="292838"/>
                  </a:lnTo>
                  <a:lnTo>
                    <a:pt x="1724379" y="428718"/>
                  </a:lnTo>
                  <a:lnTo>
                    <a:pt x="1666875" y="428718"/>
                  </a:lnTo>
                  <a:close/>
                  <a:moveTo>
                    <a:pt x="895350" y="119100"/>
                  </a:moveTo>
                  <a:lnTo>
                    <a:pt x="960016" y="119100"/>
                  </a:lnTo>
                  <a:lnTo>
                    <a:pt x="1088939" y="345226"/>
                  </a:lnTo>
                  <a:lnTo>
                    <a:pt x="1088939" y="119100"/>
                  </a:lnTo>
                  <a:lnTo>
                    <a:pt x="1146442" y="119100"/>
                  </a:lnTo>
                  <a:lnTo>
                    <a:pt x="1146442" y="428718"/>
                  </a:lnTo>
                  <a:lnTo>
                    <a:pt x="1082799" y="428718"/>
                  </a:lnTo>
                  <a:lnTo>
                    <a:pt x="952854" y="203206"/>
                  </a:lnTo>
                  <a:lnTo>
                    <a:pt x="952854" y="428718"/>
                  </a:lnTo>
                  <a:lnTo>
                    <a:pt x="895350" y="428718"/>
                  </a:lnTo>
                  <a:close/>
                  <a:moveTo>
                    <a:pt x="257175" y="119100"/>
                  </a:moveTo>
                  <a:lnTo>
                    <a:pt x="314679" y="119100"/>
                  </a:lnTo>
                  <a:lnTo>
                    <a:pt x="314679" y="243111"/>
                  </a:lnTo>
                  <a:lnTo>
                    <a:pt x="425388" y="243111"/>
                  </a:lnTo>
                  <a:lnTo>
                    <a:pt x="425388" y="119100"/>
                  </a:lnTo>
                  <a:lnTo>
                    <a:pt x="482687" y="119100"/>
                  </a:lnTo>
                  <a:lnTo>
                    <a:pt x="482687" y="428718"/>
                  </a:lnTo>
                  <a:lnTo>
                    <a:pt x="425388" y="428718"/>
                  </a:lnTo>
                  <a:lnTo>
                    <a:pt x="425388" y="298773"/>
                  </a:lnTo>
                  <a:lnTo>
                    <a:pt x="314679" y="298773"/>
                  </a:lnTo>
                  <a:lnTo>
                    <a:pt x="314679" y="428718"/>
                  </a:lnTo>
                  <a:lnTo>
                    <a:pt x="257175" y="428718"/>
                  </a:lnTo>
                  <a:close/>
                  <a:moveTo>
                    <a:pt x="0" y="119100"/>
                  </a:moveTo>
                  <a:lnTo>
                    <a:pt x="57504" y="119100"/>
                  </a:lnTo>
                  <a:lnTo>
                    <a:pt x="57504" y="253138"/>
                  </a:lnTo>
                  <a:lnTo>
                    <a:pt x="153889" y="119100"/>
                  </a:lnTo>
                  <a:lnTo>
                    <a:pt x="222647" y="119100"/>
                  </a:lnTo>
                  <a:lnTo>
                    <a:pt x="105594" y="271146"/>
                  </a:lnTo>
                  <a:lnTo>
                    <a:pt x="222647" y="428718"/>
                  </a:lnTo>
                  <a:lnTo>
                    <a:pt x="153889" y="428718"/>
                  </a:lnTo>
                  <a:lnTo>
                    <a:pt x="57504" y="292838"/>
                  </a:lnTo>
                  <a:lnTo>
                    <a:pt x="57504" y="428718"/>
                  </a:lnTo>
                  <a:lnTo>
                    <a:pt x="0" y="428718"/>
                  </a:lnTo>
                  <a:close/>
                  <a:moveTo>
                    <a:pt x="1348922" y="113165"/>
                  </a:moveTo>
                  <a:cubicBezTo>
                    <a:pt x="1381119" y="113165"/>
                    <a:pt x="1411064" y="121828"/>
                    <a:pt x="1438759" y="139155"/>
                  </a:cubicBezTo>
                  <a:cubicBezTo>
                    <a:pt x="1467408" y="157163"/>
                    <a:pt x="1487463" y="180764"/>
                    <a:pt x="1498923" y="209960"/>
                  </a:cubicBezTo>
                  <a:lnTo>
                    <a:pt x="1430369" y="209960"/>
                  </a:lnTo>
                  <a:cubicBezTo>
                    <a:pt x="1421365" y="197272"/>
                    <a:pt x="1409462" y="187245"/>
                    <a:pt x="1394659" y="179878"/>
                  </a:cubicBezTo>
                  <a:cubicBezTo>
                    <a:pt x="1379857" y="172511"/>
                    <a:pt x="1364612" y="168827"/>
                    <a:pt x="1348922" y="168827"/>
                  </a:cubicBezTo>
                  <a:cubicBezTo>
                    <a:pt x="1335689" y="168827"/>
                    <a:pt x="1322934" y="171112"/>
                    <a:pt x="1310655" y="175683"/>
                  </a:cubicBezTo>
                  <a:cubicBezTo>
                    <a:pt x="1298377" y="180253"/>
                    <a:pt x="1287258" y="186904"/>
                    <a:pt x="1277299" y="195635"/>
                  </a:cubicBezTo>
                  <a:cubicBezTo>
                    <a:pt x="1266521" y="205185"/>
                    <a:pt x="1257892" y="217020"/>
                    <a:pt x="1251412" y="231140"/>
                  </a:cubicBezTo>
                  <a:cubicBezTo>
                    <a:pt x="1244932" y="245260"/>
                    <a:pt x="1241692" y="259414"/>
                    <a:pt x="1241692" y="273602"/>
                  </a:cubicBezTo>
                  <a:cubicBezTo>
                    <a:pt x="1241692" y="280151"/>
                    <a:pt x="1242306" y="286597"/>
                    <a:pt x="1243534" y="292940"/>
                  </a:cubicBezTo>
                  <a:cubicBezTo>
                    <a:pt x="1244762" y="299284"/>
                    <a:pt x="1246706" y="305662"/>
                    <a:pt x="1249366" y="312074"/>
                  </a:cubicBezTo>
                  <a:cubicBezTo>
                    <a:pt x="1252026" y="318486"/>
                    <a:pt x="1255198" y="324489"/>
                    <a:pt x="1258882" y="330082"/>
                  </a:cubicBezTo>
                  <a:cubicBezTo>
                    <a:pt x="1262565" y="335676"/>
                    <a:pt x="1266726" y="340860"/>
                    <a:pt x="1271364" y="345635"/>
                  </a:cubicBezTo>
                  <a:cubicBezTo>
                    <a:pt x="1281869" y="356822"/>
                    <a:pt x="1294114" y="365417"/>
                    <a:pt x="1308097" y="371419"/>
                  </a:cubicBezTo>
                  <a:cubicBezTo>
                    <a:pt x="1322081" y="377422"/>
                    <a:pt x="1336576" y="380424"/>
                    <a:pt x="1351583" y="380424"/>
                  </a:cubicBezTo>
                  <a:cubicBezTo>
                    <a:pt x="1369591" y="380424"/>
                    <a:pt x="1387020" y="375308"/>
                    <a:pt x="1403868" y="365076"/>
                  </a:cubicBezTo>
                  <a:cubicBezTo>
                    <a:pt x="1420717" y="354844"/>
                    <a:pt x="1433438" y="341406"/>
                    <a:pt x="1442033" y="324762"/>
                  </a:cubicBezTo>
                  <a:lnTo>
                    <a:pt x="1312497" y="324762"/>
                  </a:lnTo>
                  <a:lnTo>
                    <a:pt x="1312497" y="270737"/>
                  </a:lnTo>
                  <a:lnTo>
                    <a:pt x="1514475" y="270737"/>
                  </a:lnTo>
                  <a:lnTo>
                    <a:pt x="1514475" y="277490"/>
                  </a:lnTo>
                  <a:cubicBezTo>
                    <a:pt x="1514475" y="321965"/>
                    <a:pt x="1498104" y="359755"/>
                    <a:pt x="1465362" y="390860"/>
                  </a:cubicBezTo>
                  <a:cubicBezTo>
                    <a:pt x="1433438" y="421147"/>
                    <a:pt x="1394898" y="436290"/>
                    <a:pt x="1349741" y="436290"/>
                  </a:cubicBezTo>
                  <a:cubicBezTo>
                    <a:pt x="1304584" y="436290"/>
                    <a:pt x="1265839" y="420942"/>
                    <a:pt x="1233506" y="390246"/>
                  </a:cubicBezTo>
                  <a:cubicBezTo>
                    <a:pt x="1200628" y="359005"/>
                    <a:pt x="1184188" y="320805"/>
                    <a:pt x="1184188" y="275649"/>
                  </a:cubicBezTo>
                  <a:cubicBezTo>
                    <a:pt x="1184188" y="230492"/>
                    <a:pt x="1200389" y="192122"/>
                    <a:pt x="1232790" y="160539"/>
                  </a:cubicBezTo>
                  <a:cubicBezTo>
                    <a:pt x="1265191" y="128957"/>
                    <a:pt x="1303902" y="113165"/>
                    <a:pt x="1348922" y="113165"/>
                  </a:cubicBezTo>
                  <a:close/>
                  <a:moveTo>
                    <a:pt x="688423" y="113165"/>
                  </a:moveTo>
                  <a:cubicBezTo>
                    <a:pt x="732898" y="113165"/>
                    <a:pt x="770893" y="128957"/>
                    <a:pt x="802407" y="160539"/>
                  </a:cubicBezTo>
                  <a:cubicBezTo>
                    <a:pt x="833921" y="192122"/>
                    <a:pt x="849679" y="230355"/>
                    <a:pt x="849679" y="275239"/>
                  </a:cubicBezTo>
                  <a:cubicBezTo>
                    <a:pt x="849679" y="319850"/>
                    <a:pt x="833853" y="357845"/>
                    <a:pt x="802202" y="389223"/>
                  </a:cubicBezTo>
                  <a:cubicBezTo>
                    <a:pt x="770552" y="420601"/>
                    <a:pt x="732625" y="436290"/>
                    <a:pt x="688423" y="436290"/>
                  </a:cubicBezTo>
                  <a:cubicBezTo>
                    <a:pt x="644221" y="436290"/>
                    <a:pt x="606261" y="420635"/>
                    <a:pt x="574542" y="389325"/>
                  </a:cubicBezTo>
                  <a:cubicBezTo>
                    <a:pt x="542823" y="358016"/>
                    <a:pt x="526964" y="319987"/>
                    <a:pt x="526964" y="275239"/>
                  </a:cubicBezTo>
                  <a:cubicBezTo>
                    <a:pt x="526964" y="230355"/>
                    <a:pt x="542721" y="192122"/>
                    <a:pt x="574235" y="160539"/>
                  </a:cubicBezTo>
                  <a:cubicBezTo>
                    <a:pt x="605749" y="128957"/>
                    <a:pt x="643812" y="113165"/>
                    <a:pt x="688423" y="113165"/>
                  </a:cubicBezTo>
                  <a:close/>
                  <a:moveTo>
                    <a:pt x="670415" y="33561"/>
                  </a:moveTo>
                  <a:lnTo>
                    <a:pt x="714412" y="33561"/>
                  </a:lnTo>
                  <a:lnTo>
                    <a:pt x="775599" y="91269"/>
                  </a:lnTo>
                  <a:lnTo>
                    <a:pt x="714822" y="91269"/>
                  </a:lnTo>
                  <a:lnTo>
                    <a:pt x="692107" y="64461"/>
                  </a:lnTo>
                  <a:lnTo>
                    <a:pt x="669187" y="91269"/>
                  </a:lnTo>
                  <a:lnTo>
                    <a:pt x="608410" y="91269"/>
                  </a:lnTo>
                  <a:close/>
                  <a:moveTo>
                    <a:pt x="2277331" y="0"/>
                  </a:moveTo>
                  <a:lnTo>
                    <a:pt x="2299637" y="43588"/>
                  </a:lnTo>
                  <a:lnTo>
                    <a:pt x="2204070" y="94339"/>
                  </a:lnTo>
                  <a:lnTo>
                    <a:pt x="2182993" y="55662"/>
                  </a:lnTo>
                  <a:close/>
                </a:path>
              </a:pathLst>
            </a:custGeom>
            <a:solidFill>
              <a:srgbClr val="FFFFFF"/>
            </a:solidFill>
            <a:ln>
              <a:noFill/>
            </a:ln>
            <a:effectLst/>
          </p:spPr>
          <p:txBody>
            <a:bodyPr rot="0" spcFirstLastPara="0" vertOverflow="overflow" horzOverflow="overflow" vert="horz" wrap="square" lIns="60960" tIns="30480" rIns="60960" bIns="30480" numCol="1" spcCol="0" rtlCol="0" fromWordArt="0" anchor="t" anchorCtr="0" forceAA="0" compatLnSpc="1">
              <a:noAutofit/>
            </a:bodyPr>
            <a:lstStyle/>
            <a:p>
              <a:pPr marL="0" marR="0" lvl="0" indent="0" algn="ctr" defTabSz="609600" rtl="0" eaLnBrk="1" fontAlgn="auto" latinLnBrk="0" hangingPunct="1">
                <a:lnSpc>
                  <a:spcPts val="3060"/>
                </a:lnSpc>
                <a:spcBef>
                  <a:spcPts val="0"/>
                </a:spcBef>
                <a:spcAft>
                  <a:spcPts val="0"/>
                </a:spcAft>
                <a:buClrTx/>
                <a:buSzTx/>
                <a:buFontTx/>
                <a:buNone/>
                <a:defRPr/>
              </a:pPr>
              <a:endParaRPr kumimoji="0" lang="en-US" sz="2185" b="0" i="0" u="none" strike="noStrike" kern="1200" cap="none" spc="0" normalizeH="0" baseline="0" noProof="0">
                <a:ln>
                  <a:noFill/>
                </a:ln>
                <a:solidFill>
                  <a:srgbClr val="FFFFFF"/>
                </a:solidFill>
                <a:effectLst/>
                <a:uLnTx/>
                <a:uFillTx/>
                <a:latin typeface="#9Slide03 SVN-Avo Bold"/>
                <a:ea typeface="+mn-ea"/>
                <a:cs typeface="+mn-cs"/>
              </a:endParaRPr>
            </a:p>
          </p:txBody>
        </p:sp>
      </p:grpSp>
      <p:grpSp>
        <p:nvGrpSpPr>
          <p:cNvPr id="53" name="Nhóm 52"/>
          <p:cNvGrpSpPr/>
          <p:nvPr/>
        </p:nvGrpSpPr>
        <p:grpSpPr>
          <a:xfrm>
            <a:off x="8565381" y="3768532"/>
            <a:ext cx="2990795" cy="942781"/>
            <a:chOff x="12176559" y="5652797"/>
            <a:chExt cx="4486192" cy="1414171"/>
          </a:xfrm>
        </p:grpSpPr>
        <p:sp>
          <p:nvSpPr>
            <p:cNvPr id="10" name="Freeform 10"/>
            <p:cNvSpPr/>
            <p:nvPr/>
          </p:nvSpPr>
          <p:spPr>
            <a:xfrm rot="312972">
              <a:off x="12461703" y="5652797"/>
              <a:ext cx="4201048" cy="1414171"/>
            </a:xfrm>
            <a:custGeom>
              <a:avLst/>
              <a:gdLst/>
              <a:ahLst/>
              <a:cxnLst/>
              <a:rect l="l" t="t" r="r" b="b"/>
              <a:pathLst>
                <a:path w="4201048" h="1414171">
                  <a:moveTo>
                    <a:pt x="0" y="0"/>
                  </a:moveTo>
                  <a:lnTo>
                    <a:pt x="4201048" y="0"/>
                  </a:lnTo>
                  <a:lnTo>
                    <a:pt x="4201048" y="1414171"/>
                  </a:lnTo>
                  <a:lnTo>
                    <a:pt x="0" y="1414171"/>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1"/>
            <p:cNvSpPr/>
            <p:nvPr/>
          </p:nvSpPr>
          <p:spPr>
            <a:xfrm>
              <a:off x="12176559" y="5697790"/>
              <a:ext cx="1123143" cy="1295029"/>
            </a:xfrm>
            <a:custGeom>
              <a:avLst/>
              <a:gdLst/>
              <a:ahLst/>
              <a:cxnLst/>
              <a:rect l="l" t="t" r="r" b="b"/>
              <a:pathLst>
                <a:path w="1123143" h="1295029">
                  <a:moveTo>
                    <a:pt x="0" y="0"/>
                  </a:moveTo>
                  <a:lnTo>
                    <a:pt x="1123143" y="0"/>
                  </a:lnTo>
                  <a:lnTo>
                    <a:pt x="1123143" y="1295029"/>
                  </a:lnTo>
                  <a:lnTo>
                    <a:pt x="0" y="1295029"/>
                  </a:lnTo>
                  <a:lnTo>
                    <a:pt x="0" y="0"/>
                  </a:lnTo>
                  <a:close/>
                </a:path>
              </a:pathLst>
            </a:custGeom>
            <a:blipFill>
              <a:blip r:embed="rId20">
                <a:extLst>
                  <a:ext uri="{96DAC541-7B7A-43D3-8B79-37D633B846F1}">
                    <asvg:svgBlip xmlns="" xmlns:asvg="http://schemas.microsoft.com/office/drawing/2016/SVG/main" r:embed="rId21"/>
                  </a:ext>
                </a:extLst>
              </a:blip>
              <a:stretch>
                <a:fillRect/>
              </a:stretch>
            </a:blipFill>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Hộp Văn bản 39"/>
            <p:cNvSpPr txBox="1">
              <a:spLocks noChangeAspect="1"/>
            </p:cNvSpPr>
            <p:nvPr/>
          </p:nvSpPr>
          <p:spPr>
            <a:xfrm>
              <a:off x="13985559" y="6034723"/>
              <a:ext cx="1223423" cy="436290"/>
            </a:xfrm>
            <a:custGeom>
              <a:avLst/>
              <a:gdLst/>
              <a:ahLst/>
              <a:cxnLst/>
              <a:rect l="l" t="t" r="r" b="b"/>
              <a:pathLst>
                <a:path w="1223423" h="436290">
                  <a:moveTo>
                    <a:pt x="726523" y="168827"/>
                  </a:moveTo>
                  <a:cubicBezTo>
                    <a:pt x="697738" y="168827"/>
                    <a:pt x="673215" y="179093"/>
                    <a:pt x="652956" y="199625"/>
                  </a:cubicBezTo>
                  <a:cubicBezTo>
                    <a:pt x="632696" y="220157"/>
                    <a:pt x="622567" y="244953"/>
                    <a:pt x="622567" y="274011"/>
                  </a:cubicBezTo>
                  <a:cubicBezTo>
                    <a:pt x="622567" y="302661"/>
                    <a:pt x="632833" y="327558"/>
                    <a:pt x="653365" y="348705"/>
                  </a:cubicBezTo>
                  <a:cubicBezTo>
                    <a:pt x="673897" y="369850"/>
                    <a:pt x="698283" y="380424"/>
                    <a:pt x="726523" y="380424"/>
                  </a:cubicBezTo>
                  <a:cubicBezTo>
                    <a:pt x="754764" y="380424"/>
                    <a:pt x="779150" y="369850"/>
                    <a:pt x="799682" y="348705"/>
                  </a:cubicBezTo>
                  <a:cubicBezTo>
                    <a:pt x="820214" y="327558"/>
                    <a:pt x="830480" y="302661"/>
                    <a:pt x="830480" y="274011"/>
                  </a:cubicBezTo>
                  <a:cubicBezTo>
                    <a:pt x="830480" y="244816"/>
                    <a:pt x="820350" y="219987"/>
                    <a:pt x="800091" y="199523"/>
                  </a:cubicBezTo>
                  <a:cubicBezTo>
                    <a:pt x="779832" y="179059"/>
                    <a:pt x="755309" y="168827"/>
                    <a:pt x="726523" y="168827"/>
                  </a:cubicBezTo>
                  <a:close/>
                  <a:moveTo>
                    <a:pt x="0" y="119100"/>
                  </a:moveTo>
                  <a:lnTo>
                    <a:pt x="64666" y="119100"/>
                  </a:lnTo>
                  <a:lnTo>
                    <a:pt x="193588" y="345226"/>
                  </a:lnTo>
                  <a:lnTo>
                    <a:pt x="193588" y="119100"/>
                  </a:lnTo>
                  <a:lnTo>
                    <a:pt x="251092" y="119100"/>
                  </a:lnTo>
                  <a:lnTo>
                    <a:pt x="251092" y="428718"/>
                  </a:lnTo>
                  <a:lnTo>
                    <a:pt x="187449" y="428718"/>
                  </a:lnTo>
                  <a:lnTo>
                    <a:pt x="57504" y="203206"/>
                  </a:lnTo>
                  <a:lnTo>
                    <a:pt x="57504" y="428718"/>
                  </a:lnTo>
                  <a:lnTo>
                    <a:pt x="0" y="428718"/>
                  </a:lnTo>
                  <a:close/>
                  <a:moveTo>
                    <a:pt x="1076493" y="113165"/>
                  </a:moveTo>
                  <a:cubicBezTo>
                    <a:pt x="1108144" y="113165"/>
                    <a:pt x="1137577" y="121658"/>
                    <a:pt x="1164794" y="138643"/>
                  </a:cubicBezTo>
                  <a:cubicBezTo>
                    <a:pt x="1192011" y="155628"/>
                    <a:pt x="1211554" y="178582"/>
                    <a:pt x="1223423" y="207504"/>
                  </a:cubicBezTo>
                  <a:lnTo>
                    <a:pt x="1158144" y="207504"/>
                  </a:lnTo>
                  <a:cubicBezTo>
                    <a:pt x="1148594" y="195635"/>
                    <a:pt x="1136588" y="186221"/>
                    <a:pt x="1122127" y="179264"/>
                  </a:cubicBezTo>
                  <a:cubicBezTo>
                    <a:pt x="1107666" y="172306"/>
                    <a:pt x="1092591" y="168827"/>
                    <a:pt x="1076902" y="168827"/>
                  </a:cubicBezTo>
                  <a:cubicBezTo>
                    <a:pt x="1048935" y="168827"/>
                    <a:pt x="1024958" y="179332"/>
                    <a:pt x="1004972" y="200341"/>
                  </a:cubicBezTo>
                  <a:cubicBezTo>
                    <a:pt x="984985" y="221351"/>
                    <a:pt x="974992" y="246453"/>
                    <a:pt x="974992" y="275649"/>
                  </a:cubicBezTo>
                  <a:cubicBezTo>
                    <a:pt x="974992" y="303616"/>
                    <a:pt x="985156" y="328070"/>
                    <a:pt x="1005483" y="349011"/>
                  </a:cubicBezTo>
                  <a:cubicBezTo>
                    <a:pt x="1025811" y="369953"/>
                    <a:pt x="1049753" y="380424"/>
                    <a:pt x="1077311" y="380424"/>
                  </a:cubicBezTo>
                  <a:cubicBezTo>
                    <a:pt x="1091909" y="380424"/>
                    <a:pt x="1105824" y="377354"/>
                    <a:pt x="1119058" y="371215"/>
                  </a:cubicBezTo>
                  <a:cubicBezTo>
                    <a:pt x="1132291" y="365076"/>
                    <a:pt x="1144364" y="356140"/>
                    <a:pt x="1155279" y="344407"/>
                  </a:cubicBezTo>
                  <a:lnTo>
                    <a:pt x="1221786" y="344407"/>
                  </a:lnTo>
                  <a:cubicBezTo>
                    <a:pt x="1210326" y="372102"/>
                    <a:pt x="1190954" y="394475"/>
                    <a:pt x="1163669" y="411529"/>
                  </a:cubicBezTo>
                  <a:cubicBezTo>
                    <a:pt x="1137202" y="428036"/>
                    <a:pt x="1108689" y="436290"/>
                    <a:pt x="1078130" y="436290"/>
                  </a:cubicBezTo>
                  <a:cubicBezTo>
                    <a:pt x="1033928" y="436290"/>
                    <a:pt x="996104" y="420294"/>
                    <a:pt x="964658" y="388302"/>
                  </a:cubicBezTo>
                  <a:cubicBezTo>
                    <a:pt x="933212" y="356310"/>
                    <a:pt x="917488" y="318077"/>
                    <a:pt x="917488" y="273602"/>
                  </a:cubicBezTo>
                  <a:cubicBezTo>
                    <a:pt x="917488" y="229809"/>
                    <a:pt x="933178" y="192122"/>
                    <a:pt x="964555" y="160539"/>
                  </a:cubicBezTo>
                  <a:cubicBezTo>
                    <a:pt x="995933" y="128957"/>
                    <a:pt x="1033246" y="113165"/>
                    <a:pt x="1076493" y="113165"/>
                  </a:cubicBezTo>
                  <a:close/>
                  <a:moveTo>
                    <a:pt x="801626" y="93929"/>
                  </a:moveTo>
                  <a:lnTo>
                    <a:pt x="857288" y="93929"/>
                  </a:lnTo>
                  <a:lnTo>
                    <a:pt x="857288" y="144475"/>
                  </a:lnTo>
                  <a:lnTo>
                    <a:pt x="822499" y="144475"/>
                  </a:lnTo>
                  <a:cubicBezTo>
                    <a:pt x="842417" y="159346"/>
                    <a:pt x="858276" y="178206"/>
                    <a:pt x="870078" y="201058"/>
                  </a:cubicBezTo>
                  <a:cubicBezTo>
                    <a:pt x="881878" y="223909"/>
                    <a:pt x="887779" y="248636"/>
                    <a:pt x="887779" y="275239"/>
                  </a:cubicBezTo>
                  <a:cubicBezTo>
                    <a:pt x="887779" y="319850"/>
                    <a:pt x="871953" y="357845"/>
                    <a:pt x="840303" y="389223"/>
                  </a:cubicBezTo>
                  <a:cubicBezTo>
                    <a:pt x="808652" y="420601"/>
                    <a:pt x="770725" y="436290"/>
                    <a:pt x="726523" y="436290"/>
                  </a:cubicBezTo>
                  <a:cubicBezTo>
                    <a:pt x="682321" y="436290"/>
                    <a:pt x="644361" y="420635"/>
                    <a:pt x="612642" y="389325"/>
                  </a:cubicBezTo>
                  <a:cubicBezTo>
                    <a:pt x="580923" y="358016"/>
                    <a:pt x="565063" y="319987"/>
                    <a:pt x="565063" y="275239"/>
                  </a:cubicBezTo>
                  <a:cubicBezTo>
                    <a:pt x="565063" y="230355"/>
                    <a:pt x="580821" y="192122"/>
                    <a:pt x="612335" y="160539"/>
                  </a:cubicBezTo>
                  <a:cubicBezTo>
                    <a:pt x="643849" y="128957"/>
                    <a:pt x="681912" y="113165"/>
                    <a:pt x="726523" y="113165"/>
                  </a:cubicBezTo>
                  <a:cubicBezTo>
                    <a:pt x="733890" y="113165"/>
                    <a:pt x="740541" y="113506"/>
                    <a:pt x="746476" y="114189"/>
                  </a:cubicBezTo>
                  <a:cubicBezTo>
                    <a:pt x="752410" y="114871"/>
                    <a:pt x="758788" y="116099"/>
                    <a:pt x="765609" y="117872"/>
                  </a:cubicBezTo>
                  <a:cubicBezTo>
                    <a:pt x="777888" y="120737"/>
                    <a:pt x="789893" y="125307"/>
                    <a:pt x="801626" y="131583"/>
                  </a:cubicBezTo>
                  <a:close/>
                  <a:moveTo>
                    <a:pt x="488361" y="93929"/>
                  </a:moveTo>
                  <a:lnTo>
                    <a:pt x="544228" y="93929"/>
                  </a:lnTo>
                  <a:lnTo>
                    <a:pt x="544228" y="144475"/>
                  </a:lnTo>
                  <a:lnTo>
                    <a:pt x="513941" y="144475"/>
                  </a:lnTo>
                  <a:lnTo>
                    <a:pt x="513941" y="312279"/>
                  </a:lnTo>
                  <a:cubicBezTo>
                    <a:pt x="513941" y="330423"/>
                    <a:pt x="512713" y="345157"/>
                    <a:pt x="510258" y="356481"/>
                  </a:cubicBezTo>
                  <a:cubicBezTo>
                    <a:pt x="506983" y="371760"/>
                    <a:pt x="500708" y="384926"/>
                    <a:pt x="491431" y="395976"/>
                  </a:cubicBezTo>
                  <a:cubicBezTo>
                    <a:pt x="481472" y="407845"/>
                    <a:pt x="469159" y="417531"/>
                    <a:pt x="454494" y="425035"/>
                  </a:cubicBezTo>
                  <a:cubicBezTo>
                    <a:pt x="439828" y="432538"/>
                    <a:pt x="424719" y="436290"/>
                    <a:pt x="409166" y="436290"/>
                  </a:cubicBezTo>
                  <a:cubicBezTo>
                    <a:pt x="394841" y="436290"/>
                    <a:pt x="380551" y="432811"/>
                    <a:pt x="366294" y="425853"/>
                  </a:cubicBezTo>
                  <a:cubicBezTo>
                    <a:pt x="352038" y="418896"/>
                    <a:pt x="339896" y="409721"/>
                    <a:pt x="329868" y="398329"/>
                  </a:cubicBezTo>
                  <a:cubicBezTo>
                    <a:pt x="319841" y="386938"/>
                    <a:pt x="312849" y="373466"/>
                    <a:pt x="308893" y="357913"/>
                  </a:cubicBezTo>
                  <a:cubicBezTo>
                    <a:pt x="307529" y="352183"/>
                    <a:pt x="306506" y="345669"/>
                    <a:pt x="305824" y="338370"/>
                  </a:cubicBezTo>
                  <a:cubicBezTo>
                    <a:pt x="305141" y="331072"/>
                    <a:pt x="304800" y="322374"/>
                    <a:pt x="304800" y="312279"/>
                  </a:cubicBezTo>
                  <a:lnTo>
                    <a:pt x="304800" y="119100"/>
                  </a:lnTo>
                  <a:lnTo>
                    <a:pt x="362304" y="119100"/>
                  </a:lnTo>
                  <a:lnTo>
                    <a:pt x="362304" y="320260"/>
                  </a:lnTo>
                  <a:cubicBezTo>
                    <a:pt x="362304" y="324080"/>
                    <a:pt x="362372" y="327558"/>
                    <a:pt x="362508" y="330696"/>
                  </a:cubicBezTo>
                  <a:cubicBezTo>
                    <a:pt x="362645" y="333834"/>
                    <a:pt x="362986" y="337279"/>
                    <a:pt x="363532" y="341031"/>
                  </a:cubicBezTo>
                  <a:cubicBezTo>
                    <a:pt x="364077" y="344782"/>
                    <a:pt x="365646" y="349114"/>
                    <a:pt x="368238" y="354025"/>
                  </a:cubicBezTo>
                  <a:cubicBezTo>
                    <a:pt x="372331" y="362074"/>
                    <a:pt x="377993" y="368486"/>
                    <a:pt x="385223" y="373261"/>
                  </a:cubicBezTo>
                  <a:cubicBezTo>
                    <a:pt x="392454" y="378036"/>
                    <a:pt x="400435" y="380424"/>
                    <a:pt x="409166" y="380424"/>
                  </a:cubicBezTo>
                  <a:cubicBezTo>
                    <a:pt x="416806" y="380424"/>
                    <a:pt x="424070" y="378582"/>
                    <a:pt x="430960" y="374898"/>
                  </a:cubicBezTo>
                  <a:cubicBezTo>
                    <a:pt x="437850" y="371215"/>
                    <a:pt x="443614" y="365826"/>
                    <a:pt x="448252" y="358732"/>
                  </a:cubicBezTo>
                  <a:cubicBezTo>
                    <a:pt x="451936" y="352593"/>
                    <a:pt x="454391" y="345157"/>
                    <a:pt x="455619" y="336426"/>
                  </a:cubicBezTo>
                  <a:cubicBezTo>
                    <a:pt x="456301" y="330560"/>
                    <a:pt x="456642" y="322511"/>
                    <a:pt x="456642" y="312279"/>
                  </a:cubicBezTo>
                  <a:lnTo>
                    <a:pt x="456642" y="119100"/>
                  </a:lnTo>
                  <a:lnTo>
                    <a:pt x="488361" y="119100"/>
                  </a:lnTo>
                  <a:close/>
                  <a:moveTo>
                    <a:pt x="765814" y="0"/>
                  </a:moveTo>
                  <a:lnTo>
                    <a:pt x="788120" y="43588"/>
                  </a:lnTo>
                  <a:lnTo>
                    <a:pt x="692553" y="94339"/>
                  </a:lnTo>
                  <a:lnTo>
                    <a:pt x="671680" y="55662"/>
                  </a:lnTo>
                  <a:close/>
                </a:path>
              </a:pathLst>
            </a:custGeom>
            <a:solidFill>
              <a:srgbClr val="FFFFFF"/>
            </a:solidFill>
            <a:ln>
              <a:noFill/>
            </a:ln>
            <a:effectLst/>
          </p:spPr>
          <p:txBody>
            <a:bodyPr rot="0" spcFirstLastPara="0" vertOverflow="overflow" horzOverflow="overflow" vert="horz" wrap="square" lIns="60960" tIns="30480" rIns="60960" bIns="30480" numCol="1" spcCol="0" rtlCol="0" fromWordArt="0" anchor="t" anchorCtr="0" forceAA="0" compatLnSpc="1">
              <a:noAutofit/>
            </a:bodyPr>
            <a:lstStyle/>
            <a:p>
              <a:pPr marL="0" marR="0" lvl="0" indent="0" algn="ctr" defTabSz="609600" rtl="0" eaLnBrk="1" fontAlgn="auto" latinLnBrk="0" hangingPunct="1">
                <a:lnSpc>
                  <a:spcPts val="3060"/>
                </a:lnSpc>
                <a:spcBef>
                  <a:spcPts val="0"/>
                </a:spcBef>
                <a:spcAft>
                  <a:spcPts val="0"/>
                </a:spcAft>
                <a:buClrTx/>
                <a:buSzTx/>
                <a:buFontTx/>
                <a:buNone/>
                <a:defRPr/>
              </a:pPr>
              <a:endParaRPr kumimoji="0" lang="en-US" sz="2185" b="0" i="0" u="none" strike="noStrike" kern="1200" cap="none" spc="0" normalizeH="0" baseline="0" noProof="0">
                <a:ln>
                  <a:noFill/>
                </a:ln>
                <a:solidFill>
                  <a:srgbClr val="FFFFFF"/>
                </a:solidFill>
                <a:effectLst/>
                <a:uLnTx/>
                <a:uFillTx/>
                <a:latin typeface="#9Slide03 SVN-Avo Bold"/>
                <a:ea typeface="+mn-ea"/>
                <a:cs typeface="+mn-cs"/>
              </a:endParaRPr>
            </a:p>
          </p:txBody>
        </p:sp>
      </p:grpSp>
      <p:grpSp>
        <p:nvGrpSpPr>
          <p:cNvPr id="56" name="Nhóm 55"/>
          <p:cNvGrpSpPr/>
          <p:nvPr/>
        </p:nvGrpSpPr>
        <p:grpSpPr>
          <a:xfrm>
            <a:off x="4046925" y="3231978"/>
            <a:ext cx="1225936" cy="1154606"/>
            <a:chOff x="5398875" y="4847966"/>
            <a:chExt cx="1838904" cy="1731909"/>
          </a:xfrm>
        </p:grpSpPr>
        <p:sp>
          <p:nvSpPr>
            <p:cNvPr id="16" name="Freeform 16"/>
            <p:cNvSpPr/>
            <p:nvPr/>
          </p:nvSpPr>
          <p:spPr>
            <a:xfrm rot="9036125">
              <a:off x="5398875" y="5740875"/>
              <a:ext cx="1838904" cy="839000"/>
            </a:xfrm>
            <a:custGeom>
              <a:avLst/>
              <a:gdLst/>
              <a:ahLst/>
              <a:cxnLst/>
              <a:rect l="l" t="t" r="r" b="b"/>
              <a:pathLst>
                <a:path w="1838904" h="839000">
                  <a:moveTo>
                    <a:pt x="0" y="0"/>
                  </a:moveTo>
                  <a:lnTo>
                    <a:pt x="1838905" y="0"/>
                  </a:lnTo>
                  <a:lnTo>
                    <a:pt x="1838905" y="839000"/>
                  </a:lnTo>
                  <a:lnTo>
                    <a:pt x="0" y="839000"/>
                  </a:lnTo>
                  <a:lnTo>
                    <a:pt x="0" y="0"/>
                  </a:lnTo>
                  <a:close/>
                </a:path>
              </a:pathLst>
            </a:custGeom>
            <a:blipFill>
              <a:blip r:embed="rId22">
                <a:extLst>
                  <a:ext uri="{96DAC541-7B7A-43D3-8B79-37D633B846F1}">
                    <asvg:svgBlip xmlns="" xmlns:asvg="http://schemas.microsoft.com/office/drawing/2016/SVG/main" r:embed="rId23"/>
                  </a:ext>
                </a:extLst>
              </a:blip>
              <a:stretch>
                <a:fillRect/>
              </a:stretch>
            </a:blipFill>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8" name="Hộp Văn bản 47"/>
            <p:cNvSpPr txBox="1">
              <a:spLocks noChangeAspect="1"/>
            </p:cNvSpPr>
            <p:nvPr/>
          </p:nvSpPr>
          <p:spPr>
            <a:xfrm rot="-2203555">
              <a:off x="5920659" y="4847966"/>
              <a:ext cx="751433" cy="898216"/>
            </a:xfrm>
            <a:custGeom>
              <a:avLst/>
              <a:gdLst/>
              <a:ahLst/>
              <a:cxnLst/>
              <a:rect l="l" t="t" r="r" b="b"/>
              <a:pathLst>
                <a:path w="751433" h="898216">
                  <a:moveTo>
                    <a:pt x="172305" y="581026"/>
                  </a:moveTo>
                  <a:lnTo>
                    <a:pt x="172306" y="636687"/>
                  </a:lnTo>
                  <a:lnTo>
                    <a:pt x="114393" y="636687"/>
                  </a:lnTo>
                  <a:lnTo>
                    <a:pt x="114393" y="890644"/>
                  </a:lnTo>
                  <a:lnTo>
                    <a:pt x="57094" y="890644"/>
                  </a:lnTo>
                  <a:lnTo>
                    <a:pt x="57094" y="636687"/>
                  </a:lnTo>
                  <a:lnTo>
                    <a:pt x="0" y="636687"/>
                  </a:lnTo>
                  <a:lnTo>
                    <a:pt x="0" y="581026"/>
                  </a:lnTo>
                  <a:close/>
                  <a:moveTo>
                    <a:pt x="329022" y="647022"/>
                  </a:moveTo>
                  <a:cubicBezTo>
                    <a:pt x="323292" y="642724"/>
                    <a:pt x="316539" y="639757"/>
                    <a:pt x="308762" y="638120"/>
                  </a:cubicBezTo>
                  <a:cubicBezTo>
                    <a:pt x="306307" y="637711"/>
                    <a:pt x="303237" y="637369"/>
                    <a:pt x="299554" y="637096"/>
                  </a:cubicBezTo>
                  <a:cubicBezTo>
                    <a:pt x="295870" y="636824"/>
                    <a:pt x="291436" y="636687"/>
                    <a:pt x="286252" y="636687"/>
                  </a:cubicBezTo>
                  <a:lnTo>
                    <a:pt x="254533" y="636687"/>
                  </a:lnTo>
                  <a:lnTo>
                    <a:pt x="254533" y="728366"/>
                  </a:lnTo>
                  <a:lnTo>
                    <a:pt x="285843" y="728365"/>
                  </a:lnTo>
                  <a:cubicBezTo>
                    <a:pt x="295802" y="728366"/>
                    <a:pt x="303851" y="727615"/>
                    <a:pt x="309990" y="726114"/>
                  </a:cubicBezTo>
                  <a:cubicBezTo>
                    <a:pt x="318994" y="724068"/>
                    <a:pt x="326225" y="720521"/>
                    <a:pt x="331682" y="715473"/>
                  </a:cubicBezTo>
                  <a:cubicBezTo>
                    <a:pt x="341095" y="706469"/>
                    <a:pt x="345802" y="695282"/>
                    <a:pt x="345802" y="681913"/>
                  </a:cubicBezTo>
                  <a:cubicBezTo>
                    <a:pt x="345802" y="674955"/>
                    <a:pt x="344438" y="668474"/>
                    <a:pt x="341709" y="662472"/>
                  </a:cubicBezTo>
                  <a:cubicBezTo>
                    <a:pt x="338980" y="656469"/>
                    <a:pt x="334751" y="651319"/>
                    <a:pt x="329022" y="647022"/>
                  </a:cubicBezTo>
                  <a:close/>
                  <a:moveTo>
                    <a:pt x="367391" y="602922"/>
                  </a:moveTo>
                  <a:cubicBezTo>
                    <a:pt x="378237" y="611926"/>
                    <a:pt x="386934" y="623250"/>
                    <a:pt x="393483" y="636892"/>
                  </a:cubicBezTo>
                  <a:cubicBezTo>
                    <a:pt x="400031" y="650535"/>
                    <a:pt x="403305" y="664586"/>
                    <a:pt x="403305" y="679048"/>
                  </a:cubicBezTo>
                  <a:cubicBezTo>
                    <a:pt x="403305" y="685050"/>
                    <a:pt x="402760" y="690916"/>
                    <a:pt x="401668" y="696646"/>
                  </a:cubicBezTo>
                  <a:cubicBezTo>
                    <a:pt x="400577" y="702376"/>
                    <a:pt x="398735" y="708584"/>
                    <a:pt x="396143" y="715269"/>
                  </a:cubicBezTo>
                  <a:cubicBezTo>
                    <a:pt x="391505" y="727820"/>
                    <a:pt x="385468" y="738086"/>
                    <a:pt x="378032" y="746067"/>
                  </a:cubicBezTo>
                  <a:cubicBezTo>
                    <a:pt x="370597" y="754048"/>
                    <a:pt x="362105" y="760562"/>
                    <a:pt x="352555" y="765610"/>
                  </a:cubicBezTo>
                  <a:cubicBezTo>
                    <a:pt x="344097" y="769975"/>
                    <a:pt x="334206" y="773522"/>
                    <a:pt x="322882" y="776251"/>
                  </a:cubicBezTo>
                  <a:lnTo>
                    <a:pt x="406579" y="890644"/>
                  </a:lnTo>
                  <a:lnTo>
                    <a:pt x="335774" y="890644"/>
                  </a:lnTo>
                  <a:lnTo>
                    <a:pt x="254533" y="771953"/>
                  </a:lnTo>
                  <a:lnTo>
                    <a:pt x="254533" y="890644"/>
                  </a:lnTo>
                  <a:lnTo>
                    <a:pt x="197030" y="890644"/>
                  </a:lnTo>
                  <a:lnTo>
                    <a:pt x="197030" y="581026"/>
                  </a:lnTo>
                  <a:lnTo>
                    <a:pt x="286866" y="581025"/>
                  </a:lnTo>
                  <a:cubicBezTo>
                    <a:pt x="295597" y="581026"/>
                    <a:pt x="303510" y="581299"/>
                    <a:pt x="310604" y="581844"/>
                  </a:cubicBezTo>
                  <a:cubicBezTo>
                    <a:pt x="317698" y="582390"/>
                    <a:pt x="323905" y="583277"/>
                    <a:pt x="329226" y="584505"/>
                  </a:cubicBezTo>
                  <a:cubicBezTo>
                    <a:pt x="343824" y="587779"/>
                    <a:pt x="356545" y="593918"/>
                    <a:pt x="367391" y="602922"/>
                  </a:cubicBezTo>
                  <a:close/>
                  <a:moveTo>
                    <a:pt x="663848" y="661449"/>
                  </a:moveTo>
                  <a:cubicBezTo>
                    <a:pt x="643657" y="640985"/>
                    <a:pt x="619100" y="630753"/>
                    <a:pt x="590177" y="630753"/>
                  </a:cubicBezTo>
                  <a:cubicBezTo>
                    <a:pt x="561528" y="630753"/>
                    <a:pt x="537040" y="641053"/>
                    <a:pt x="516712" y="661653"/>
                  </a:cubicBezTo>
                  <a:cubicBezTo>
                    <a:pt x="496385" y="682254"/>
                    <a:pt x="486221" y="707015"/>
                    <a:pt x="486221" y="735937"/>
                  </a:cubicBezTo>
                  <a:cubicBezTo>
                    <a:pt x="486221" y="764450"/>
                    <a:pt x="496453" y="789314"/>
                    <a:pt x="516917" y="810528"/>
                  </a:cubicBezTo>
                  <a:cubicBezTo>
                    <a:pt x="537381" y="831742"/>
                    <a:pt x="561801" y="842349"/>
                    <a:pt x="590177" y="842349"/>
                  </a:cubicBezTo>
                  <a:cubicBezTo>
                    <a:pt x="618554" y="842349"/>
                    <a:pt x="642975" y="831742"/>
                    <a:pt x="663438" y="810528"/>
                  </a:cubicBezTo>
                  <a:cubicBezTo>
                    <a:pt x="683902" y="789314"/>
                    <a:pt x="694134" y="764450"/>
                    <a:pt x="694134" y="735937"/>
                  </a:cubicBezTo>
                  <a:cubicBezTo>
                    <a:pt x="694134" y="706742"/>
                    <a:pt x="684038" y="681912"/>
                    <a:pt x="663848" y="661449"/>
                  </a:cubicBezTo>
                  <a:close/>
                  <a:moveTo>
                    <a:pt x="704059" y="622465"/>
                  </a:moveTo>
                  <a:cubicBezTo>
                    <a:pt x="735642" y="654047"/>
                    <a:pt x="751433" y="692281"/>
                    <a:pt x="751433" y="737165"/>
                  </a:cubicBezTo>
                  <a:cubicBezTo>
                    <a:pt x="751433" y="781640"/>
                    <a:pt x="735607" y="819600"/>
                    <a:pt x="703957" y="851047"/>
                  </a:cubicBezTo>
                  <a:cubicBezTo>
                    <a:pt x="672306" y="882493"/>
                    <a:pt x="634380" y="898216"/>
                    <a:pt x="590178" y="898216"/>
                  </a:cubicBezTo>
                  <a:cubicBezTo>
                    <a:pt x="545976" y="898216"/>
                    <a:pt x="508015" y="882561"/>
                    <a:pt x="476296" y="851251"/>
                  </a:cubicBezTo>
                  <a:cubicBezTo>
                    <a:pt x="444577" y="819941"/>
                    <a:pt x="428718" y="781913"/>
                    <a:pt x="428718" y="737165"/>
                  </a:cubicBezTo>
                  <a:cubicBezTo>
                    <a:pt x="428718" y="692554"/>
                    <a:pt x="444509" y="654388"/>
                    <a:pt x="476091" y="622670"/>
                  </a:cubicBezTo>
                  <a:cubicBezTo>
                    <a:pt x="507674" y="590951"/>
                    <a:pt x="545703" y="575091"/>
                    <a:pt x="590177" y="575091"/>
                  </a:cubicBezTo>
                  <a:cubicBezTo>
                    <a:pt x="634516" y="575091"/>
                    <a:pt x="672476" y="590882"/>
                    <a:pt x="704059" y="622465"/>
                  </a:cubicBezTo>
                  <a:close/>
                  <a:moveTo>
                    <a:pt x="652183" y="517588"/>
                  </a:moveTo>
                  <a:lnTo>
                    <a:pt x="629878" y="556264"/>
                  </a:lnTo>
                  <a:lnTo>
                    <a:pt x="535334" y="503877"/>
                  </a:lnTo>
                  <a:lnTo>
                    <a:pt x="559073" y="461107"/>
                  </a:lnTo>
                  <a:close/>
                  <a:moveTo>
                    <a:pt x="316501" y="1"/>
                  </a:moveTo>
                  <a:lnTo>
                    <a:pt x="196788" y="309619"/>
                  </a:lnTo>
                  <a:lnTo>
                    <a:pt x="149312" y="309619"/>
                  </a:lnTo>
                  <a:lnTo>
                    <a:pt x="28984" y="0"/>
                  </a:lnTo>
                  <a:lnTo>
                    <a:pt x="89352" y="0"/>
                  </a:lnTo>
                  <a:lnTo>
                    <a:pt x="172845" y="235540"/>
                  </a:lnTo>
                  <a:lnTo>
                    <a:pt x="256133" y="1"/>
                  </a:lnTo>
                  <a:close/>
                  <a:moveTo>
                    <a:pt x="475692" y="80015"/>
                  </a:moveTo>
                  <a:lnTo>
                    <a:pt x="442540" y="173739"/>
                  </a:lnTo>
                  <a:lnTo>
                    <a:pt x="508843" y="173739"/>
                  </a:lnTo>
                  <a:close/>
                  <a:moveTo>
                    <a:pt x="497792" y="1"/>
                  </a:moveTo>
                  <a:lnTo>
                    <a:pt x="628147" y="309619"/>
                  </a:lnTo>
                  <a:lnTo>
                    <a:pt x="564914" y="309619"/>
                  </a:lnTo>
                  <a:lnTo>
                    <a:pt x="531353" y="229605"/>
                  </a:lnTo>
                  <a:lnTo>
                    <a:pt x="421667" y="229605"/>
                  </a:lnTo>
                  <a:lnTo>
                    <a:pt x="387288" y="309619"/>
                  </a:lnTo>
                  <a:lnTo>
                    <a:pt x="323850" y="309619"/>
                  </a:lnTo>
                  <a:lnTo>
                    <a:pt x="452977" y="0"/>
                  </a:lnTo>
                  <a:close/>
                  <a:moveTo>
                    <a:pt x="721258" y="1"/>
                  </a:moveTo>
                  <a:lnTo>
                    <a:pt x="721258" y="309619"/>
                  </a:lnTo>
                  <a:lnTo>
                    <a:pt x="663754" y="309619"/>
                  </a:lnTo>
                  <a:lnTo>
                    <a:pt x="663755" y="0"/>
                  </a:lnTo>
                  <a:close/>
                </a:path>
              </a:pathLst>
            </a:custGeom>
            <a:solidFill>
              <a:srgbClr val="FF3131"/>
            </a:solidFill>
            <a:ln>
              <a:noFill/>
            </a:ln>
            <a:effectLst/>
          </p:spPr>
          <p:txBody>
            <a:bodyPr rot="0" spcFirstLastPara="0" vertOverflow="overflow" horzOverflow="overflow" vert="horz" wrap="square" lIns="60960" tIns="30480" rIns="60960" bIns="30480" numCol="1" spcCol="0" rtlCol="0" fromWordArt="0" anchor="t" anchorCtr="0" forceAA="0" compatLnSpc="1">
              <a:noAutofit/>
            </a:bodyPr>
            <a:lstStyle/>
            <a:p>
              <a:pPr marL="0" marR="0" lvl="0" indent="0" algn="ctr" defTabSz="609600" rtl="0" eaLnBrk="1" fontAlgn="auto" latinLnBrk="0" hangingPunct="1">
                <a:lnSpc>
                  <a:spcPts val="3060"/>
                </a:lnSpc>
                <a:spcBef>
                  <a:spcPts val="0"/>
                </a:spcBef>
                <a:spcAft>
                  <a:spcPts val="0"/>
                </a:spcAft>
                <a:buClrTx/>
                <a:buSzTx/>
                <a:buFontTx/>
                <a:buNone/>
                <a:defRPr/>
              </a:pPr>
              <a:endParaRPr kumimoji="0" lang="en-US" sz="2185" b="0" i="0" u="none" strike="noStrike" kern="1200" cap="none" spc="0" normalizeH="0" baseline="0" noProof="0">
                <a:ln>
                  <a:noFill/>
                </a:ln>
                <a:solidFill>
                  <a:srgbClr val="FF3131"/>
                </a:solidFill>
                <a:effectLst/>
                <a:uLnTx/>
                <a:uFillTx/>
                <a:latin typeface="#9Slide03 SVN-Avo Bold"/>
                <a:ea typeface="+mn-ea"/>
                <a:cs typeface="+mn-cs"/>
              </a:endParaRPr>
            </a:p>
          </p:txBody>
        </p:sp>
      </p:grpSp>
      <p:grpSp>
        <p:nvGrpSpPr>
          <p:cNvPr id="54" name="Nhóm 53"/>
          <p:cNvGrpSpPr/>
          <p:nvPr/>
        </p:nvGrpSpPr>
        <p:grpSpPr>
          <a:xfrm>
            <a:off x="169413" y="4471995"/>
            <a:ext cx="5311459" cy="2606173"/>
            <a:chOff x="-317380" y="6779429"/>
            <a:chExt cx="7967188" cy="3909259"/>
          </a:xfrm>
        </p:grpSpPr>
        <p:grpSp>
          <p:nvGrpSpPr>
            <p:cNvPr id="12" name="Group 12"/>
            <p:cNvGrpSpPr/>
            <p:nvPr/>
          </p:nvGrpSpPr>
          <p:grpSpPr>
            <a:xfrm>
              <a:off x="-317380" y="6779429"/>
              <a:ext cx="6122052" cy="3909259"/>
              <a:chOff x="0" y="0"/>
              <a:chExt cx="8162737" cy="5212345"/>
            </a:xfrm>
          </p:grpSpPr>
          <p:sp>
            <p:nvSpPr>
              <p:cNvPr id="13" name="Freeform 13"/>
              <p:cNvSpPr/>
              <p:nvPr/>
            </p:nvSpPr>
            <p:spPr>
              <a:xfrm rot="312972">
                <a:off x="105219" y="355946"/>
                <a:ext cx="7952298" cy="2676929"/>
              </a:xfrm>
              <a:custGeom>
                <a:avLst/>
                <a:gdLst/>
                <a:ahLst/>
                <a:cxnLst/>
                <a:rect l="l" t="t" r="r" b="b"/>
                <a:pathLst>
                  <a:path w="7952298" h="2676929">
                    <a:moveTo>
                      <a:pt x="0" y="0"/>
                    </a:moveTo>
                    <a:lnTo>
                      <a:pt x="7952298" y="0"/>
                    </a:lnTo>
                    <a:lnTo>
                      <a:pt x="7952298" y="2676929"/>
                    </a:lnTo>
                    <a:lnTo>
                      <a:pt x="0" y="2676929"/>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4"/>
              <p:cNvSpPr/>
              <p:nvPr/>
            </p:nvSpPr>
            <p:spPr>
              <a:xfrm rot="312972">
                <a:off x="105219" y="1267708"/>
                <a:ext cx="7952298" cy="2676929"/>
              </a:xfrm>
              <a:custGeom>
                <a:avLst/>
                <a:gdLst/>
                <a:ahLst/>
                <a:cxnLst/>
                <a:rect l="l" t="t" r="r" b="b"/>
                <a:pathLst>
                  <a:path w="7952298" h="2676929">
                    <a:moveTo>
                      <a:pt x="0" y="0"/>
                    </a:moveTo>
                    <a:lnTo>
                      <a:pt x="7952298" y="0"/>
                    </a:lnTo>
                    <a:lnTo>
                      <a:pt x="7952298" y="2676929"/>
                    </a:lnTo>
                    <a:lnTo>
                      <a:pt x="0" y="2676929"/>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15"/>
              <p:cNvSpPr/>
              <p:nvPr/>
            </p:nvSpPr>
            <p:spPr>
              <a:xfrm rot="312972">
                <a:off x="105219" y="2179470"/>
                <a:ext cx="7952298" cy="2676929"/>
              </a:xfrm>
              <a:custGeom>
                <a:avLst/>
                <a:gdLst/>
                <a:ahLst/>
                <a:cxnLst/>
                <a:rect l="l" t="t" r="r" b="b"/>
                <a:pathLst>
                  <a:path w="7952298" h="2676929">
                    <a:moveTo>
                      <a:pt x="0" y="0"/>
                    </a:moveTo>
                    <a:lnTo>
                      <a:pt x="7952298" y="0"/>
                    </a:lnTo>
                    <a:lnTo>
                      <a:pt x="7952298" y="2676930"/>
                    </a:lnTo>
                    <a:lnTo>
                      <a:pt x="0" y="2676930"/>
                    </a:lnTo>
                    <a:lnTo>
                      <a:pt x="0" y="0"/>
                    </a:lnTo>
                    <a:close/>
                  </a:path>
                </a:pathLst>
              </a:custGeom>
              <a:blipFill>
                <a:blip r:embed="rId24">
                  <a:extLst>
                    <a:ext uri="{96DAC541-7B7A-43D3-8B79-37D633B846F1}">
                      <asvg:svgBlip xmlns="" xmlns:asvg="http://schemas.microsoft.com/office/drawing/2016/SVG/main" r:embed="rId25"/>
                    </a:ext>
                  </a:extLst>
                </a:blip>
                <a:stretch>
                  <a:fillRect/>
                </a:stretch>
              </a:blipFill>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7" name="Freeform 17"/>
            <p:cNvSpPr/>
            <p:nvPr/>
          </p:nvSpPr>
          <p:spPr>
            <a:xfrm>
              <a:off x="6026684" y="7354345"/>
              <a:ext cx="1623124" cy="2642807"/>
            </a:xfrm>
            <a:custGeom>
              <a:avLst/>
              <a:gdLst/>
              <a:ahLst/>
              <a:cxnLst/>
              <a:rect l="l" t="t" r="r" b="b"/>
              <a:pathLst>
                <a:path w="1623124" h="2642807">
                  <a:moveTo>
                    <a:pt x="0" y="0"/>
                  </a:moveTo>
                  <a:lnTo>
                    <a:pt x="1623124" y="0"/>
                  </a:lnTo>
                  <a:lnTo>
                    <a:pt x="1623124" y="2642807"/>
                  </a:lnTo>
                  <a:lnTo>
                    <a:pt x="0" y="2642807"/>
                  </a:lnTo>
                  <a:lnTo>
                    <a:pt x="0" y="0"/>
                  </a:lnTo>
                  <a:close/>
                </a:path>
              </a:pathLst>
            </a:custGeom>
            <a:blipFill>
              <a:blip r:embed="rId26"/>
              <a:stretch>
                <a:fillRect/>
              </a:stretch>
            </a:blipFill>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Hộp Văn bản 41"/>
            <p:cNvSpPr txBox="1">
              <a:spLocks noChangeAspect="1"/>
            </p:cNvSpPr>
            <p:nvPr/>
          </p:nvSpPr>
          <p:spPr>
            <a:xfrm>
              <a:off x="478032" y="7954745"/>
              <a:ext cx="4824022" cy="1768971"/>
            </a:xfrm>
            <a:custGeom>
              <a:avLst/>
              <a:gdLst/>
              <a:ahLst/>
              <a:cxnLst/>
              <a:rect l="l" t="t" r="r" b="b"/>
              <a:pathLst>
                <a:path w="4824022" h="1768971">
                  <a:moveTo>
                    <a:pt x="4221324" y="1591698"/>
                  </a:moveTo>
                  <a:lnTo>
                    <a:pt x="4287348" y="1591698"/>
                  </a:lnTo>
                  <a:lnTo>
                    <a:pt x="4287348" y="1657480"/>
                  </a:lnTo>
                  <a:lnTo>
                    <a:pt x="4221324" y="1657480"/>
                  </a:lnTo>
                  <a:close/>
                  <a:moveTo>
                    <a:pt x="4010806" y="1438610"/>
                  </a:moveTo>
                  <a:cubicBezTo>
                    <a:pt x="4000810" y="1438610"/>
                    <a:pt x="3990854" y="1440706"/>
                    <a:pt x="3980939" y="1444898"/>
                  </a:cubicBezTo>
                  <a:cubicBezTo>
                    <a:pt x="3971023" y="1449090"/>
                    <a:pt x="3962276" y="1455136"/>
                    <a:pt x="3954698" y="1463036"/>
                  </a:cubicBezTo>
                  <a:cubicBezTo>
                    <a:pt x="3947765" y="1470453"/>
                    <a:pt x="3942284" y="1478917"/>
                    <a:pt x="3938253" y="1488430"/>
                  </a:cubicBezTo>
                  <a:cubicBezTo>
                    <a:pt x="3934867" y="1497459"/>
                    <a:pt x="3933174" y="1507616"/>
                    <a:pt x="3933174" y="1518902"/>
                  </a:cubicBezTo>
                  <a:cubicBezTo>
                    <a:pt x="3933174" y="1542765"/>
                    <a:pt x="3941034" y="1562596"/>
                    <a:pt x="3956754" y="1578397"/>
                  </a:cubicBezTo>
                  <a:cubicBezTo>
                    <a:pt x="3972474" y="1594197"/>
                    <a:pt x="3992184" y="1602097"/>
                    <a:pt x="4015885" y="1602097"/>
                  </a:cubicBezTo>
                  <a:cubicBezTo>
                    <a:pt x="4037168" y="1602097"/>
                    <a:pt x="4055347" y="1594076"/>
                    <a:pt x="4070421" y="1578034"/>
                  </a:cubicBezTo>
                  <a:cubicBezTo>
                    <a:pt x="4085496" y="1561991"/>
                    <a:pt x="4093034" y="1543087"/>
                    <a:pt x="4093034" y="1521321"/>
                  </a:cubicBezTo>
                  <a:cubicBezTo>
                    <a:pt x="4093034" y="1497781"/>
                    <a:pt x="4085255" y="1478111"/>
                    <a:pt x="4069696" y="1462311"/>
                  </a:cubicBezTo>
                  <a:cubicBezTo>
                    <a:pt x="4054137" y="1446510"/>
                    <a:pt x="4034507" y="1438610"/>
                    <a:pt x="4010806" y="1438610"/>
                  </a:cubicBezTo>
                  <a:close/>
                  <a:moveTo>
                    <a:pt x="2658256" y="1438610"/>
                  </a:moveTo>
                  <a:cubicBezTo>
                    <a:pt x="2648260" y="1438610"/>
                    <a:pt x="2638304" y="1440706"/>
                    <a:pt x="2628389" y="1444898"/>
                  </a:cubicBezTo>
                  <a:cubicBezTo>
                    <a:pt x="2618473" y="1449090"/>
                    <a:pt x="2609726" y="1455136"/>
                    <a:pt x="2602148" y="1463036"/>
                  </a:cubicBezTo>
                  <a:cubicBezTo>
                    <a:pt x="2595215" y="1470453"/>
                    <a:pt x="2589734" y="1478917"/>
                    <a:pt x="2585703" y="1488430"/>
                  </a:cubicBezTo>
                  <a:cubicBezTo>
                    <a:pt x="2582317" y="1497459"/>
                    <a:pt x="2580624" y="1507616"/>
                    <a:pt x="2580624" y="1518902"/>
                  </a:cubicBezTo>
                  <a:cubicBezTo>
                    <a:pt x="2580624" y="1542765"/>
                    <a:pt x="2588484" y="1562596"/>
                    <a:pt x="2604204" y="1578397"/>
                  </a:cubicBezTo>
                  <a:cubicBezTo>
                    <a:pt x="2619924" y="1594197"/>
                    <a:pt x="2639634" y="1602097"/>
                    <a:pt x="2663335" y="1602097"/>
                  </a:cubicBezTo>
                  <a:cubicBezTo>
                    <a:pt x="2684618" y="1602097"/>
                    <a:pt x="2702797" y="1594076"/>
                    <a:pt x="2717871" y="1578034"/>
                  </a:cubicBezTo>
                  <a:cubicBezTo>
                    <a:pt x="2732946" y="1561991"/>
                    <a:pt x="2740484" y="1543087"/>
                    <a:pt x="2740484" y="1521321"/>
                  </a:cubicBezTo>
                  <a:cubicBezTo>
                    <a:pt x="2740484" y="1497781"/>
                    <a:pt x="2732705" y="1478111"/>
                    <a:pt x="2717146" y="1462311"/>
                  </a:cubicBezTo>
                  <a:cubicBezTo>
                    <a:pt x="2701587" y="1446510"/>
                    <a:pt x="2681957" y="1438610"/>
                    <a:pt x="2658256" y="1438610"/>
                  </a:cubicBezTo>
                  <a:close/>
                  <a:moveTo>
                    <a:pt x="1745550" y="1438610"/>
                  </a:moveTo>
                  <a:cubicBezTo>
                    <a:pt x="1724428" y="1438610"/>
                    <a:pt x="1705927" y="1446631"/>
                    <a:pt x="1690046" y="1462673"/>
                  </a:cubicBezTo>
                  <a:cubicBezTo>
                    <a:pt x="1674165" y="1478716"/>
                    <a:pt x="1666224" y="1497297"/>
                    <a:pt x="1666224" y="1518419"/>
                  </a:cubicBezTo>
                  <a:cubicBezTo>
                    <a:pt x="1666224" y="1541475"/>
                    <a:pt x="1673923" y="1561185"/>
                    <a:pt x="1689320" y="1577550"/>
                  </a:cubicBezTo>
                  <a:cubicBezTo>
                    <a:pt x="1704718" y="1593915"/>
                    <a:pt x="1723784" y="1602097"/>
                    <a:pt x="1746517" y="1602097"/>
                  </a:cubicBezTo>
                  <a:cubicBezTo>
                    <a:pt x="1768928" y="1602097"/>
                    <a:pt x="1788034" y="1594076"/>
                    <a:pt x="1803834" y="1578034"/>
                  </a:cubicBezTo>
                  <a:cubicBezTo>
                    <a:pt x="1819635" y="1561991"/>
                    <a:pt x="1827535" y="1542603"/>
                    <a:pt x="1827535" y="1519870"/>
                  </a:cubicBezTo>
                  <a:cubicBezTo>
                    <a:pt x="1827535" y="1497297"/>
                    <a:pt x="1819514" y="1478111"/>
                    <a:pt x="1803472" y="1462311"/>
                  </a:cubicBezTo>
                  <a:cubicBezTo>
                    <a:pt x="1787429" y="1446510"/>
                    <a:pt x="1768122" y="1438610"/>
                    <a:pt x="1745550" y="1438610"/>
                  </a:cubicBezTo>
                  <a:close/>
                  <a:moveTo>
                    <a:pt x="986452" y="1438610"/>
                  </a:moveTo>
                  <a:cubicBezTo>
                    <a:pt x="962751" y="1438610"/>
                    <a:pt x="943121" y="1446550"/>
                    <a:pt x="927562" y="1462431"/>
                  </a:cubicBezTo>
                  <a:cubicBezTo>
                    <a:pt x="912004" y="1478313"/>
                    <a:pt x="904224" y="1498426"/>
                    <a:pt x="904224" y="1522772"/>
                  </a:cubicBezTo>
                  <a:cubicBezTo>
                    <a:pt x="904224" y="1545022"/>
                    <a:pt x="912125" y="1563805"/>
                    <a:pt x="927925" y="1579122"/>
                  </a:cubicBezTo>
                  <a:cubicBezTo>
                    <a:pt x="943726" y="1594439"/>
                    <a:pt x="962912" y="1602097"/>
                    <a:pt x="985484" y="1602097"/>
                  </a:cubicBezTo>
                  <a:cubicBezTo>
                    <a:pt x="1008863" y="1602097"/>
                    <a:pt x="1028049" y="1594358"/>
                    <a:pt x="1043044" y="1578880"/>
                  </a:cubicBezTo>
                  <a:cubicBezTo>
                    <a:pt x="1058038" y="1563402"/>
                    <a:pt x="1065535" y="1543732"/>
                    <a:pt x="1065535" y="1519870"/>
                  </a:cubicBezTo>
                  <a:cubicBezTo>
                    <a:pt x="1065535" y="1496491"/>
                    <a:pt x="1058199" y="1477103"/>
                    <a:pt x="1043527" y="1461706"/>
                  </a:cubicBezTo>
                  <a:cubicBezTo>
                    <a:pt x="1028855" y="1446309"/>
                    <a:pt x="1009830" y="1438610"/>
                    <a:pt x="986452" y="1438610"/>
                  </a:cubicBezTo>
                  <a:close/>
                  <a:moveTo>
                    <a:pt x="2986106" y="1382985"/>
                  </a:moveTo>
                  <a:lnTo>
                    <a:pt x="3059385" y="1382985"/>
                  </a:lnTo>
                  <a:lnTo>
                    <a:pt x="3123233" y="1563402"/>
                  </a:lnTo>
                  <a:lnTo>
                    <a:pt x="3186113" y="1382985"/>
                  </a:lnTo>
                  <a:lnTo>
                    <a:pt x="3259634" y="1382985"/>
                  </a:lnTo>
                  <a:lnTo>
                    <a:pt x="3148627" y="1657480"/>
                  </a:lnTo>
                  <a:lnTo>
                    <a:pt x="3097113" y="1657480"/>
                  </a:lnTo>
                  <a:close/>
                  <a:moveTo>
                    <a:pt x="1150200" y="1382985"/>
                  </a:moveTo>
                  <a:lnTo>
                    <a:pt x="1225172" y="1382985"/>
                  </a:lnTo>
                  <a:lnTo>
                    <a:pt x="1288052" y="1558807"/>
                  </a:lnTo>
                  <a:lnTo>
                    <a:pt x="1353834" y="1382985"/>
                  </a:lnTo>
                  <a:lnTo>
                    <a:pt x="1428564" y="1382985"/>
                  </a:lnTo>
                  <a:lnTo>
                    <a:pt x="1271123" y="1749139"/>
                  </a:lnTo>
                  <a:lnTo>
                    <a:pt x="1200262" y="1749139"/>
                  </a:lnTo>
                  <a:lnTo>
                    <a:pt x="1250808" y="1631844"/>
                  </a:lnTo>
                  <a:close/>
                  <a:moveTo>
                    <a:pt x="4007904" y="1374279"/>
                  </a:moveTo>
                  <a:cubicBezTo>
                    <a:pt x="4026768" y="1374279"/>
                    <a:pt x="4043536" y="1377987"/>
                    <a:pt x="4058208" y="1385404"/>
                  </a:cubicBezTo>
                  <a:cubicBezTo>
                    <a:pt x="4074009" y="1393465"/>
                    <a:pt x="4086101" y="1405235"/>
                    <a:pt x="4094485" y="1420713"/>
                  </a:cubicBezTo>
                  <a:lnTo>
                    <a:pt x="4094485" y="1382985"/>
                  </a:lnTo>
                  <a:lnTo>
                    <a:pt x="4154947" y="1382985"/>
                  </a:lnTo>
                  <a:lnTo>
                    <a:pt x="4154947" y="1615883"/>
                  </a:lnTo>
                  <a:cubicBezTo>
                    <a:pt x="4154947" y="1638132"/>
                    <a:pt x="4152286" y="1657157"/>
                    <a:pt x="4146966" y="1672958"/>
                  </a:cubicBezTo>
                  <a:cubicBezTo>
                    <a:pt x="4141161" y="1690371"/>
                    <a:pt x="4131084" y="1706575"/>
                    <a:pt x="4116735" y="1721569"/>
                  </a:cubicBezTo>
                  <a:cubicBezTo>
                    <a:pt x="4102385" y="1736563"/>
                    <a:pt x="4085617" y="1748212"/>
                    <a:pt x="4066431" y="1756516"/>
                  </a:cubicBezTo>
                  <a:cubicBezTo>
                    <a:pt x="4047245" y="1764819"/>
                    <a:pt x="4027574" y="1768971"/>
                    <a:pt x="4007421" y="1768971"/>
                  </a:cubicBezTo>
                  <a:cubicBezTo>
                    <a:pt x="3977754" y="1768971"/>
                    <a:pt x="3950184" y="1760748"/>
                    <a:pt x="3924709" y="1744303"/>
                  </a:cubicBezTo>
                  <a:cubicBezTo>
                    <a:pt x="3899235" y="1727857"/>
                    <a:pt x="3881419" y="1705849"/>
                    <a:pt x="3871262" y="1678279"/>
                  </a:cubicBezTo>
                  <a:lnTo>
                    <a:pt x="3945992" y="1678279"/>
                  </a:lnTo>
                  <a:cubicBezTo>
                    <a:pt x="3953086" y="1685857"/>
                    <a:pt x="3962437" y="1692145"/>
                    <a:pt x="3974046" y="1697143"/>
                  </a:cubicBezTo>
                  <a:cubicBezTo>
                    <a:pt x="3985655" y="1702141"/>
                    <a:pt x="3996779" y="1704640"/>
                    <a:pt x="4007421" y="1704640"/>
                  </a:cubicBezTo>
                  <a:cubicBezTo>
                    <a:pt x="4018546" y="1704640"/>
                    <a:pt x="4029590" y="1702665"/>
                    <a:pt x="4040554" y="1698715"/>
                  </a:cubicBezTo>
                  <a:cubicBezTo>
                    <a:pt x="4051517" y="1694765"/>
                    <a:pt x="4060949" y="1689081"/>
                    <a:pt x="4068849" y="1681665"/>
                  </a:cubicBezTo>
                  <a:cubicBezTo>
                    <a:pt x="4075944" y="1675377"/>
                    <a:pt x="4081264" y="1668524"/>
                    <a:pt x="4084811" y="1661108"/>
                  </a:cubicBezTo>
                  <a:cubicBezTo>
                    <a:pt x="4088358" y="1653691"/>
                    <a:pt x="4091825" y="1639745"/>
                    <a:pt x="4095211" y="1619268"/>
                  </a:cubicBezTo>
                  <a:cubicBezTo>
                    <a:pt x="4083118" y="1634424"/>
                    <a:pt x="4070220" y="1645791"/>
                    <a:pt x="4056515" y="1653369"/>
                  </a:cubicBezTo>
                  <a:cubicBezTo>
                    <a:pt x="4041199" y="1662075"/>
                    <a:pt x="4024511" y="1666428"/>
                    <a:pt x="4006453" y="1666428"/>
                  </a:cubicBezTo>
                  <a:cubicBezTo>
                    <a:pt x="3989524" y="1666428"/>
                    <a:pt x="3972111" y="1662478"/>
                    <a:pt x="3954215" y="1654578"/>
                  </a:cubicBezTo>
                  <a:cubicBezTo>
                    <a:pt x="3936318" y="1646678"/>
                    <a:pt x="3921001" y="1636278"/>
                    <a:pt x="3908264" y="1623380"/>
                  </a:cubicBezTo>
                  <a:cubicBezTo>
                    <a:pt x="3895043" y="1609514"/>
                    <a:pt x="3884805" y="1593230"/>
                    <a:pt x="3877550" y="1574527"/>
                  </a:cubicBezTo>
                  <a:cubicBezTo>
                    <a:pt x="3874164" y="1565014"/>
                    <a:pt x="3871584" y="1555502"/>
                    <a:pt x="3869810" y="1545989"/>
                  </a:cubicBezTo>
                  <a:cubicBezTo>
                    <a:pt x="3868037" y="1536477"/>
                    <a:pt x="3867150" y="1526561"/>
                    <a:pt x="3867150" y="1516242"/>
                  </a:cubicBezTo>
                  <a:cubicBezTo>
                    <a:pt x="3867150" y="1498507"/>
                    <a:pt x="3870294" y="1481537"/>
                    <a:pt x="3876582" y="1465334"/>
                  </a:cubicBezTo>
                  <a:cubicBezTo>
                    <a:pt x="3882870" y="1449130"/>
                    <a:pt x="3891980" y="1434256"/>
                    <a:pt x="3903911" y="1420713"/>
                  </a:cubicBezTo>
                  <a:cubicBezTo>
                    <a:pt x="3916970" y="1406202"/>
                    <a:pt x="3932448" y="1394836"/>
                    <a:pt x="3950345" y="1386613"/>
                  </a:cubicBezTo>
                  <a:cubicBezTo>
                    <a:pt x="3968242" y="1378390"/>
                    <a:pt x="3987428" y="1374279"/>
                    <a:pt x="4007904" y="1374279"/>
                  </a:cubicBezTo>
                  <a:close/>
                  <a:moveTo>
                    <a:pt x="2655354" y="1374279"/>
                  </a:moveTo>
                  <a:cubicBezTo>
                    <a:pt x="2674218" y="1374279"/>
                    <a:pt x="2690986" y="1377987"/>
                    <a:pt x="2705658" y="1385404"/>
                  </a:cubicBezTo>
                  <a:cubicBezTo>
                    <a:pt x="2721459" y="1393465"/>
                    <a:pt x="2733551" y="1405235"/>
                    <a:pt x="2741935" y="1420713"/>
                  </a:cubicBezTo>
                  <a:lnTo>
                    <a:pt x="2741935" y="1382985"/>
                  </a:lnTo>
                  <a:lnTo>
                    <a:pt x="2802397" y="1382985"/>
                  </a:lnTo>
                  <a:lnTo>
                    <a:pt x="2802397" y="1615883"/>
                  </a:lnTo>
                  <a:cubicBezTo>
                    <a:pt x="2802397" y="1638132"/>
                    <a:pt x="2799736" y="1657157"/>
                    <a:pt x="2794416" y="1672958"/>
                  </a:cubicBezTo>
                  <a:cubicBezTo>
                    <a:pt x="2788611" y="1690371"/>
                    <a:pt x="2778534" y="1706575"/>
                    <a:pt x="2764185" y="1721569"/>
                  </a:cubicBezTo>
                  <a:cubicBezTo>
                    <a:pt x="2749835" y="1736563"/>
                    <a:pt x="2733067" y="1748212"/>
                    <a:pt x="2713881" y="1756516"/>
                  </a:cubicBezTo>
                  <a:cubicBezTo>
                    <a:pt x="2694695" y="1764819"/>
                    <a:pt x="2675024" y="1768971"/>
                    <a:pt x="2654871" y="1768971"/>
                  </a:cubicBezTo>
                  <a:cubicBezTo>
                    <a:pt x="2625204" y="1768971"/>
                    <a:pt x="2597634" y="1760748"/>
                    <a:pt x="2572159" y="1744303"/>
                  </a:cubicBezTo>
                  <a:cubicBezTo>
                    <a:pt x="2546685" y="1727857"/>
                    <a:pt x="2528869" y="1705849"/>
                    <a:pt x="2518712" y="1678279"/>
                  </a:cubicBezTo>
                  <a:lnTo>
                    <a:pt x="2593442" y="1678279"/>
                  </a:lnTo>
                  <a:cubicBezTo>
                    <a:pt x="2600536" y="1685857"/>
                    <a:pt x="2609887" y="1692145"/>
                    <a:pt x="2621496" y="1697143"/>
                  </a:cubicBezTo>
                  <a:cubicBezTo>
                    <a:pt x="2633105" y="1702141"/>
                    <a:pt x="2644229" y="1704640"/>
                    <a:pt x="2654871" y="1704640"/>
                  </a:cubicBezTo>
                  <a:cubicBezTo>
                    <a:pt x="2665996" y="1704640"/>
                    <a:pt x="2677040" y="1702665"/>
                    <a:pt x="2688004" y="1698715"/>
                  </a:cubicBezTo>
                  <a:cubicBezTo>
                    <a:pt x="2698967" y="1694765"/>
                    <a:pt x="2708399" y="1689081"/>
                    <a:pt x="2716299" y="1681665"/>
                  </a:cubicBezTo>
                  <a:cubicBezTo>
                    <a:pt x="2723394" y="1675377"/>
                    <a:pt x="2728714" y="1668524"/>
                    <a:pt x="2732261" y="1661108"/>
                  </a:cubicBezTo>
                  <a:cubicBezTo>
                    <a:pt x="2735808" y="1653691"/>
                    <a:pt x="2739275" y="1639745"/>
                    <a:pt x="2742661" y="1619268"/>
                  </a:cubicBezTo>
                  <a:cubicBezTo>
                    <a:pt x="2730568" y="1634424"/>
                    <a:pt x="2717670" y="1645791"/>
                    <a:pt x="2703965" y="1653369"/>
                  </a:cubicBezTo>
                  <a:cubicBezTo>
                    <a:pt x="2688649" y="1662075"/>
                    <a:pt x="2671961" y="1666428"/>
                    <a:pt x="2653903" y="1666428"/>
                  </a:cubicBezTo>
                  <a:cubicBezTo>
                    <a:pt x="2636974" y="1666428"/>
                    <a:pt x="2619561" y="1662478"/>
                    <a:pt x="2601665" y="1654578"/>
                  </a:cubicBezTo>
                  <a:cubicBezTo>
                    <a:pt x="2583768" y="1646678"/>
                    <a:pt x="2568451" y="1636278"/>
                    <a:pt x="2555714" y="1623380"/>
                  </a:cubicBezTo>
                  <a:cubicBezTo>
                    <a:pt x="2542493" y="1609514"/>
                    <a:pt x="2532255" y="1593230"/>
                    <a:pt x="2525000" y="1574527"/>
                  </a:cubicBezTo>
                  <a:cubicBezTo>
                    <a:pt x="2521614" y="1565014"/>
                    <a:pt x="2519034" y="1555502"/>
                    <a:pt x="2517260" y="1545989"/>
                  </a:cubicBezTo>
                  <a:cubicBezTo>
                    <a:pt x="2515487" y="1536477"/>
                    <a:pt x="2514600" y="1526561"/>
                    <a:pt x="2514600" y="1516242"/>
                  </a:cubicBezTo>
                  <a:cubicBezTo>
                    <a:pt x="2514600" y="1498507"/>
                    <a:pt x="2517744" y="1481537"/>
                    <a:pt x="2524032" y="1465334"/>
                  </a:cubicBezTo>
                  <a:cubicBezTo>
                    <a:pt x="2530320" y="1449130"/>
                    <a:pt x="2539430" y="1434256"/>
                    <a:pt x="2551361" y="1420713"/>
                  </a:cubicBezTo>
                  <a:cubicBezTo>
                    <a:pt x="2564420" y="1406202"/>
                    <a:pt x="2579898" y="1394836"/>
                    <a:pt x="2597795" y="1386613"/>
                  </a:cubicBezTo>
                  <a:cubicBezTo>
                    <a:pt x="2615692" y="1378390"/>
                    <a:pt x="2634878" y="1374279"/>
                    <a:pt x="2655354" y="1374279"/>
                  </a:cubicBezTo>
                  <a:close/>
                  <a:moveTo>
                    <a:pt x="2368061" y="1374279"/>
                  </a:moveTo>
                  <a:cubicBezTo>
                    <a:pt x="2382571" y="1374279"/>
                    <a:pt x="2396759" y="1377261"/>
                    <a:pt x="2410625" y="1383227"/>
                  </a:cubicBezTo>
                  <a:cubicBezTo>
                    <a:pt x="2424491" y="1389193"/>
                    <a:pt x="2436342" y="1397577"/>
                    <a:pt x="2446176" y="1408379"/>
                  </a:cubicBezTo>
                  <a:lnTo>
                    <a:pt x="2450288" y="1412490"/>
                  </a:lnTo>
                  <a:cubicBezTo>
                    <a:pt x="2451094" y="1412974"/>
                    <a:pt x="2452062" y="1414264"/>
                    <a:pt x="2453190" y="1416360"/>
                  </a:cubicBezTo>
                  <a:cubicBezTo>
                    <a:pt x="2462703" y="1429419"/>
                    <a:pt x="2468991" y="1445220"/>
                    <a:pt x="2472054" y="1463762"/>
                  </a:cubicBezTo>
                  <a:cubicBezTo>
                    <a:pt x="2473989" y="1475370"/>
                    <a:pt x="2474956" y="1492541"/>
                    <a:pt x="2474956" y="1515275"/>
                  </a:cubicBezTo>
                  <a:lnTo>
                    <a:pt x="2474956" y="1657480"/>
                  </a:lnTo>
                  <a:lnTo>
                    <a:pt x="2409174" y="1657480"/>
                  </a:lnTo>
                  <a:lnTo>
                    <a:pt x="2409174" y="1528093"/>
                  </a:lnTo>
                  <a:lnTo>
                    <a:pt x="2409174" y="1522288"/>
                  </a:lnTo>
                  <a:lnTo>
                    <a:pt x="2409174" y="1517693"/>
                  </a:lnTo>
                  <a:lnTo>
                    <a:pt x="2409174" y="1513824"/>
                  </a:lnTo>
                  <a:lnTo>
                    <a:pt x="2409174" y="1510680"/>
                  </a:lnTo>
                  <a:lnTo>
                    <a:pt x="2409174" y="1508019"/>
                  </a:lnTo>
                  <a:cubicBezTo>
                    <a:pt x="2409174" y="1501570"/>
                    <a:pt x="2408771" y="1496814"/>
                    <a:pt x="2407965" y="1493751"/>
                  </a:cubicBezTo>
                  <a:cubicBezTo>
                    <a:pt x="2406514" y="1480368"/>
                    <a:pt x="2403209" y="1469969"/>
                    <a:pt x="2398049" y="1462552"/>
                  </a:cubicBezTo>
                  <a:cubicBezTo>
                    <a:pt x="2393212" y="1454813"/>
                    <a:pt x="2386804" y="1448888"/>
                    <a:pt x="2378822" y="1444777"/>
                  </a:cubicBezTo>
                  <a:cubicBezTo>
                    <a:pt x="2370841" y="1440665"/>
                    <a:pt x="2362579" y="1438610"/>
                    <a:pt x="2354033" y="1438610"/>
                  </a:cubicBezTo>
                  <a:cubicBezTo>
                    <a:pt x="2345327" y="1438610"/>
                    <a:pt x="2336620" y="1440827"/>
                    <a:pt x="2327914" y="1445260"/>
                  </a:cubicBezTo>
                  <a:cubicBezTo>
                    <a:pt x="2319208" y="1449694"/>
                    <a:pt x="2312597" y="1455499"/>
                    <a:pt x="2308083" y="1462673"/>
                  </a:cubicBezTo>
                  <a:cubicBezTo>
                    <a:pt x="2303568" y="1469848"/>
                    <a:pt x="2300585" y="1478756"/>
                    <a:pt x="2299134" y="1489397"/>
                  </a:cubicBezTo>
                  <a:cubicBezTo>
                    <a:pt x="2298489" y="1494718"/>
                    <a:pt x="2298006" y="1500079"/>
                    <a:pt x="2297683" y="1505480"/>
                  </a:cubicBezTo>
                  <a:cubicBezTo>
                    <a:pt x="2297361" y="1510881"/>
                    <a:pt x="2297200" y="1517290"/>
                    <a:pt x="2297200" y="1524707"/>
                  </a:cubicBezTo>
                  <a:lnTo>
                    <a:pt x="2297200" y="1533171"/>
                  </a:lnTo>
                  <a:lnTo>
                    <a:pt x="2297200" y="1657480"/>
                  </a:lnTo>
                  <a:lnTo>
                    <a:pt x="2231418" y="1657480"/>
                  </a:lnTo>
                  <a:lnTo>
                    <a:pt x="2231418" y="1382985"/>
                  </a:lnTo>
                  <a:lnTo>
                    <a:pt x="2292121" y="1382985"/>
                  </a:lnTo>
                  <a:lnTo>
                    <a:pt x="2292121" y="1408379"/>
                  </a:lnTo>
                  <a:cubicBezTo>
                    <a:pt x="2300666" y="1397254"/>
                    <a:pt x="2311670" y="1388789"/>
                    <a:pt x="2325133" y="1382985"/>
                  </a:cubicBezTo>
                  <a:cubicBezTo>
                    <a:pt x="2338595" y="1377181"/>
                    <a:pt x="2352905" y="1374279"/>
                    <a:pt x="2368061" y="1374279"/>
                  </a:cubicBezTo>
                  <a:close/>
                  <a:moveTo>
                    <a:pt x="975569" y="1374279"/>
                  </a:moveTo>
                  <a:cubicBezTo>
                    <a:pt x="994594" y="1374279"/>
                    <a:pt x="1011967" y="1378309"/>
                    <a:pt x="1027687" y="1386371"/>
                  </a:cubicBezTo>
                  <a:cubicBezTo>
                    <a:pt x="1043406" y="1394433"/>
                    <a:pt x="1056748" y="1406202"/>
                    <a:pt x="1067712" y="1421681"/>
                  </a:cubicBezTo>
                  <a:lnTo>
                    <a:pt x="1067712" y="1382985"/>
                  </a:lnTo>
                  <a:lnTo>
                    <a:pt x="1128173" y="1382985"/>
                  </a:lnTo>
                  <a:lnTo>
                    <a:pt x="1128173" y="1657480"/>
                  </a:lnTo>
                  <a:lnTo>
                    <a:pt x="1067712" y="1657480"/>
                  </a:lnTo>
                  <a:lnTo>
                    <a:pt x="1067712" y="1620236"/>
                  </a:lnTo>
                  <a:cubicBezTo>
                    <a:pt x="1057554" y="1633940"/>
                    <a:pt x="1043648" y="1645065"/>
                    <a:pt x="1025994" y="1653611"/>
                  </a:cubicBezTo>
                  <a:cubicBezTo>
                    <a:pt x="1008339" y="1662156"/>
                    <a:pt x="990886" y="1666428"/>
                    <a:pt x="973634" y="1666428"/>
                  </a:cubicBezTo>
                  <a:cubicBezTo>
                    <a:pt x="952513" y="1666428"/>
                    <a:pt x="933528" y="1662478"/>
                    <a:pt x="916679" y="1654578"/>
                  </a:cubicBezTo>
                  <a:cubicBezTo>
                    <a:pt x="899831" y="1646678"/>
                    <a:pt x="885118" y="1635230"/>
                    <a:pt x="872542" y="1620236"/>
                  </a:cubicBezTo>
                  <a:cubicBezTo>
                    <a:pt x="861579" y="1607015"/>
                    <a:pt x="853114" y="1591738"/>
                    <a:pt x="847149" y="1574406"/>
                  </a:cubicBezTo>
                  <a:cubicBezTo>
                    <a:pt x="841183" y="1557074"/>
                    <a:pt x="838200" y="1539056"/>
                    <a:pt x="838200" y="1520353"/>
                  </a:cubicBezTo>
                  <a:cubicBezTo>
                    <a:pt x="838200" y="1500522"/>
                    <a:pt x="840901" y="1482666"/>
                    <a:pt x="846302" y="1466785"/>
                  </a:cubicBezTo>
                  <a:cubicBezTo>
                    <a:pt x="851704" y="1450903"/>
                    <a:pt x="860773" y="1435869"/>
                    <a:pt x="873510" y="1421681"/>
                  </a:cubicBezTo>
                  <a:cubicBezTo>
                    <a:pt x="887376" y="1405557"/>
                    <a:pt x="902854" y="1393626"/>
                    <a:pt x="919944" y="1385887"/>
                  </a:cubicBezTo>
                  <a:cubicBezTo>
                    <a:pt x="937035" y="1378148"/>
                    <a:pt x="955576" y="1374279"/>
                    <a:pt x="975569" y="1374279"/>
                  </a:cubicBezTo>
                  <a:close/>
                  <a:moveTo>
                    <a:pt x="670192" y="1374279"/>
                  </a:moveTo>
                  <a:cubicBezTo>
                    <a:pt x="700503" y="1374279"/>
                    <a:pt x="728799" y="1383549"/>
                    <a:pt x="755080" y="1402091"/>
                  </a:cubicBezTo>
                  <a:cubicBezTo>
                    <a:pt x="781360" y="1420633"/>
                    <a:pt x="798612" y="1444656"/>
                    <a:pt x="806835" y="1474161"/>
                  </a:cubicBezTo>
                  <a:lnTo>
                    <a:pt x="732588" y="1474161"/>
                  </a:lnTo>
                  <a:cubicBezTo>
                    <a:pt x="718561" y="1450460"/>
                    <a:pt x="697440" y="1438610"/>
                    <a:pt x="669225" y="1438610"/>
                  </a:cubicBezTo>
                  <a:cubicBezTo>
                    <a:pt x="646008" y="1438610"/>
                    <a:pt x="626982" y="1446268"/>
                    <a:pt x="612149" y="1461585"/>
                  </a:cubicBezTo>
                  <a:cubicBezTo>
                    <a:pt x="597316" y="1476902"/>
                    <a:pt x="589899" y="1496169"/>
                    <a:pt x="589899" y="1519386"/>
                  </a:cubicBezTo>
                  <a:cubicBezTo>
                    <a:pt x="589899" y="1543571"/>
                    <a:pt x="597638" y="1563402"/>
                    <a:pt x="613116" y="1578880"/>
                  </a:cubicBezTo>
                  <a:cubicBezTo>
                    <a:pt x="628595" y="1594358"/>
                    <a:pt x="648426" y="1602097"/>
                    <a:pt x="672611" y="1602097"/>
                  </a:cubicBezTo>
                  <a:cubicBezTo>
                    <a:pt x="685025" y="1602097"/>
                    <a:pt x="696392" y="1599074"/>
                    <a:pt x="706711" y="1593028"/>
                  </a:cubicBezTo>
                  <a:cubicBezTo>
                    <a:pt x="717030" y="1586982"/>
                    <a:pt x="725655" y="1578719"/>
                    <a:pt x="732588" y="1568239"/>
                  </a:cubicBezTo>
                  <a:lnTo>
                    <a:pt x="806835" y="1568239"/>
                  </a:lnTo>
                  <a:cubicBezTo>
                    <a:pt x="798128" y="1597099"/>
                    <a:pt x="780957" y="1620679"/>
                    <a:pt x="755322" y="1638979"/>
                  </a:cubicBezTo>
                  <a:cubicBezTo>
                    <a:pt x="729686" y="1657278"/>
                    <a:pt x="701471" y="1666428"/>
                    <a:pt x="670676" y="1666428"/>
                  </a:cubicBezTo>
                  <a:cubicBezTo>
                    <a:pt x="652457" y="1666428"/>
                    <a:pt x="634197" y="1662760"/>
                    <a:pt x="615898" y="1655424"/>
                  </a:cubicBezTo>
                  <a:cubicBezTo>
                    <a:pt x="597598" y="1648088"/>
                    <a:pt x="581838" y="1638052"/>
                    <a:pt x="568617" y="1625315"/>
                  </a:cubicBezTo>
                  <a:cubicBezTo>
                    <a:pt x="553945" y="1611126"/>
                    <a:pt x="542820" y="1594923"/>
                    <a:pt x="535242" y="1576703"/>
                  </a:cubicBezTo>
                  <a:cubicBezTo>
                    <a:pt x="527664" y="1558485"/>
                    <a:pt x="523875" y="1539056"/>
                    <a:pt x="523875" y="1518419"/>
                  </a:cubicBezTo>
                  <a:cubicBezTo>
                    <a:pt x="523875" y="1478595"/>
                    <a:pt x="538185" y="1444615"/>
                    <a:pt x="566803" y="1416481"/>
                  </a:cubicBezTo>
                  <a:cubicBezTo>
                    <a:pt x="595421" y="1388346"/>
                    <a:pt x="629885" y="1374279"/>
                    <a:pt x="670192" y="1374279"/>
                  </a:cubicBezTo>
                  <a:close/>
                  <a:moveTo>
                    <a:pt x="3532473" y="1349852"/>
                  </a:moveTo>
                  <a:lnTo>
                    <a:pt x="3589790" y="1349852"/>
                  </a:lnTo>
                  <a:lnTo>
                    <a:pt x="3589790" y="1382985"/>
                  </a:lnTo>
                  <a:lnTo>
                    <a:pt x="3644671" y="1382985"/>
                  </a:lnTo>
                  <a:lnTo>
                    <a:pt x="3644671" y="1408379"/>
                  </a:lnTo>
                  <a:cubicBezTo>
                    <a:pt x="3653216" y="1397254"/>
                    <a:pt x="3664220" y="1388789"/>
                    <a:pt x="3677683" y="1382985"/>
                  </a:cubicBezTo>
                  <a:cubicBezTo>
                    <a:pt x="3691145" y="1377181"/>
                    <a:pt x="3705454" y="1374279"/>
                    <a:pt x="3720610" y="1374279"/>
                  </a:cubicBezTo>
                  <a:cubicBezTo>
                    <a:pt x="3735121" y="1374279"/>
                    <a:pt x="3749309" y="1377261"/>
                    <a:pt x="3763175" y="1383227"/>
                  </a:cubicBezTo>
                  <a:cubicBezTo>
                    <a:pt x="3777041" y="1389193"/>
                    <a:pt x="3788891" y="1397577"/>
                    <a:pt x="3798726" y="1408379"/>
                  </a:cubicBezTo>
                  <a:lnTo>
                    <a:pt x="3802838" y="1412490"/>
                  </a:lnTo>
                  <a:cubicBezTo>
                    <a:pt x="3803644" y="1412974"/>
                    <a:pt x="3804611" y="1414264"/>
                    <a:pt x="3805740" y="1416360"/>
                  </a:cubicBezTo>
                  <a:cubicBezTo>
                    <a:pt x="3815252" y="1429419"/>
                    <a:pt x="3821540" y="1445220"/>
                    <a:pt x="3824604" y="1463762"/>
                  </a:cubicBezTo>
                  <a:cubicBezTo>
                    <a:pt x="3826539" y="1475370"/>
                    <a:pt x="3827506" y="1492541"/>
                    <a:pt x="3827506" y="1515275"/>
                  </a:cubicBezTo>
                  <a:lnTo>
                    <a:pt x="3827506" y="1657480"/>
                  </a:lnTo>
                  <a:lnTo>
                    <a:pt x="3761724" y="1657480"/>
                  </a:lnTo>
                  <a:lnTo>
                    <a:pt x="3761724" y="1528093"/>
                  </a:lnTo>
                  <a:lnTo>
                    <a:pt x="3761724" y="1522288"/>
                  </a:lnTo>
                  <a:lnTo>
                    <a:pt x="3761724" y="1517693"/>
                  </a:lnTo>
                  <a:lnTo>
                    <a:pt x="3761724" y="1513824"/>
                  </a:lnTo>
                  <a:lnTo>
                    <a:pt x="3761724" y="1510680"/>
                  </a:lnTo>
                  <a:lnTo>
                    <a:pt x="3761724" y="1508019"/>
                  </a:lnTo>
                  <a:cubicBezTo>
                    <a:pt x="3761724" y="1501570"/>
                    <a:pt x="3761321" y="1496814"/>
                    <a:pt x="3760515" y="1493751"/>
                  </a:cubicBezTo>
                  <a:cubicBezTo>
                    <a:pt x="3759064" y="1480368"/>
                    <a:pt x="3755758" y="1469969"/>
                    <a:pt x="3750599" y="1462552"/>
                  </a:cubicBezTo>
                  <a:cubicBezTo>
                    <a:pt x="3745762" y="1454813"/>
                    <a:pt x="3739353" y="1448888"/>
                    <a:pt x="3731372" y="1444777"/>
                  </a:cubicBezTo>
                  <a:cubicBezTo>
                    <a:pt x="3723391" y="1440665"/>
                    <a:pt x="3715128" y="1438610"/>
                    <a:pt x="3706583" y="1438610"/>
                  </a:cubicBezTo>
                  <a:cubicBezTo>
                    <a:pt x="3697877" y="1438610"/>
                    <a:pt x="3689170" y="1440827"/>
                    <a:pt x="3680464" y="1445260"/>
                  </a:cubicBezTo>
                  <a:cubicBezTo>
                    <a:pt x="3671757" y="1449694"/>
                    <a:pt x="3665147" y="1455499"/>
                    <a:pt x="3660633" y="1462673"/>
                  </a:cubicBezTo>
                  <a:cubicBezTo>
                    <a:pt x="3656118" y="1469848"/>
                    <a:pt x="3653135" y="1478756"/>
                    <a:pt x="3651684" y="1489397"/>
                  </a:cubicBezTo>
                  <a:cubicBezTo>
                    <a:pt x="3651039" y="1494718"/>
                    <a:pt x="3650556" y="1500079"/>
                    <a:pt x="3650233" y="1505480"/>
                  </a:cubicBezTo>
                  <a:cubicBezTo>
                    <a:pt x="3649911" y="1510881"/>
                    <a:pt x="3649749" y="1517290"/>
                    <a:pt x="3649749" y="1524707"/>
                  </a:cubicBezTo>
                  <a:lnTo>
                    <a:pt x="3649749" y="1533171"/>
                  </a:lnTo>
                  <a:lnTo>
                    <a:pt x="3649749" y="1657480"/>
                  </a:lnTo>
                  <a:lnTo>
                    <a:pt x="3583967" y="1657480"/>
                  </a:lnTo>
                  <a:lnTo>
                    <a:pt x="3583967" y="1410699"/>
                  </a:lnTo>
                  <a:lnTo>
                    <a:pt x="3532715" y="1409830"/>
                  </a:lnTo>
                  <a:lnTo>
                    <a:pt x="3532715" y="1657480"/>
                  </a:lnTo>
                  <a:lnTo>
                    <a:pt x="3472253" y="1657480"/>
                  </a:lnTo>
                  <a:lnTo>
                    <a:pt x="3472253" y="1628217"/>
                  </a:lnTo>
                  <a:cubicBezTo>
                    <a:pt x="3465320" y="1640793"/>
                    <a:pt x="3455727" y="1650305"/>
                    <a:pt x="3443474" y="1656755"/>
                  </a:cubicBezTo>
                  <a:cubicBezTo>
                    <a:pt x="3431220" y="1663204"/>
                    <a:pt x="3417274" y="1666428"/>
                    <a:pt x="3401634" y="1666428"/>
                  </a:cubicBezTo>
                  <a:cubicBezTo>
                    <a:pt x="3384705" y="1666428"/>
                    <a:pt x="3368904" y="1663284"/>
                    <a:pt x="3354233" y="1656996"/>
                  </a:cubicBezTo>
                  <a:cubicBezTo>
                    <a:pt x="3339561" y="1650708"/>
                    <a:pt x="3326581" y="1641478"/>
                    <a:pt x="3315295" y="1629305"/>
                  </a:cubicBezTo>
                  <a:cubicBezTo>
                    <a:pt x="3304009" y="1617132"/>
                    <a:pt x="3296431" y="1602903"/>
                    <a:pt x="3292562" y="1586619"/>
                  </a:cubicBezTo>
                  <a:cubicBezTo>
                    <a:pt x="3291272" y="1580654"/>
                    <a:pt x="3290305" y="1573882"/>
                    <a:pt x="3289660" y="1566304"/>
                  </a:cubicBezTo>
                  <a:cubicBezTo>
                    <a:pt x="3289015" y="1558726"/>
                    <a:pt x="3288692" y="1549294"/>
                    <a:pt x="3288692" y="1538008"/>
                  </a:cubicBezTo>
                  <a:lnTo>
                    <a:pt x="3288692" y="1382985"/>
                  </a:lnTo>
                  <a:lnTo>
                    <a:pt x="3354474" y="1382985"/>
                  </a:lnTo>
                  <a:lnTo>
                    <a:pt x="3354474" y="1517693"/>
                  </a:lnTo>
                  <a:cubicBezTo>
                    <a:pt x="3354474" y="1528979"/>
                    <a:pt x="3354958" y="1539379"/>
                    <a:pt x="3355926" y="1548891"/>
                  </a:cubicBezTo>
                  <a:cubicBezTo>
                    <a:pt x="3356893" y="1558404"/>
                    <a:pt x="3359231" y="1566707"/>
                    <a:pt x="3362939" y="1573801"/>
                  </a:cubicBezTo>
                  <a:cubicBezTo>
                    <a:pt x="3367292" y="1582347"/>
                    <a:pt x="3373701" y="1589199"/>
                    <a:pt x="3382166" y="1594358"/>
                  </a:cubicBezTo>
                  <a:cubicBezTo>
                    <a:pt x="3390630" y="1599518"/>
                    <a:pt x="3399861" y="1602097"/>
                    <a:pt x="3409857" y="1602097"/>
                  </a:cubicBezTo>
                  <a:cubicBezTo>
                    <a:pt x="3432107" y="1602097"/>
                    <a:pt x="3447827" y="1592988"/>
                    <a:pt x="3457017" y="1574769"/>
                  </a:cubicBezTo>
                  <a:cubicBezTo>
                    <a:pt x="3463627" y="1561225"/>
                    <a:pt x="3466933" y="1542200"/>
                    <a:pt x="3466933" y="1517693"/>
                  </a:cubicBezTo>
                  <a:lnTo>
                    <a:pt x="3466933" y="1382985"/>
                  </a:lnTo>
                  <a:lnTo>
                    <a:pt x="3532473" y="1382985"/>
                  </a:lnTo>
                  <a:close/>
                  <a:moveTo>
                    <a:pt x="2150902" y="1349852"/>
                  </a:moveTo>
                  <a:lnTo>
                    <a:pt x="2216925" y="1349852"/>
                  </a:lnTo>
                  <a:lnTo>
                    <a:pt x="2216925" y="1409830"/>
                  </a:lnTo>
                  <a:lnTo>
                    <a:pt x="2180165" y="1409830"/>
                  </a:lnTo>
                  <a:lnTo>
                    <a:pt x="2180165" y="1657480"/>
                  </a:lnTo>
                  <a:lnTo>
                    <a:pt x="2119703" y="1657480"/>
                  </a:lnTo>
                  <a:lnTo>
                    <a:pt x="2119703" y="1628217"/>
                  </a:lnTo>
                  <a:cubicBezTo>
                    <a:pt x="2112771" y="1640793"/>
                    <a:pt x="2103177" y="1650305"/>
                    <a:pt x="2090924" y="1656755"/>
                  </a:cubicBezTo>
                  <a:cubicBezTo>
                    <a:pt x="2078670" y="1663204"/>
                    <a:pt x="2064724" y="1666428"/>
                    <a:pt x="2049085" y="1666428"/>
                  </a:cubicBezTo>
                  <a:cubicBezTo>
                    <a:pt x="2032155" y="1666428"/>
                    <a:pt x="2016355" y="1663284"/>
                    <a:pt x="2001683" y="1656996"/>
                  </a:cubicBezTo>
                  <a:cubicBezTo>
                    <a:pt x="1987011" y="1650708"/>
                    <a:pt x="1974032" y="1641478"/>
                    <a:pt x="1962746" y="1629305"/>
                  </a:cubicBezTo>
                  <a:cubicBezTo>
                    <a:pt x="1951460" y="1617132"/>
                    <a:pt x="1943882" y="1602903"/>
                    <a:pt x="1940012" y="1586619"/>
                  </a:cubicBezTo>
                  <a:cubicBezTo>
                    <a:pt x="1938722" y="1580654"/>
                    <a:pt x="1937755" y="1573882"/>
                    <a:pt x="1937110" y="1566304"/>
                  </a:cubicBezTo>
                  <a:cubicBezTo>
                    <a:pt x="1936465" y="1558726"/>
                    <a:pt x="1936143" y="1549294"/>
                    <a:pt x="1936143" y="1538008"/>
                  </a:cubicBezTo>
                  <a:lnTo>
                    <a:pt x="1936143" y="1382985"/>
                  </a:lnTo>
                  <a:lnTo>
                    <a:pt x="2001925" y="1382985"/>
                  </a:lnTo>
                  <a:lnTo>
                    <a:pt x="2001925" y="1517693"/>
                  </a:lnTo>
                  <a:cubicBezTo>
                    <a:pt x="2001925" y="1528979"/>
                    <a:pt x="2002408" y="1539379"/>
                    <a:pt x="2003376" y="1548891"/>
                  </a:cubicBezTo>
                  <a:cubicBezTo>
                    <a:pt x="2004343" y="1558404"/>
                    <a:pt x="2006681" y="1566707"/>
                    <a:pt x="2010389" y="1573801"/>
                  </a:cubicBezTo>
                  <a:cubicBezTo>
                    <a:pt x="2014742" y="1582347"/>
                    <a:pt x="2021151" y="1589199"/>
                    <a:pt x="2029616" y="1594358"/>
                  </a:cubicBezTo>
                  <a:cubicBezTo>
                    <a:pt x="2038081" y="1599518"/>
                    <a:pt x="2047311" y="1602097"/>
                    <a:pt x="2057307" y="1602097"/>
                  </a:cubicBezTo>
                  <a:cubicBezTo>
                    <a:pt x="2079557" y="1602097"/>
                    <a:pt x="2095277" y="1592988"/>
                    <a:pt x="2104467" y="1574769"/>
                  </a:cubicBezTo>
                  <a:cubicBezTo>
                    <a:pt x="2111078" y="1561225"/>
                    <a:pt x="2114383" y="1542200"/>
                    <a:pt x="2114383" y="1517693"/>
                  </a:cubicBezTo>
                  <a:lnTo>
                    <a:pt x="2114383" y="1382985"/>
                  </a:lnTo>
                  <a:lnTo>
                    <a:pt x="2150902" y="1382985"/>
                  </a:lnTo>
                  <a:close/>
                  <a:moveTo>
                    <a:pt x="963235" y="1282135"/>
                  </a:moveTo>
                  <a:lnTo>
                    <a:pt x="1015231" y="1282135"/>
                  </a:lnTo>
                  <a:lnTo>
                    <a:pt x="1087543" y="1350336"/>
                  </a:lnTo>
                  <a:lnTo>
                    <a:pt x="1015715" y="1350336"/>
                  </a:lnTo>
                  <a:lnTo>
                    <a:pt x="988870" y="1318654"/>
                  </a:lnTo>
                  <a:lnTo>
                    <a:pt x="961542" y="1350336"/>
                  </a:lnTo>
                  <a:lnTo>
                    <a:pt x="889714" y="1350336"/>
                  </a:lnTo>
                  <a:close/>
                  <a:moveTo>
                    <a:pt x="3378659" y="1281652"/>
                  </a:moveTo>
                  <a:cubicBezTo>
                    <a:pt x="3385431" y="1281652"/>
                    <a:pt x="3393331" y="1283103"/>
                    <a:pt x="3402360" y="1286005"/>
                  </a:cubicBezTo>
                  <a:cubicBezTo>
                    <a:pt x="3421063" y="1292293"/>
                    <a:pt x="3431704" y="1295437"/>
                    <a:pt x="3434284" y="1295437"/>
                  </a:cubicBezTo>
                  <a:cubicBezTo>
                    <a:pt x="3440733" y="1295437"/>
                    <a:pt x="3446658" y="1294268"/>
                    <a:pt x="3452059" y="1291930"/>
                  </a:cubicBezTo>
                  <a:cubicBezTo>
                    <a:pt x="3457460" y="1289592"/>
                    <a:pt x="3462902" y="1286166"/>
                    <a:pt x="3468384" y="1281652"/>
                  </a:cubicBezTo>
                  <a:lnTo>
                    <a:pt x="3493052" y="1323733"/>
                  </a:lnTo>
                  <a:cubicBezTo>
                    <a:pt x="3485797" y="1330343"/>
                    <a:pt x="3478340" y="1335624"/>
                    <a:pt x="3470681" y="1339574"/>
                  </a:cubicBezTo>
                  <a:cubicBezTo>
                    <a:pt x="3463023" y="1343524"/>
                    <a:pt x="3454679" y="1345499"/>
                    <a:pt x="3445650" y="1345499"/>
                  </a:cubicBezTo>
                  <a:cubicBezTo>
                    <a:pt x="3441781" y="1345499"/>
                    <a:pt x="3437347" y="1345015"/>
                    <a:pt x="3432349" y="1344048"/>
                  </a:cubicBezTo>
                  <a:cubicBezTo>
                    <a:pt x="3427351" y="1343081"/>
                    <a:pt x="3421546" y="1341468"/>
                    <a:pt x="3414936" y="1339211"/>
                  </a:cubicBezTo>
                  <a:cubicBezTo>
                    <a:pt x="3402360" y="1334858"/>
                    <a:pt x="3392767" y="1332681"/>
                    <a:pt x="3386156" y="1332681"/>
                  </a:cubicBezTo>
                  <a:cubicBezTo>
                    <a:pt x="3374386" y="1332681"/>
                    <a:pt x="3363503" y="1336309"/>
                    <a:pt x="3353507" y="1343564"/>
                  </a:cubicBezTo>
                  <a:lnTo>
                    <a:pt x="3329323" y="1299790"/>
                  </a:lnTo>
                  <a:cubicBezTo>
                    <a:pt x="3335288" y="1294147"/>
                    <a:pt x="3342745" y="1289713"/>
                    <a:pt x="3351693" y="1286489"/>
                  </a:cubicBezTo>
                  <a:cubicBezTo>
                    <a:pt x="3360642" y="1283264"/>
                    <a:pt x="3369630" y="1281652"/>
                    <a:pt x="3378659" y="1281652"/>
                  </a:cubicBezTo>
                  <a:close/>
                  <a:moveTo>
                    <a:pt x="1823182" y="1272945"/>
                  </a:moveTo>
                  <a:lnTo>
                    <a:pt x="1888964" y="1272945"/>
                  </a:lnTo>
                  <a:lnTo>
                    <a:pt x="1888964" y="1298097"/>
                  </a:lnTo>
                  <a:lnTo>
                    <a:pt x="1912665" y="1298339"/>
                  </a:lnTo>
                  <a:lnTo>
                    <a:pt x="1912665" y="1340904"/>
                  </a:lnTo>
                  <a:lnTo>
                    <a:pt x="1888964" y="1341871"/>
                  </a:lnTo>
                  <a:lnTo>
                    <a:pt x="1888964" y="1657480"/>
                  </a:lnTo>
                  <a:lnTo>
                    <a:pt x="1828745" y="1657480"/>
                  </a:lnTo>
                  <a:lnTo>
                    <a:pt x="1828745" y="1620236"/>
                  </a:lnTo>
                  <a:cubicBezTo>
                    <a:pt x="1819071" y="1634747"/>
                    <a:pt x="1805850" y="1646073"/>
                    <a:pt x="1789082" y="1654215"/>
                  </a:cubicBezTo>
                  <a:cubicBezTo>
                    <a:pt x="1772314" y="1662357"/>
                    <a:pt x="1754820" y="1666428"/>
                    <a:pt x="1736601" y="1666428"/>
                  </a:cubicBezTo>
                  <a:cubicBezTo>
                    <a:pt x="1716770" y="1666428"/>
                    <a:pt x="1698430" y="1662357"/>
                    <a:pt x="1681581" y="1654215"/>
                  </a:cubicBezTo>
                  <a:cubicBezTo>
                    <a:pt x="1664733" y="1646073"/>
                    <a:pt x="1650021" y="1634747"/>
                    <a:pt x="1637445" y="1620236"/>
                  </a:cubicBezTo>
                  <a:cubicBezTo>
                    <a:pt x="1625836" y="1606854"/>
                    <a:pt x="1616727" y="1591456"/>
                    <a:pt x="1610116" y="1574043"/>
                  </a:cubicBezTo>
                  <a:cubicBezTo>
                    <a:pt x="1603506" y="1556630"/>
                    <a:pt x="1600200" y="1539056"/>
                    <a:pt x="1600200" y="1521321"/>
                  </a:cubicBezTo>
                  <a:cubicBezTo>
                    <a:pt x="1600200" y="1511647"/>
                    <a:pt x="1600926" y="1502417"/>
                    <a:pt x="1602377" y="1493629"/>
                  </a:cubicBezTo>
                  <a:cubicBezTo>
                    <a:pt x="1603828" y="1484842"/>
                    <a:pt x="1606166" y="1476096"/>
                    <a:pt x="1609391" y="1467389"/>
                  </a:cubicBezTo>
                  <a:cubicBezTo>
                    <a:pt x="1615679" y="1450299"/>
                    <a:pt x="1625030" y="1434780"/>
                    <a:pt x="1637445" y="1420834"/>
                  </a:cubicBezTo>
                  <a:cubicBezTo>
                    <a:pt x="1649859" y="1406888"/>
                    <a:pt x="1665176" y="1395642"/>
                    <a:pt x="1683395" y="1387097"/>
                  </a:cubicBezTo>
                  <a:cubicBezTo>
                    <a:pt x="1701614" y="1378551"/>
                    <a:pt x="1719995" y="1374279"/>
                    <a:pt x="1738536" y="1374279"/>
                  </a:cubicBezTo>
                  <a:cubicBezTo>
                    <a:pt x="1754659" y="1374279"/>
                    <a:pt x="1770258" y="1377463"/>
                    <a:pt x="1785333" y="1383832"/>
                  </a:cubicBezTo>
                  <a:cubicBezTo>
                    <a:pt x="1800408" y="1390200"/>
                    <a:pt x="1813025" y="1399350"/>
                    <a:pt x="1823182" y="1411281"/>
                  </a:cubicBezTo>
                  <a:lnTo>
                    <a:pt x="1823182" y="1341871"/>
                  </a:lnTo>
                  <a:lnTo>
                    <a:pt x="1761753" y="1341871"/>
                  </a:lnTo>
                  <a:lnTo>
                    <a:pt x="1761270" y="1298581"/>
                  </a:lnTo>
                  <a:lnTo>
                    <a:pt x="1823182" y="1298581"/>
                  </a:lnTo>
                  <a:close/>
                  <a:moveTo>
                    <a:pt x="2102049" y="1242473"/>
                  </a:moveTo>
                  <a:lnTo>
                    <a:pt x="2128168" y="1293986"/>
                  </a:lnTo>
                  <a:lnTo>
                    <a:pt x="2015226" y="1353964"/>
                  </a:lnTo>
                  <a:lnTo>
                    <a:pt x="1990558" y="1308255"/>
                  </a:lnTo>
                  <a:close/>
                  <a:moveTo>
                    <a:pt x="926679" y="1097551"/>
                  </a:moveTo>
                  <a:lnTo>
                    <a:pt x="992461" y="1097551"/>
                  </a:lnTo>
                  <a:lnTo>
                    <a:pt x="992461" y="1157529"/>
                  </a:lnTo>
                  <a:lnTo>
                    <a:pt x="926679" y="1157529"/>
                  </a:lnTo>
                  <a:close/>
                  <a:moveTo>
                    <a:pt x="3325974" y="991623"/>
                  </a:moveTo>
                  <a:lnTo>
                    <a:pt x="3391998" y="991623"/>
                  </a:lnTo>
                  <a:lnTo>
                    <a:pt x="3391998" y="1054987"/>
                  </a:lnTo>
                  <a:cubicBezTo>
                    <a:pt x="3391998" y="1068530"/>
                    <a:pt x="3391192" y="1078204"/>
                    <a:pt x="3389579" y="1084008"/>
                  </a:cubicBezTo>
                  <a:cubicBezTo>
                    <a:pt x="3387161" y="1092715"/>
                    <a:pt x="3382002" y="1101018"/>
                    <a:pt x="3374101" y="1108918"/>
                  </a:cubicBezTo>
                  <a:cubicBezTo>
                    <a:pt x="3368297" y="1114722"/>
                    <a:pt x="3361122" y="1119156"/>
                    <a:pt x="3352577" y="1122220"/>
                  </a:cubicBezTo>
                  <a:cubicBezTo>
                    <a:pt x="3348546" y="1123671"/>
                    <a:pt x="3344354" y="1124799"/>
                    <a:pt x="3340001" y="1125605"/>
                  </a:cubicBezTo>
                  <a:cubicBezTo>
                    <a:pt x="3335648" y="1126412"/>
                    <a:pt x="3331214" y="1126815"/>
                    <a:pt x="3326699" y="1126815"/>
                  </a:cubicBezTo>
                  <a:lnTo>
                    <a:pt x="3326699" y="1093682"/>
                  </a:lnTo>
                  <a:cubicBezTo>
                    <a:pt x="3335728" y="1092231"/>
                    <a:pt x="3342500" y="1089571"/>
                    <a:pt x="3347014" y="1085701"/>
                  </a:cubicBezTo>
                  <a:cubicBezTo>
                    <a:pt x="3352496" y="1081025"/>
                    <a:pt x="3355237" y="1074415"/>
                    <a:pt x="3355237" y="1065870"/>
                  </a:cubicBezTo>
                  <a:lnTo>
                    <a:pt x="3355237" y="1057405"/>
                  </a:lnTo>
                  <a:lnTo>
                    <a:pt x="3325974" y="1057405"/>
                  </a:lnTo>
                  <a:close/>
                  <a:moveTo>
                    <a:pt x="4507464" y="838535"/>
                  </a:moveTo>
                  <a:cubicBezTo>
                    <a:pt x="4484731" y="838535"/>
                    <a:pt x="4465625" y="846395"/>
                    <a:pt x="4450147" y="862115"/>
                  </a:cubicBezTo>
                  <a:cubicBezTo>
                    <a:pt x="4434669" y="877835"/>
                    <a:pt x="4426930" y="897223"/>
                    <a:pt x="4426930" y="920279"/>
                  </a:cubicBezTo>
                  <a:cubicBezTo>
                    <a:pt x="4426930" y="932371"/>
                    <a:pt x="4428945" y="943536"/>
                    <a:pt x="4432976" y="953774"/>
                  </a:cubicBezTo>
                  <a:cubicBezTo>
                    <a:pt x="4437007" y="964012"/>
                    <a:pt x="4443537" y="973162"/>
                    <a:pt x="4452565" y="981224"/>
                  </a:cubicBezTo>
                  <a:cubicBezTo>
                    <a:pt x="4459337" y="987512"/>
                    <a:pt x="4467560" y="992550"/>
                    <a:pt x="4477234" y="996339"/>
                  </a:cubicBezTo>
                  <a:cubicBezTo>
                    <a:pt x="4486907" y="1000128"/>
                    <a:pt x="4496178" y="1002022"/>
                    <a:pt x="4505046" y="1002022"/>
                  </a:cubicBezTo>
                  <a:cubicBezTo>
                    <a:pt x="4528425" y="1002022"/>
                    <a:pt x="4547812" y="994122"/>
                    <a:pt x="4563210" y="978321"/>
                  </a:cubicBezTo>
                  <a:cubicBezTo>
                    <a:pt x="4578608" y="962521"/>
                    <a:pt x="4586306" y="943012"/>
                    <a:pt x="4586306" y="919795"/>
                  </a:cubicBezTo>
                  <a:cubicBezTo>
                    <a:pt x="4586306" y="897384"/>
                    <a:pt x="4578769" y="878238"/>
                    <a:pt x="4563694" y="862356"/>
                  </a:cubicBezTo>
                  <a:cubicBezTo>
                    <a:pt x="4548619" y="846475"/>
                    <a:pt x="4529876" y="838535"/>
                    <a:pt x="4507464" y="838535"/>
                  </a:cubicBezTo>
                  <a:close/>
                  <a:moveTo>
                    <a:pt x="3734581" y="838535"/>
                  </a:moveTo>
                  <a:cubicBezTo>
                    <a:pt x="3724585" y="838535"/>
                    <a:pt x="3714629" y="840631"/>
                    <a:pt x="3704714" y="844823"/>
                  </a:cubicBezTo>
                  <a:cubicBezTo>
                    <a:pt x="3694798" y="849015"/>
                    <a:pt x="3686051" y="855061"/>
                    <a:pt x="3678473" y="862961"/>
                  </a:cubicBezTo>
                  <a:cubicBezTo>
                    <a:pt x="3671540" y="870378"/>
                    <a:pt x="3666059" y="878842"/>
                    <a:pt x="3662028" y="888355"/>
                  </a:cubicBezTo>
                  <a:cubicBezTo>
                    <a:pt x="3658642" y="897384"/>
                    <a:pt x="3656949" y="907541"/>
                    <a:pt x="3656949" y="918827"/>
                  </a:cubicBezTo>
                  <a:cubicBezTo>
                    <a:pt x="3656949" y="942690"/>
                    <a:pt x="3664809" y="962521"/>
                    <a:pt x="3680529" y="978321"/>
                  </a:cubicBezTo>
                  <a:cubicBezTo>
                    <a:pt x="3696249" y="994122"/>
                    <a:pt x="3715959" y="1002022"/>
                    <a:pt x="3739660" y="1002022"/>
                  </a:cubicBezTo>
                  <a:cubicBezTo>
                    <a:pt x="3760943" y="1002022"/>
                    <a:pt x="3779122" y="994001"/>
                    <a:pt x="3794196" y="977959"/>
                  </a:cubicBezTo>
                  <a:cubicBezTo>
                    <a:pt x="3809271" y="961916"/>
                    <a:pt x="3816809" y="943012"/>
                    <a:pt x="3816809" y="921246"/>
                  </a:cubicBezTo>
                  <a:cubicBezTo>
                    <a:pt x="3816809" y="897706"/>
                    <a:pt x="3809030" y="878036"/>
                    <a:pt x="3793471" y="862235"/>
                  </a:cubicBezTo>
                  <a:cubicBezTo>
                    <a:pt x="3777912" y="846435"/>
                    <a:pt x="3758282" y="838535"/>
                    <a:pt x="3734581" y="838535"/>
                  </a:cubicBezTo>
                  <a:close/>
                  <a:moveTo>
                    <a:pt x="2977177" y="838535"/>
                  </a:moveTo>
                  <a:cubicBezTo>
                    <a:pt x="2953476" y="838535"/>
                    <a:pt x="2933846" y="846475"/>
                    <a:pt x="2918287" y="862356"/>
                  </a:cubicBezTo>
                  <a:cubicBezTo>
                    <a:pt x="2902728" y="878238"/>
                    <a:pt x="2894949" y="898351"/>
                    <a:pt x="2894949" y="922697"/>
                  </a:cubicBezTo>
                  <a:cubicBezTo>
                    <a:pt x="2894949" y="944947"/>
                    <a:pt x="2902849" y="963730"/>
                    <a:pt x="2918650" y="979047"/>
                  </a:cubicBezTo>
                  <a:cubicBezTo>
                    <a:pt x="2934450" y="994364"/>
                    <a:pt x="2953637" y="1002022"/>
                    <a:pt x="2976209" y="1002022"/>
                  </a:cubicBezTo>
                  <a:cubicBezTo>
                    <a:pt x="2999587" y="1002022"/>
                    <a:pt x="3018774" y="994283"/>
                    <a:pt x="3033768" y="978805"/>
                  </a:cubicBezTo>
                  <a:cubicBezTo>
                    <a:pt x="3048763" y="963327"/>
                    <a:pt x="3056260" y="943657"/>
                    <a:pt x="3056260" y="919795"/>
                  </a:cubicBezTo>
                  <a:cubicBezTo>
                    <a:pt x="3056260" y="896416"/>
                    <a:pt x="3048924" y="877028"/>
                    <a:pt x="3034252" y="861631"/>
                  </a:cubicBezTo>
                  <a:cubicBezTo>
                    <a:pt x="3019580" y="846233"/>
                    <a:pt x="3000555" y="838535"/>
                    <a:pt x="2977177" y="838535"/>
                  </a:cubicBezTo>
                  <a:close/>
                  <a:moveTo>
                    <a:pt x="2650424" y="838535"/>
                  </a:moveTo>
                  <a:cubicBezTo>
                    <a:pt x="2629303" y="838535"/>
                    <a:pt x="2610802" y="846556"/>
                    <a:pt x="2594921" y="862598"/>
                  </a:cubicBezTo>
                  <a:cubicBezTo>
                    <a:pt x="2579040" y="878641"/>
                    <a:pt x="2571099" y="897223"/>
                    <a:pt x="2571099" y="918344"/>
                  </a:cubicBezTo>
                  <a:cubicBezTo>
                    <a:pt x="2571099" y="941400"/>
                    <a:pt x="2578798" y="961110"/>
                    <a:pt x="2594195" y="977475"/>
                  </a:cubicBezTo>
                  <a:cubicBezTo>
                    <a:pt x="2609593" y="993840"/>
                    <a:pt x="2628658" y="1002022"/>
                    <a:pt x="2651392" y="1002022"/>
                  </a:cubicBezTo>
                  <a:cubicBezTo>
                    <a:pt x="2673803" y="1002022"/>
                    <a:pt x="2692908" y="994001"/>
                    <a:pt x="2708709" y="977959"/>
                  </a:cubicBezTo>
                  <a:cubicBezTo>
                    <a:pt x="2724510" y="961916"/>
                    <a:pt x="2732410" y="942528"/>
                    <a:pt x="2732410" y="919795"/>
                  </a:cubicBezTo>
                  <a:cubicBezTo>
                    <a:pt x="2732410" y="897223"/>
                    <a:pt x="2724389" y="878036"/>
                    <a:pt x="2708346" y="862235"/>
                  </a:cubicBezTo>
                  <a:cubicBezTo>
                    <a:pt x="2692304" y="846435"/>
                    <a:pt x="2672997" y="838535"/>
                    <a:pt x="2650424" y="838535"/>
                  </a:cubicBezTo>
                  <a:close/>
                  <a:moveTo>
                    <a:pt x="2183700" y="838535"/>
                  </a:moveTo>
                  <a:cubicBezTo>
                    <a:pt x="2178863" y="838535"/>
                    <a:pt x="2173865" y="839099"/>
                    <a:pt x="2168705" y="840228"/>
                  </a:cubicBezTo>
                  <a:cubicBezTo>
                    <a:pt x="2163546" y="841356"/>
                    <a:pt x="2158386" y="843130"/>
                    <a:pt x="2153227" y="845548"/>
                  </a:cubicBezTo>
                  <a:cubicBezTo>
                    <a:pt x="2143231" y="849901"/>
                    <a:pt x="2134524" y="855827"/>
                    <a:pt x="2127108" y="863324"/>
                  </a:cubicBezTo>
                  <a:cubicBezTo>
                    <a:pt x="2119691" y="870821"/>
                    <a:pt x="2114048" y="879527"/>
                    <a:pt x="2110178" y="889443"/>
                  </a:cubicBezTo>
                  <a:cubicBezTo>
                    <a:pt x="2106309" y="899359"/>
                    <a:pt x="2104374" y="909799"/>
                    <a:pt x="2104374" y="920762"/>
                  </a:cubicBezTo>
                  <a:cubicBezTo>
                    <a:pt x="2104374" y="943173"/>
                    <a:pt x="2112033" y="962319"/>
                    <a:pt x="2127350" y="978201"/>
                  </a:cubicBezTo>
                  <a:cubicBezTo>
                    <a:pt x="2142666" y="994082"/>
                    <a:pt x="2161450" y="1002022"/>
                    <a:pt x="2183700" y="1002022"/>
                  </a:cubicBezTo>
                  <a:cubicBezTo>
                    <a:pt x="2206594" y="1002022"/>
                    <a:pt x="2225740" y="994243"/>
                    <a:pt x="2241138" y="978684"/>
                  </a:cubicBezTo>
                  <a:cubicBezTo>
                    <a:pt x="2256535" y="963125"/>
                    <a:pt x="2264234" y="943818"/>
                    <a:pt x="2264234" y="920762"/>
                  </a:cubicBezTo>
                  <a:cubicBezTo>
                    <a:pt x="2264234" y="897867"/>
                    <a:pt x="2256414" y="878439"/>
                    <a:pt x="2240775" y="862477"/>
                  </a:cubicBezTo>
                  <a:cubicBezTo>
                    <a:pt x="2225136" y="846516"/>
                    <a:pt x="2206111" y="838535"/>
                    <a:pt x="2183700" y="838535"/>
                  </a:cubicBezTo>
                  <a:close/>
                  <a:moveTo>
                    <a:pt x="1862752" y="838535"/>
                  </a:moveTo>
                  <a:cubicBezTo>
                    <a:pt x="1839051" y="838535"/>
                    <a:pt x="1819421" y="846475"/>
                    <a:pt x="1803862" y="862356"/>
                  </a:cubicBezTo>
                  <a:cubicBezTo>
                    <a:pt x="1788304" y="878238"/>
                    <a:pt x="1780524" y="898351"/>
                    <a:pt x="1780524" y="922697"/>
                  </a:cubicBezTo>
                  <a:cubicBezTo>
                    <a:pt x="1780524" y="944947"/>
                    <a:pt x="1788424" y="963730"/>
                    <a:pt x="1804225" y="979047"/>
                  </a:cubicBezTo>
                  <a:cubicBezTo>
                    <a:pt x="1820026" y="994364"/>
                    <a:pt x="1839212" y="1002022"/>
                    <a:pt x="1861785" y="1002022"/>
                  </a:cubicBezTo>
                  <a:cubicBezTo>
                    <a:pt x="1885163" y="1002022"/>
                    <a:pt x="1904349" y="994283"/>
                    <a:pt x="1919344" y="978805"/>
                  </a:cubicBezTo>
                  <a:cubicBezTo>
                    <a:pt x="1934338" y="963327"/>
                    <a:pt x="1941835" y="943657"/>
                    <a:pt x="1941835" y="919795"/>
                  </a:cubicBezTo>
                  <a:cubicBezTo>
                    <a:pt x="1941835" y="896416"/>
                    <a:pt x="1934499" y="877028"/>
                    <a:pt x="1919827" y="861631"/>
                  </a:cubicBezTo>
                  <a:cubicBezTo>
                    <a:pt x="1905156" y="846233"/>
                    <a:pt x="1886130" y="838535"/>
                    <a:pt x="1862752" y="838535"/>
                  </a:cubicBezTo>
                  <a:close/>
                  <a:moveTo>
                    <a:pt x="957877" y="838535"/>
                  </a:moveTo>
                  <a:cubicBezTo>
                    <a:pt x="934176" y="838535"/>
                    <a:pt x="914546" y="846475"/>
                    <a:pt x="898987" y="862356"/>
                  </a:cubicBezTo>
                  <a:cubicBezTo>
                    <a:pt x="883429" y="878238"/>
                    <a:pt x="875649" y="898351"/>
                    <a:pt x="875649" y="922697"/>
                  </a:cubicBezTo>
                  <a:cubicBezTo>
                    <a:pt x="875649" y="944947"/>
                    <a:pt x="883550" y="963730"/>
                    <a:pt x="899350" y="979047"/>
                  </a:cubicBezTo>
                  <a:cubicBezTo>
                    <a:pt x="915151" y="994364"/>
                    <a:pt x="934337" y="1002022"/>
                    <a:pt x="956910" y="1002022"/>
                  </a:cubicBezTo>
                  <a:cubicBezTo>
                    <a:pt x="980288" y="1002022"/>
                    <a:pt x="999474" y="994283"/>
                    <a:pt x="1014469" y="978805"/>
                  </a:cubicBezTo>
                  <a:cubicBezTo>
                    <a:pt x="1029463" y="963327"/>
                    <a:pt x="1036961" y="943657"/>
                    <a:pt x="1036961" y="919795"/>
                  </a:cubicBezTo>
                  <a:cubicBezTo>
                    <a:pt x="1036961" y="896416"/>
                    <a:pt x="1029625" y="877028"/>
                    <a:pt x="1014953" y="861631"/>
                  </a:cubicBezTo>
                  <a:cubicBezTo>
                    <a:pt x="1000280" y="846233"/>
                    <a:pt x="981255" y="838535"/>
                    <a:pt x="957877" y="838535"/>
                  </a:cubicBezTo>
                  <a:close/>
                  <a:moveTo>
                    <a:pt x="4060217" y="782910"/>
                  </a:moveTo>
                  <a:lnTo>
                    <a:pt x="4126000" y="782910"/>
                  </a:lnTo>
                  <a:lnTo>
                    <a:pt x="4126000" y="917618"/>
                  </a:lnTo>
                  <a:cubicBezTo>
                    <a:pt x="4126000" y="928904"/>
                    <a:pt x="4126483" y="939304"/>
                    <a:pt x="4127451" y="948816"/>
                  </a:cubicBezTo>
                  <a:cubicBezTo>
                    <a:pt x="4128418" y="958329"/>
                    <a:pt x="4130756" y="966632"/>
                    <a:pt x="4134464" y="973726"/>
                  </a:cubicBezTo>
                  <a:cubicBezTo>
                    <a:pt x="4138817" y="982272"/>
                    <a:pt x="4145226" y="989124"/>
                    <a:pt x="4153691" y="994283"/>
                  </a:cubicBezTo>
                  <a:cubicBezTo>
                    <a:pt x="4162156" y="999443"/>
                    <a:pt x="4171386" y="1002022"/>
                    <a:pt x="4181382" y="1002022"/>
                  </a:cubicBezTo>
                  <a:cubicBezTo>
                    <a:pt x="4203632" y="1002022"/>
                    <a:pt x="4219352" y="992913"/>
                    <a:pt x="4228542" y="974694"/>
                  </a:cubicBezTo>
                  <a:cubicBezTo>
                    <a:pt x="4235153" y="961150"/>
                    <a:pt x="4238458" y="942125"/>
                    <a:pt x="4238458" y="917618"/>
                  </a:cubicBezTo>
                  <a:lnTo>
                    <a:pt x="4238458" y="782910"/>
                  </a:lnTo>
                  <a:lnTo>
                    <a:pt x="4304240" y="782910"/>
                  </a:lnTo>
                  <a:lnTo>
                    <a:pt x="4304240" y="1057405"/>
                  </a:lnTo>
                  <a:lnTo>
                    <a:pt x="4243778" y="1057405"/>
                  </a:lnTo>
                  <a:lnTo>
                    <a:pt x="4243778" y="1028142"/>
                  </a:lnTo>
                  <a:cubicBezTo>
                    <a:pt x="4236846" y="1040718"/>
                    <a:pt x="4227252" y="1050230"/>
                    <a:pt x="4214999" y="1056679"/>
                  </a:cubicBezTo>
                  <a:cubicBezTo>
                    <a:pt x="4202745" y="1063129"/>
                    <a:pt x="4188799" y="1066353"/>
                    <a:pt x="4173159" y="1066353"/>
                  </a:cubicBezTo>
                  <a:cubicBezTo>
                    <a:pt x="4156230" y="1066353"/>
                    <a:pt x="4140430" y="1063209"/>
                    <a:pt x="4125758" y="1056921"/>
                  </a:cubicBezTo>
                  <a:cubicBezTo>
                    <a:pt x="4111086" y="1050633"/>
                    <a:pt x="4098107" y="1041403"/>
                    <a:pt x="4086820" y="1029230"/>
                  </a:cubicBezTo>
                  <a:cubicBezTo>
                    <a:pt x="4075534" y="1017057"/>
                    <a:pt x="4067956" y="1002828"/>
                    <a:pt x="4064087" y="986544"/>
                  </a:cubicBezTo>
                  <a:cubicBezTo>
                    <a:pt x="4062797" y="980579"/>
                    <a:pt x="4061830" y="973807"/>
                    <a:pt x="4061185" y="966229"/>
                  </a:cubicBezTo>
                  <a:cubicBezTo>
                    <a:pt x="4060540" y="958651"/>
                    <a:pt x="4060217" y="949219"/>
                    <a:pt x="4060217" y="937933"/>
                  </a:cubicBezTo>
                  <a:close/>
                  <a:moveTo>
                    <a:pt x="3936392" y="782910"/>
                  </a:moveTo>
                  <a:lnTo>
                    <a:pt x="4002174" y="782910"/>
                  </a:lnTo>
                  <a:lnTo>
                    <a:pt x="4002174" y="1057405"/>
                  </a:lnTo>
                  <a:lnTo>
                    <a:pt x="3936392" y="1057405"/>
                  </a:lnTo>
                  <a:close/>
                  <a:moveTo>
                    <a:pt x="1424007" y="782910"/>
                  </a:moveTo>
                  <a:lnTo>
                    <a:pt x="1497286" y="782910"/>
                  </a:lnTo>
                  <a:lnTo>
                    <a:pt x="1561133" y="963327"/>
                  </a:lnTo>
                  <a:lnTo>
                    <a:pt x="1624013" y="782910"/>
                  </a:lnTo>
                  <a:lnTo>
                    <a:pt x="1697534" y="782910"/>
                  </a:lnTo>
                  <a:lnTo>
                    <a:pt x="1586527" y="1057405"/>
                  </a:lnTo>
                  <a:lnTo>
                    <a:pt x="1535014" y="1057405"/>
                  </a:lnTo>
                  <a:close/>
                  <a:moveTo>
                    <a:pt x="4514478" y="774204"/>
                  </a:moveTo>
                  <a:cubicBezTo>
                    <a:pt x="4535116" y="774204"/>
                    <a:pt x="4553294" y="777630"/>
                    <a:pt x="4569014" y="784482"/>
                  </a:cubicBezTo>
                  <a:cubicBezTo>
                    <a:pt x="4584734" y="791334"/>
                    <a:pt x="4599769" y="802741"/>
                    <a:pt x="4614118" y="818703"/>
                  </a:cubicBezTo>
                  <a:cubicBezTo>
                    <a:pt x="4620084" y="824830"/>
                    <a:pt x="4625405" y="831723"/>
                    <a:pt x="4630080" y="839381"/>
                  </a:cubicBezTo>
                  <a:cubicBezTo>
                    <a:pt x="4634756" y="847040"/>
                    <a:pt x="4638787" y="855383"/>
                    <a:pt x="4642172" y="864412"/>
                  </a:cubicBezTo>
                  <a:cubicBezTo>
                    <a:pt x="4648783" y="882309"/>
                    <a:pt x="4652088" y="900931"/>
                    <a:pt x="4652088" y="920279"/>
                  </a:cubicBezTo>
                  <a:cubicBezTo>
                    <a:pt x="4652088" y="959941"/>
                    <a:pt x="4639190" y="993961"/>
                    <a:pt x="4613393" y="1022337"/>
                  </a:cubicBezTo>
                  <a:cubicBezTo>
                    <a:pt x="4586790" y="1051681"/>
                    <a:pt x="4553819" y="1066353"/>
                    <a:pt x="4514478" y="1066353"/>
                  </a:cubicBezTo>
                  <a:cubicBezTo>
                    <a:pt x="4496581" y="1066353"/>
                    <a:pt x="4480982" y="1063330"/>
                    <a:pt x="4467681" y="1057284"/>
                  </a:cubicBezTo>
                  <a:cubicBezTo>
                    <a:pt x="4454379" y="1051238"/>
                    <a:pt x="4442086" y="1041363"/>
                    <a:pt x="4430799" y="1027658"/>
                  </a:cubicBezTo>
                  <a:lnTo>
                    <a:pt x="4430799" y="1149065"/>
                  </a:lnTo>
                  <a:lnTo>
                    <a:pt x="4365017" y="1149065"/>
                  </a:lnTo>
                  <a:lnTo>
                    <a:pt x="4365017" y="782910"/>
                  </a:lnTo>
                  <a:lnTo>
                    <a:pt x="4425237" y="782910"/>
                  </a:lnTo>
                  <a:lnTo>
                    <a:pt x="4425237" y="818703"/>
                  </a:lnTo>
                  <a:cubicBezTo>
                    <a:pt x="4435878" y="803709"/>
                    <a:pt x="4448777" y="792544"/>
                    <a:pt x="4463932" y="785208"/>
                  </a:cubicBezTo>
                  <a:cubicBezTo>
                    <a:pt x="4479088" y="777872"/>
                    <a:pt x="4495937" y="774204"/>
                    <a:pt x="4514478" y="774204"/>
                  </a:cubicBezTo>
                  <a:close/>
                  <a:moveTo>
                    <a:pt x="3731679" y="774204"/>
                  </a:moveTo>
                  <a:cubicBezTo>
                    <a:pt x="3750543" y="774204"/>
                    <a:pt x="3767311" y="777912"/>
                    <a:pt x="3781983" y="785329"/>
                  </a:cubicBezTo>
                  <a:cubicBezTo>
                    <a:pt x="3797784" y="793390"/>
                    <a:pt x="3809876" y="805160"/>
                    <a:pt x="3818260" y="820638"/>
                  </a:cubicBezTo>
                  <a:lnTo>
                    <a:pt x="3818260" y="782910"/>
                  </a:lnTo>
                  <a:lnTo>
                    <a:pt x="3878722" y="782910"/>
                  </a:lnTo>
                  <a:lnTo>
                    <a:pt x="3878722" y="1015807"/>
                  </a:lnTo>
                  <a:cubicBezTo>
                    <a:pt x="3878722" y="1038057"/>
                    <a:pt x="3876061" y="1057083"/>
                    <a:pt x="3870741" y="1072883"/>
                  </a:cubicBezTo>
                  <a:cubicBezTo>
                    <a:pt x="3864936" y="1090296"/>
                    <a:pt x="3854860" y="1106500"/>
                    <a:pt x="3840510" y="1121494"/>
                  </a:cubicBezTo>
                  <a:cubicBezTo>
                    <a:pt x="3826160" y="1136489"/>
                    <a:pt x="3809393" y="1148137"/>
                    <a:pt x="3790206" y="1156441"/>
                  </a:cubicBezTo>
                  <a:cubicBezTo>
                    <a:pt x="3771020" y="1164744"/>
                    <a:pt x="3751350" y="1168896"/>
                    <a:pt x="3731196" y="1168896"/>
                  </a:cubicBezTo>
                  <a:cubicBezTo>
                    <a:pt x="3701529" y="1168896"/>
                    <a:pt x="3673959" y="1160673"/>
                    <a:pt x="3648484" y="1144228"/>
                  </a:cubicBezTo>
                  <a:cubicBezTo>
                    <a:pt x="3623010" y="1127782"/>
                    <a:pt x="3605194" y="1105774"/>
                    <a:pt x="3595037" y="1078204"/>
                  </a:cubicBezTo>
                  <a:lnTo>
                    <a:pt x="3669767" y="1078204"/>
                  </a:lnTo>
                  <a:cubicBezTo>
                    <a:pt x="3676861" y="1085781"/>
                    <a:pt x="3686212" y="1092069"/>
                    <a:pt x="3697821" y="1097068"/>
                  </a:cubicBezTo>
                  <a:cubicBezTo>
                    <a:pt x="3709430" y="1102066"/>
                    <a:pt x="3720554" y="1104565"/>
                    <a:pt x="3731196" y="1104565"/>
                  </a:cubicBezTo>
                  <a:cubicBezTo>
                    <a:pt x="3742321" y="1104565"/>
                    <a:pt x="3753365" y="1102590"/>
                    <a:pt x="3764329" y="1098640"/>
                  </a:cubicBezTo>
                  <a:cubicBezTo>
                    <a:pt x="3775292" y="1094690"/>
                    <a:pt x="3784724" y="1089006"/>
                    <a:pt x="3792624" y="1081590"/>
                  </a:cubicBezTo>
                  <a:cubicBezTo>
                    <a:pt x="3799719" y="1075302"/>
                    <a:pt x="3805039" y="1068449"/>
                    <a:pt x="3808586" y="1061033"/>
                  </a:cubicBezTo>
                  <a:cubicBezTo>
                    <a:pt x="3812133" y="1053616"/>
                    <a:pt x="3815600" y="1039670"/>
                    <a:pt x="3818986" y="1019193"/>
                  </a:cubicBezTo>
                  <a:cubicBezTo>
                    <a:pt x="3806893" y="1034349"/>
                    <a:pt x="3793995" y="1045716"/>
                    <a:pt x="3780290" y="1053294"/>
                  </a:cubicBezTo>
                  <a:cubicBezTo>
                    <a:pt x="3764974" y="1062000"/>
                    <a:pt x="3748286" y="1066353"/>
                    <a:pt x="3730228" y="1066353"/>
                  </a:cubicBezTo>
                  <a:cubicBezTo>
                    <a:pt x="3713299" y="1066353"/>
                    <a:pt x="3695886" y="1062403"/>
                    <a:pt x="3677990" y="1054503"/>
                  </a:cubicBezTo>
                  <a:cubicBezTo>
                    <a:pt x="3660093" y="1046603"/>
                    <a:pt x="3644776" y="1036203"/>
                    <a:pt x="3632039" y="1023305"/>
                  </a:cubicBezTo>
                  <a:cubicBezTo>
                    <a:pt x="3618818" y="1009439"/>
                    <a:pt x="3608580" y="993155"/>
                    <a:pt x="3601325" y="974452"/>
                  </a:cubicBezTo>
                  <a:cubicBezTo>
                    <a:pt x="3597939" y="964939"/>
                    <a:pt x="3595359" y="955427"/>
                    <a:pt x="3593585" y="945914"/>
                  </a:cubicBezTo>
                  <a:cubicBezTo>
                    <a:pt x="3591812" y="936402"/>
                    <a:pt x="3590925" y="926486"/>
                    <a:pt x="3590925" y="916167"/>
                  </a:cubicBezTo>
                  <a:cubicBezTo>
                    <a:pt x="3590925" y="898432"/>
                    <a:pt x="3594069" y="881462"/>
                    <a:pt x="3600357" y="865259"/>
                  </a:cubicBezTo>
                  <a:cubicBezTo>
                    <a:pt x="3606645" y="849055"/>
                    <a:pt x="3615755" y="834181"/>
                    <a:pt x="3627686" y="820638"/>
                  </a:cubicBezTo>
                  <a:cubicBezTo>
                    <a:pt x="3640745" y="806127"/>
                    <a:pt x="3656223" y="794761"/>
                    <a:pt x="3674120" y="786538"/>
                  </a:cubicBezTo>
                  <a:cubicBezTo>
                    <a:pt x="3692017" y="778315"/>
                    <a:pt x="3711203" y="774204"/>
                    <a:pt x="3731679" y="774204"/>
                  </a:cubicBezTo>
                  <a:close/>
                  <a:moveTo>
                    <a:pt x="2966293" y="774204"/>
                  </a:moveTo>
                  <a:cubicBezTo>
                    <a:pt x="2985319" y="774204"/>
                    <a:pt x="3002691" y="778234"/>
                    <a:pt x="3018411" y="786296"/>
                  </a:cubicBezTo>
                  <a:cubicBezTo>
                    <a:pt x="3034131" y="794358"/>
                    <a:pt x="3047473" y="806127"/>
                    <a:pt x="3058437" y="821605"/>
                  </a:cubicBezTo>
                  <a:lnTo>
                    <a:pt x="3058437" y="782910"/>
                  </a:lnTo>
                  <a:lnTo>
                    <a:pt x="3118898" y="782910"/>
                  </a:lnTo>
                  <a:lnTo>
                    <a:pt x="3118898" y="1057405"/>
                  </a:lnTo>
                  <a:lnTo>
                    <a:pt x="3058437" y="1057405"/>
                  </a:lnTo>
                  <a:lnTo>
                    <a:pt x="3058437" y="1020161"/>
                  </a:lnTo>
                  <a:cubicBezTo>
                    <a:pt x="3048279" y="1033865"/>
                    <a:pt x="3034373" y="1044990"/>
                    <a:pt x="3016718" y="1053535"/>
                  </a:cubicBezTo>
                  <a:cubicBezTo>
                    <a:pt x="2999064" y="1062081"/>
                    <a:pt x="2981610" y="1066353"/>
                    <a:pt x="2964359" y="1066353"/>
                  </a:cubicBezTo>
                  <a:cubicBezTo>
                    <a:pt x="2943237" y="1066353"/>
                    <a:pt x="2924252" y="1062403"/>
                    <a:pt x="2907404" y="1054503"/>
                  </a:cubicBezTo>
                  <a:cubicBezTo>
                    <a:pt x="2890555" y="1046603"/>
                    <a:pt x="2875843" y="1035155"/>
                    <a:pt x="2863267" y="1020161"/>
                  </a:cubicBezTo>
                  <a:cubicBezTo>
                    <a:pt x="2852303" y="1006940"/>
                    <a:pt x="2843839" y="991663"/>
                    <a:pt x="2837873" y="974331"/>
                  </a:cubicBezTo>
                  <a:cubicBezTo>
                    <a:pt x="2831908" y="956999"/>
                    <a:pt x="2828925" y="938981"/>
                    <a:pt x="2828925" y="920279"/>
                  </a:cubicBezTo>
                  <a:cubicBezTo>
                    <a:pt x="2828925" y="900447"/>
                    <a:pt x="2831626" y="882591"/>
                    <a:pt x="2837027" y="866710"/>
                  </a:cubicBezTo>
                  <a:cubicBezTo>
                    <a:pt x="2842428" y="850828"/>
                    <a:pt x="2851497" y="835794"/>
                    <a:pt x="2864235" y="821605"/>
                  </a:cubicBezTo>
                  <a:cubicBezTo>
                    <a:pt x="2878100" y="805482"/>
                    <a:pt x="2893578" y="793551"/>
                    <a:pt x="2910669" y="785812"/>
                  </a:cubicBezTo>
                  <a:cubicBezTo>
                    <a:pt x="2927759" y="778073"/>
                    <a:pt x="2946301" y="774204"/>
                    <a:pt x="2966293" y="774204"/>
                  </a:cubicBezTo>
                  <a:close/>
                  <a:moveTo>
                    <a:pt x="2186602" y="774204"/>
                  </a:moveTo>
                  <a:cubicBezTo>
                    <a:pt x="2226426" y="774204"/>
                    <a:pt x="2260365" y="788553"/>
                    <a:pt x="2288419" y="817252"/>
                  </a:cubicBezTo>
                  <a:cubicBezTo>
                    <a:pt x="2302446" y="831602"/>
                    <a:pt x="2312926" y="847322"/>
                    <a:pt x="2319859" y="864412"/>
                  </a:cubicBezTo>
                  <a:cubicBezTo>
                    <a:pt x="2326792" y="881503"/>
                    <a:pt x="2330258" y="900286"/>
                    <a:pt x="2330258" y="920762"/>
                  </a:cubicBezTo>
                  <a:cubicBezTo>
                    <a:pt x="2330258" y="961070"/>
                    <a:pt x="2315908" y="995412"/>
                    <a:pt x="2287210" y="1023789"/>
                  </a:cubicBezTo>
                  <a:cubicBezTo>
                    <a:pt x="2258511" y="1052165"/>
                    <a:pt x="2224007" y="1066353"/>
                    <a:pt x="2183700" y="1066353"/>
                  </a:cubicBezTo>
                  <a:cubicBezTo>
                    <a:pt x="2144198" y="1066353"/>
                    <a:pt x="2110098" y="1052084"/>
                    <a:pt x="2081399" y="1023547"/>
                  </a:cubicBezTo>
                  <a:cubicBezTo>
                    <a:pt x="2052700" y="995009"/>
                    <a:pt x="2038350" y="960747"/>
                    <a:pt x="2038350" y="920762"/>
                  </a:cubicBezTo>
                  <a:cubicBezTo>
                    <a:pt x="2038350" y="879810"/>
                    <a:pt x="2052780" y="845145"/>
                    <a:pt x="2081641" y="816769"/>
                  </a:cubicBezTo>
                  <a:cubicBezTo>
                    <a:pt x="2110501" y="788392"/>
                    <a:pt x="2145488" y="774204"/>
                    <a:pt x="2186602" y="774204"/>
                  </a:cubicBezTo>
                  <a:close/>
                  <a:moveTo>
                    <a:pt x="1851869" y="774204"/>
                  </a:moveTo>
                  <a:cubicBezTo>
                    <a:pt x="1870894" y="774204"/>
                    <a:pt x="1888267" y="778234"/>
                    <a:pt x="1903986" y="786296"/>
                  </a:cubicBezTo>
                  <a:cubicBezTo>
                    <a:pt x="1919707" y="794358"/>
                    <a:pt x="1933048" y="806127"/>
                    <a:pt x="1944012" y="821605"/>
                  </a:cubicBezTo>
                  <a:lnTo>
                    <a:pt x="1944012" y="782910"/>
                  </a:lnTo>
                  <a:lnTo>
                    <a:pt x="2004473" y="782910"/>
                  </a:lnTo>
                  <a:lnTo>
                    <a:pt x="2004473" y="1057405"/>
                  </a:lnTo>
                  <a:lnTo>
                    <a:pt x="1944012" y="1057405"/>
                  </a:lnTo>
                  <a:lnTo>
                    <a:pt x="1944012" y="1020161"/>
                  </a:lnTo>
                  <a:cubicBezTo>
                    <a:pt x="1933854" y="1033865"/>
                    <a:pt x="1919948" y="1044990"/>
                    <a:pt x="1902294" y="1053535"/>
                  </a:cubicBezTo>
                  <a:cubicBezTo>
                    <a:pt x="1884639" y="1062081"/>
                    <a:pt x="1867186" y="1066353"/>
                    <a:pt x="1849934" y="1066353"/>
                  </a:cubicBezTo>
                  <a:cubicBezTo>
                    <a:pt x="1828813" y="1066353"/>
                    <a:pt x="1809828" y="1062403"/>
                    <a:pt x="1792979" y="1054503"/>
                  </a:cubicBezTo>
                  <a:cubicBezTo>
                    <a:pt x="1776131" y="1046603"/>
                    <a:pt x="1761418" y="1035155"/>
                    <a:pt x="1748843" y="1020161"/>
                  </a:cubicBezTo>
                  <a:cubicBezTo>
                    <a:pt x="1737879" y="1006940"/>
                    <a:pt x="1729414" y="991663"/>
                    <a:pt x="1723449" y="974331"/>
                  </a:cubicBezTo>
                  <a:cubicBezTo>
                    <a:pt x="1717483" y="956999"/>
                    <a:pt x="1714500" y="938981"/>
                    <a:pt x="1714500" y="920279"/>
                  </a:cubicBezTo>
                  <a:cubicBezTo>
                    <a:pt x="1714500" y="900447"/>
                    <a:pt x="1717201" y="882591"/>
                    <a:pt x="1722602" y="866710"/>
                  </a:cubicBezTo>
                  <a:cubicBezTo>
                    <a:pt x="1728004" y="850828"/>
                    <a:pt x="1737073" y="835794"/>
                    <a:pt x="1749810" y="821605"/>
                  </a:cubicBezTo>
                  <a:cubicBezTo>
                    <a:pt x="1763676" y="805482"/>
                    <a:pt x="1779154" y="793551"/>
                    <a:pt x="1796244" y="785812"/>
                  </a:cubicBezTo>
                  <a:cubicBezTo>
                    <a:pt x="1813335" y="778073"/>
                    <a:pt x="1831876" y="774204"/>
                    <a:pt x="1851869" y="774204"/>
                  </a:cubicBezTo>
                  <a:close/>
                  <a:moveTo>
                    <a:pt x="946994" y="774204"/>
                  </a:moveTo>
                  <a:cubicBezTo>
                    <a:pt x="966019" y="774204"/>
                    <a:pt x="983392" y="778234"/>
                    <a:pt x="999111" y="786296"/>
                  </a:cubicBezTo>
                  <a:cubicBezTo>
                    <a:pt x="1014832" y="794358"/>
                    <a:pt x="1028173" y="806127"/>
                    <a:pt x="1039137" y="821605"/>
                  </a:cubicBezTo>
                  <a:lnTo>
                    <a:pt x="1039137" y="782910"/>
                  </a:lnTo>
                  <a:lnTo>
                    <a:pt x="1099599" y="782910"/>
                  </a:lnTo>
                  <a:lnTo>
                    <a:pt x="1099599" y="1057405"/>
                  </a:lnTo>
                  <a:lnTo>
                    <a:pt x="1039137" y="1057405"/>
                  </a:lnTo>
                  <a:lnTo>
                    <a:pt x="1039137" y="1020161"/>
                  </a:lnTo>
                  <a:cubicBezTo>
                    <a:pt x="1028980" y="1033865"/>
                    <a:pt x="1015073" y="1044990"/>
                    <a:pt x="997419" y="1053535"/>
                  </a:cubicBezTo>
                  <a:cubicBezTo>
                    <a:pt x="979764" y="1062081"/>
                    <a:pt x="962311" y="1066353"/>
                    <a:pt x="945059" y="1066353"/>
                  </a:cubicBezTo>
                  <a:cubicBezTo>
                    <a:pt x="923938" y="1066353"/>
                    <a:pt x="904953" y="1062403"/>
                    <a:pt x="888104" y="1054503"/>
                  </a:cubicBezTo>
                  <a:cubicBezTo>
                    <a:pt x="871256" y="1046603"/>
                    <a:pt x="856544" y="1035155"/>
                    <a:pt x="843967" y="1020161"/>
                  </a:cubicBezTo>
                  <a:cubicBezTo>
                    <a:pt x="833004" y="1006940"/>
                    <a:pt x="824539" y="991663"/>
                    <a:pt x="818574" y="974331"/>
                  </a:cubicBezTo>
                  <a:cubicBezTo>
                    <a:pt x="812608" y="956999"/>
                    <a:pt x="809625" y="938981"/>
                    <a:pt x="809625" y="920279"/>
                  </a:cubicBezTo>
                  <a:cubicBezTo>
                    <a:pt x="809625" y="900447"/>
                    <a:pt x="812326" y="882591"/>
                    <a:pt x="817727" y="866710"/>
                  </a:cubicBezTo>
                  <a:cubicBezTo>
                    <a:pt x="823129" y="850828"/>
                    <a:pt x="832198" y="835794"/>
                    <a:pt x="844935" y="821605"/>
                  </a:cubicBezTo>
                  <a:cubicBezTo>
                    <a:pt x="858801" y="805482"/>
                    <a:pt x="874279" y="793551"/>
                    <a:pt x="891369" y="785812"/>
                  </a:cubicBezTo>
                  <a:cubicBezTo>
                    <a:pt x="908460" y="778073"/>
                    <a:pt x="927001" y="774204"/>
                    <a:pt x="946994" y="774204"/>
                  </a:cubicBezTo>
                  <a:close/>
                  <a:moveTo>
                    <a:pt x="346342" y="774204"/>
                  </a:moveTo>
                  <a:cubicBezTo>
                    <a:pt x="376653" y="774204"/>
                    <a:pt x="404949" y="783475"/>
                    <a:pt x="431230" y="802016"/>
                  </a:cubicBezTo>
                  <a:cubicBezTo>
                    <a:pt x="457510" y="820557"/>
                    <a:pt x="474762" y="844581"/>
                    <a:pt x="482985" y="874086"/>
                  </a:cubicBezTo>
                  <a:lnTo>
                    <a:pt x="408738" y="874086"/>
                  </a:lnTo>
                  <a:cubicBezTo>
                    <a:pt x="394711" y="850385"/>
                    <a:pt x="373590" y="838535"/>
                    <a:pt x="345375" y="838535"/>
                  </a:cubicBezTo>
                  <a:cubicBezTo>
                    <a:pt x="322158" y="838535"/>
                    <a:pt x="303132" y="846193"/>
                    <a:pt x="288299" y="861510"/>
                  </a:cubicBezTo>
                  <a:cubicBezTo>
                    <a:pt x="273466" y="876827"/>
                    <a:pt x="266049" y="896094"/>
                    <a:pt x="266049" y="919311"/>
                  </a:cubicBezTo>
                  <a:cubicBezTo>
                    <a:pt x="266049" y="943496"/>
                    <a:pt x="273788" y="963327"/>
                    <a:pt x="289267" y="978805"/>
                  </a:cubicBezTo>
                  <a:cubicBezTo>
                    <a:pt x="304745" y="994283"/>
                    <a:pt x="324576" y="1002022"/>
                    <a:pt x="348761" y="1002022"/>
                  </a:cubicBezTo>
                  <a:cubicBezTo>
                    <a:pt x="361175" y="1002022"/>
                    <a:pt x="372542" y="998999"/>
                    <a:pt x="382861" y="992953"/>
                  </a:cubicBezTo>
                  <a:cubicBezTo>
                    <a:pt x="393179" y="986907"/>
                    <a:pt x="401805" y="978644"/>
                    <a:pt x="408738" y="968164"/>
                  </a:cubicBezTo>
                  <a:lnTo>
                    <a:pt x="482985" y="968164"/>
                  </a:lnTo>
                  <a:cubicBezTo>
                    <a:pt x="474278" y="997024"/>
                    <a:pt x="457107" y="1020604"/>
                    <a:pt x="431472" y="1038904"/>
                  </a:cubicBezTo>
                  <a:cubicBezTo>
                    <a:pt x="405836" y="1057203"/>
                    <a:pt x="377621" y="1066353"/>
                    <a:pt x="346826" y="1066353"/>
                  </a:cubicBezTo>
                  <a:cubicBezTo>
                    <a:pt x="328607" y="1066353"/>
                    <a:pt x="310347" y="1062685"/>
                    <a:pt x="292048" y="1055349"/>
                  </a:cubicBezTo>
                  <a:cubicBezTo>
                    <a:pt x="273748" y="1048013"/>
                    <a:pt x="257988" y="1037977"/>
                    <a:pt x="244767" y="1025239"/>
                  </a:cubicBezTo>
                  <a:cubicBezTo>
                    <a:pt x="230095" y="1011051"/>
                    <a:pt x="218970" y="994848"/>
                    <a:pt x="211392" y="976629"/>
                  </a:cubicBezTo>
                  <a:cubicBezTo>
                    <a:pt x="203814" y="958409"/>
                    <a:pt x="200025" y="938981"/>
                    <a:pt x="200025" y="918344"/>
                  </a:cubicBezTo>
                  <a:cubicBezTo>
                    <a:pt x="200025" y="878520"/>
                    <a:pt x="214335" y="844540"/>
                    <a:pt x="242953" y="816406"/>
                  </a:cubicBezTo>
                  <a:cubicBezTo>
                    <a:pt x="271571" y="788271"/>
                    <a:pt x="306034" y="774204"/>
                    <a:pt x="346342" y="774204"/>
                  </a:cubicBezTo>
                  <a:close/>
                  <a:moveTo>
                    <a:pt x="3936392" y="691492"/>
                  </a:moveTo>
                  <a:lnTo>
                    <a:pt x="4002174" y="691492"/>
                  </a:lnTo>
                  <a:lnTo>
                    <a:pt x="4002174" y="751228"/>
                  </a:lnTo>
                  <a:lnTo>
                    <a:pt x="3936392" y="751228"/>
                  </a:lnTo>
                  <a:close/>
                  <a:moveTo>
                    <a:pt x="3174783" y="691492"/>
                  </a:moveTo>
                  <a:lnTo>
                    <a:pt x="3240565" y="691492"/>
                  </a:lnTo>
                  <a:lnTo>
                    <a:pt x="3240565" y="782910"/>
                  </a:lnTo>
                  <a:lnTo>
                    <a:pt x="3280228" y="782910"/>
                  </a:lnTo>
                  <a:lnTo>
                    <a:pt x="3280228" y="841437"/>
                  </a:lnTo>
                  <a:lnTo>
                    <a:pt x="3240565" y="841437"/>
                  </a:lnTo>
                  <a:lnTo>
                    <a:pt x="3240565" y="1057405"/>
                  </a:lnTo>
                  <a:lnTo>
                    <a:pt x="3174783" y="1057405"/>
                  </a:lnTo>
                  <a:lnTo>
                    <a:pt x="3174783" y="841437"/>
                  </a:lnTo>
                  <a:lnTo>
                    <a:pt x="3142376" y="841437"/>
                  </a:lnTo>
                  <a:lnTo>
                    <a:pt x="3142376" y="782910"/>
                  </a:lnTo>
                  <a:lnTo>
                    <a:pt x="3174783" y="782910"/>
                  </a:lnTo>
                  <a:close/>
                  <a:moveTo>
                    <a:pt x="1155483" y="691492"/>
                  </a:moveTo>
                  <a:lnTo>
                    <a:pt x="1221265" y="691492"/>
                  </a:lnTo>
                  <a:lnTo>
                    <a:pt x="1221265" y="782910"/>
                  </a:lnTo>
                  <a:lnTo>
                    <a:pt x="1260928" y="782910"/>
                  </a:lnTo>
                  <a:lnTo>
                    <a:pt x="1260928" y="841437"/>
                  </a:lnTo>
                  <a:lnTo>
                    <a:pt x="1221265" y="841437"/>
                  </a:lnTo>
                  <a:lnTo>
                    <a:pt x="1221265" y="1057405"/>
                  </a:lnTo>
                  <a:lnTo>
                    <a:pt x="1155483" y="1057405"/>
                  </a:lnTo>
                  <a:lnTo>
                    <a:pt x="1155483" y="841437"/>
                  </a:lnTo>
                  <a:lnTo>
                    <a:pt x="1123076" y="841437"/>
                  </a:lnTo>
                  <a:lnTo>
                    <a:pt x="1123076" y="782910"/>
                  </a:lnTo>
                  <a:lnTo>
                    <a:pt x="1155483" y="782910"/>
                  </a:lnTo>
                  <a:close/>
                  <a:moveTo>
                    <a:pt x="526443" y="691492"/>
                  </a:moveTo>
                  <a:lnTo>
                    <a:pt x="592225" y="691492"/>
                  </a:lnTo>
                  <a:lnTo>
                    <a:pt x="592225" y="803709"/>
                  </a:lnTo>
                  <a:cubicBezTo>
                    <a:pt x="598997" y="794196"/>
                    <a:pt x="609154" y="786901"/>
                    <a:pt x="622697" y="781822"/>
                  </a:cubicBezTo>
                  <a:cubicBezTo>
                    <a:pt x="636241" y="776743"/>
                    <a:pt x="649542" y="774204"/>
                    <a:pt x="662602" y="774204"/>
                  </a:cubicBezTo>
                  <a:cubicBezTo>
                    <a:pt x="677757" y="774204"/>
                    <a:pt x="692591" y="777509"/>
                    <a:pt x="707101" y="784119"/>
                  </a:cubicBezTo>
                  <a:cubicBezTo>
                    <a:pt x="721612" y="790730"/>
                    <a:pt x="733704" y="799597"/>
                    <a:pt x="743378" y="810722"/>
                  </a:cubicBezTo>
                  <a:cubicBezTo>
                    <a:pt x="751601" y="820074"/>
                    <a:pt x="758050" y="831763"/>
                    <a:pt x="762726" y="845790"/>
                  </a:cubicBezTo>
                  <a:cubicBezTo>
                    <a:pt x="764983" y="852723"/>
                    <a:pt x="766676" y="861308"/>
                    <a:pt x="767805" y="871547"/>
                  </a:cubicBezTo>
                  <a:cubicBezTo>
                    <a:pt x="768933" y="881785"/>
                    <a:pt x="769498" y="894240"/>
                    <a:pt x="769498" y="908912"/>
                  </a:cubicBezTo>
                  <a:lnTo>
                    <a:pt x="769498" y="1057405"/>
                  </a:lnTo>
                  <a:lnTo>
                    <a:pt x="703715" y="1057405"/>
                  </a:lnTo>
                  <a:lnTo>
                    <a:pt x="703715" y="923181"/>
                  </a:lnTo>
                  <a:cubicBezTo>
                    <a:pt x="703715" y="889645"/>
                    <a:pt x="698556" y="866750"/>
                    <a:pt x="688238" y="854496"/>
                  </a:cubicBezTo>
                  <a:cubicBezTo>
                    <a:pt x="679209" y="843855"/>
                    <a:pt x="665665" y="838535"/>
                    <a:pt x="647607" y="838535"/>
                  </a:cubicBezTo>
                  <a:cubicBezTo>
                    <a:pt x="628099" y="838535"/>
                    <a:pt x="613104" y="846435"/>
                    <a:pt x="602624" y="862235"/>
                  </a:cubicBezTo>
                  <a:cubicBezTo>
                    <a:pt x="598271" y="869168"/>
                    <a:pt x="595208" y="879245"/>
                    <a:pt x="593434" y="892466"/>
                  </a:cubicBezTo>
                  <a:cubicBezTo>
                    <a:pt x="592628" y="900205"/>
                    <a:pt x="592225" y="910766"/>
                    <a:pt x="592225" y="924148"/>
                  </a:cubicBezTo>
                  <a:lnTo>
                    <a:pt x="592225" y="1057405"/>
                  </a:lnTo>
                  <a:lnTo>
                    <a:pt x="526443" y="1057405"/>
                  </a:lnTo>
                  <a:close/>
                  <a:moveTo>
                    <a:pt x="881937" y="686172"/>
                  </a:moveTo>
                  <a:lnTo>
                    <a:pt x="928855" y="686172"/>
                  </a:lnTo>
                  <a:cubicBezTo>
                    <a:pt x="930951" y="691331"/>
                    <a:pt x="933571" y="695846"/>
                    <a:pt x="936715" y="699715"/>
                  </a:cubicBezTo>
                  <a:cubicBezTo>
                    <a:pt x="939859" y="703585"/>
                    <a:pt x="943043" y="706487"/>
                    <a:pt x="946268" y="708422"/>
                  </a:cubicBezTo>
                  <a:cubicBezTo>
                    <a:pt x="949171" y="709712"/>
                    <a:pt x="952597" y="710639"/>
                    <a:pt x="956547" y="711203"/>
                  </a:cubicBezTo>
                  <a:cubicBezTo>
                    <a:pt x="960497" y="711767"/>
                    <a:pt x="964528" y="712049"/>
                    <a:pt x="968639" y="712049"/>
                  </a:cubicBezTo>
                  <a:cubicBezTo>
                    <a:pt x="972750" y="712049"/>
                    <a:pt x="976701" y="711727"/>
                    <a:pt x="980490" y="711082"/>
                  </a:cubicBezTo>
                  <a:cubicBezTo>
                    <a:pt x="984278" y="710437"/>
                    <a:pt x="987543" y="709470"/>
                    <a:pt x="990284" y="708180"/>
                  </a:cubicBezTo>
                  <a:cubicBezTo>
                    <a:pt x="993347" y="706245"/>
                    <a:pt x="996330" y="703383"/>
                    <a:pt x="999233" y="699594"/>
                  </a:cubicBezTo>
                  <a:cubicBezTo>
                    <a:pt x="1002135" y="695805"/>
                    <a:pt x="1004553" y="691331"/>
                    <a:pt x="1006488" y="686172"/>
                  </a:cubicBezTo>
                  <a:lnTo>
                    <a:pt x="1055099" y="686172"/>
                  </a:lnTo>
                  <a:cubicBezTo>
                    <a:pt x="1050746" y="706487"/>
                    <a:pt x="1039782" y="723577"/>
                    <a:pt x="1022208" y="737443"/>
                  </a:cubicBezTo>
                  <a:cubicBezTo>
                    <a:pt x="1015114" y="742764"/>
                    <a:pt x="1007052" y="746754"/>
                    <a:pt x="998023" y="749415"/>
                  </a:cubicBezTo>
                  <a:cubicBezTo>
                    <a:pt x="988994" y="752075"/>
                    <a:pt x="979159" y="753405"/>
                    <a:pt x="968518" y="753405"/>
                  </a:cubicBezTo>
                  <a:cubicBezTo>
                    <a:pt x="957877" y="753405"/>
                    <a:pt x="948042" y="752075"/>
                    <a:pt x="939013" y="749415"/>
                  </a:cubicBezTo>
                  <a:cubicBezTo>
                    <a:pt x="929984" y="746754"/>
                    <a:pt x="921922" y="742764"/>
                    <a:pt x="914828" y="737443"/>
                  </a:cubicBezTo>
                  <a:cubicBezTo>
                    <a:pt x="897254" y="723577"/>
                    <a:pt x="886291" y="706487"/>
                    <a:pt x="881937" y="686172"/>
                  </a:cubicBezTo>
                  <a:close/>
                  <a:moveTo>
                    <a:pt x="2953959" y="682061"/>
                  </a:moveTo>
                  <a:lnTo>
                    <a:pt x="3005956" y="682061"/>
                  </a:lnTo>
                  <a:lnTo>
                    <a:pt x="3078268" y="750261"/>
                  </a:lnTo>
                  <a:lnTo>
                    <a:pt x="3006440" y="750261"/>
                  </a:lnTo>
                  <a:lnTo>
                    <a:pt x="2979595" y="718579"/>
                  </a:lnTo>
                  <a:lnTo>
                    <a:pt x="2952266" y="750261"/>
                  </a:lnTo>
                  <a:lnTo>
                    <a:pt x="2880438" y="750261"/>
                  </a:lnTo>
                  <a:close/>
                  <a:moveTo>
                    <a:pt x="2728057" y="672870"/>
                  </a:moveTo>
                  <a:lnTo>
                    <a:pt x="2793839" y="672870"/>
                  </a:lnTo>
                  <a:lnTo>
                    <a:pt x="2793839" y="698022"/>
                  </a:lnTo>
                  <a:lnTo>
                    <a:pt x="2817540" y="698264"/>
                  </a:lnTo>
                  <a:lnTo>
                    <a:pt x="2817540" y="740829"/>
                  </a:lnTo>
                  <a:lnTo>
                    <a:pt x="2793839" y="741796"/>
                  </a:lnTo>
                  <a:lnTo>
                    <a:pt x="2793839" y="1057405"/>
                  </a:lnTo>
                  <a:lnTo>
                    <a:pt x="2733619" y="1057405"/>
                  </a:lnTo>
                  <a:lnTo>
                    <a:pt x="2733619" y="1020161"/>
                  </a:lnTo>
                  <a:cubicBezTo>
                    <a:pt x="2723946" y="1034671"/>
                    <a:pt x="2710725" y="1045998"/>
                    <a:pt x="2693957" y="1054140"/>
                  </a:cubicBezTo>
                  <a:cubicBezTo>
                    <a:pt x="2677189" y="1062282"/>
                    <a:pt x="2659695" y="1066353"/>
                    <a:pt x="2641476" y="1066353"/>
                  </a:cubicBezTo>
                  <a:cubicBezTo>
                    <a:pt x="2621645" y="1066353"/>
                    <a:pt x="2603305" y="1062282"/>
                    <a:pt x="2586456" y="1054140"/>
                  </a:cubicBezTo>
                  <a:cubicBezTo>
                    <a:pt x="2569608" y="1045998"/>
                    <a:pt x="2554895" y="1034671"/>
                    <a:pt x="2542319" y="1020161"/>
                  </a:cubicBezTo>
                  <a:cubicBezTo>
                    <a:pt x="2530711" y="1006779"/>
                    <a:pt x="2521601" y="991381"/>
                    <a:pt x="2514991" y="973968"/>
                  </a:cubicBezTo>
                  <a:cubicBezTo>
                    <a:pt x="2508380" y="956555"/>
                    <a:pt x="2505075" y="938981"/>
                    <a:pt x="2505075" y="921246"/>
                  </a:cubicBezTo>
                  <a:cubicBezTo>
                    <a:pt x="2505075" y="911572"/>
                    <a:pt x="2505801" y="902342"/>
                    <a:pt x="2507252" y="893555"/>
                  </a:cubicBezTo>
                  <a:cubicBezTo>
                    <a:pt x="2508703" y="884767"/>
                    <a:pt x="2511041" y="876021"/>
                    <a:pt x="2514265" y="867314"/>
                  </a:cubicBezTo>
                  <a:cubicBezTo>
                    <a:pt x="2520553" y="850224"/>
                    <a:pt x="2529905" y="834705"/>
                    <a:pt x="2542319" y="820759"/>
                  </a:cubicBezTo>
                  <a:cubicBezTo>
                    <a:pt x="2554734" y="806813"/>
                    <a:pt x="2570051" y="795567"/>
                    <a:pt x="2588270" y="787021"/>
                  </a:cubicBezTo>
                  <a:cubicBezTo>
                    <a:pt x="2606489" y="778476"/>
                    <a:pt x="2624869" y="774204"/>
                    <a:pt x="2643411" y="774204"/>
                  </a:cubicBezTo>
                  <a:cubicBezTo>
                    <a:pt x="2659534" y="774204"/>
                    <a:pt x="2675133" y="777388"/>
                    <a:pt x="2690208" y="783757"/>
                  </a:cubicBezTo>
                  <a:cubicBezTo>
                    <a:pt x="2705283" y="790125"/>
                    <a:pt x="2717899" y="799275"/>
                    <a:pt x="2728057" y="811206"/>
                  </a:cubicBezTo>
                  <a:lnTo>
                    <a:pt x="2728057" y="741796"/>
                  </a:lnTo>
                  <a:lnTo>
                    <a:pt x="2666628" y="741796"/>
                  </a:lnTo>
                  <a:lnTo>
                    <a:pt x="2666144" y="698506"/>
                  </a:lnTo>
                  <a:lnTo>
                    <a:pt x="2728057" y="698506"/>
                  </a:lnTo>
                  <a:close/>
                  <a:moveTo>
                    <a:pt x="4226124" y="642398"/>
                  </a:moveTo>
                  <a:lnTo>
                    <a:pt x="4252243" y="693911"/>
                  </a:lnTo>
                  <a:lnTo>
                    <a:pt x="4139301" y="753889"/>
                  </a:lnTo>
                  <a:lnTo>
                    <a:pt x="4114633" y="708180"/>
                  </a:lnTo>
                  <a:close/>
                  <a:moveTo>
                    <a:pt x="1824057" y="641430"/>
                  </a:moveTo>
                  <a:lnTo>
                    <a:pt x="1934096" y="708180"/>
                  </a:lnTo>
                  <a:lnTo>
                    <a:pt x="1907735" y="753889"/>
                  </a:lnTo>
                  <a:lnTo>
                    <a:pt x="1795761" y="691976"/>
                  </a:lnTo>
                  <a:close/>
                  <a:moveTo>
                    <a:pt x="3151305" y="596447"/>
                  </a:moveTo>
                  <a:lnTo>
                    <a:pt x="3177667" y="647960"/>
                  </a:lnTo>
                  <a:lnTo>
                    <a:pt x="3064725" y="707938"/>
                  </a:lnTo>
                  <a:lnTo>
                    <a:pt x="3039815" y="662229"/>
                  </a:lnTo>
                  <a:close/>
                  <a:moveTo>
                    <a:pt x="4224952" y="238460"/>
                  </a:moveTo>
                  <a:cubicBezTo>
                    <a:pt x="4201251" y="238460"/>
                    <a:pt x="4181621" y="246400"/>
                    <a:pt x="4166062" y="262282"/>
                  </a:cubicBezTo>
                  <a:cubicBezTo>
                    <a:pt x="4150503" y="278163"/>
                    <a:pt x="4142724" y="298276"/>
                    <a:pt x="4142724" y="322622"/>
                  </a:cubicBezTo>
                  <a:cubicBezTo>
                    <a:pt x="4142724" y="344872"/>
                    <a:pt x="4150624" y="363655"/>
                    <a:pt x="4166425" y="378972"/>
                  </a:cubicBezTo>
                  <a:cubicBezTo>
                    <a:pt x="4182226" y="394289"/>
                    <a:pt x="4201412" y="401948"/>
                    <a:pt x="4223984" y="401948"/>
                  </a:cubicBezTo>
                  <a:cubicBezTo>
                    <a:pt x="4247363" y="401948"/>
                    <a:pt x="4266549" y="394209"/>
                    <a:pt x="4281544" y="378730"/>
                  </a:cubicBezTo>
                  <a:cubicBezTo>
                    <a:pt x="4296538" y="363252"/>
                    <a:pt x="4304035" y="343582"/>
                    <a:pt x="4304035" y="319720"/>
                  </a:cubicBezTo>
                  <a:cubicBezTo>
                    <a:pt x="4304035" y="296342"/>
                    <a:pt x="4296699" y="276954"/>
                    <a:pt x="4282027" y="261556"/>
                  </a:cubicBezTo>
                  <a:cubicBezTo>
                    <a:pt x="4267355" y="246159"/>
                    <a:pt x="4248330" y="238460"/>
                    <a:pt x="4224952" y="238460"/>
                  </a:cubicBezTo>
                  <a:close/>
                  <a:moveTo>
                    <a:pt x="3909566" y="238460"/>
                  </a:moveTo>
                  <a:cubicBezTo>
                    <a:pt x="3886994" y="238460"/>
                    <a:pt x="3867566" y="245876"/>
                    <a:pt x="3851281" y="260710"/>
                  </a:cubicBezTo>
                  <a:cubicBezTo>
                    <a:pt x="3834997" y="275543"/>
                    <a:pt x="3826855" y="294165"/>
                    <a:pt x="3826855" y="316576"/>
                  </a:cubicBezTo>
                  <a:cubicBezTo>
                    <a:pt x="3826855" y="340922"/>
                    <a:pt x="3834513" y="361237"/>
                    <a:pt x="3849830" y="377521"/>
                  </a:cubicBezTo>
                  <a:cubicBezTo>
                    <a:pt x="3865147" y="393805"/>
                    <a:pt x="3885059" y="401948"/>
                    <a:pt x="3909566" y="401948"/>
                  </a:cubicBezTo>
                  <a:cubicBezTo>
                    <a:pt x="3932622" y="401948"/>
                    <a:pt x="3951486" y="394209"/>
                    <a:pt x="3966158" y="378730"/>
                  </a:cubicBezTo>
                  <a:cubicBezTo>
                    <a:pt x="3980830" y="363252"/>
                    <a:pt x="3988166" y="343905"/>
                    <a:pt x="3988166" y="320687"/>
                  </a:cubicBezTo>
                  <a:cubicBezTo>
                    <a:pt x="3988166" y="297309"/>
                    <a:pt x="3980991" y="277881"/>
                    <a:pt x="3966642" y="262403"/>
                  </a:cubicBezTo>
                  <a:cubicBezTo>
                    <a:pt x="3951809" y="246441"/>
                    <a:pt x="3932783" y="238460"/>
                    <a:pt x="3909566" y="238460"/>
                  </a:cubicBezTo>
                  <a:close/>
                  <a:moveTo>
                    <a:pt x="3139102" y="238460"/>
                  </a:moveTo>
                  <a:cubicBezTo>
                    <a:pt x="3115401" y="238460"/>
                    <a:pt x="3095771" y="246400"/>
                    <a:pt x="3080212" y="262282"/>
                  </a:cubicBezTo>
                  <a:cubicBezTo>
                    <a:pt x="3064653" y="278163"/>
                    <a:pt x="3056874" y="298276"/>
                    <a:pt x="3056874" y="322622"/>
                  </a:cubicBezTo>
                  <a:cubicBezTo>
                    <a:pt x="3056874" y="344872"/>
                    <a:pt x="3064774" y="363655"/>
                    <a:pt x="3080575" y="378972"/>
                  </a:cubicBezTo>
                  <a:cubicBezTo>
                    <a:pt x="3096375" y="394289"/>
                    <a:pt x="3115562" y="401948"/>
                    <a:pt x="3138134" y="401948"/>
                  </a:cubicBezTo>
                  <a:cubicBezTo>
                    <a:pt x="3161512" y="401948"/>
                    <a:pt x="3180699" y="394209"/>
                    <a:pt x="3195693" y="378730"/>
                  </a:cubicBezTo>
                  <a:cubicBezTo>
                    <a:pt x="3210688" y="363252"/>
                    <a:pt x="3218185" y="343582"/>
                    <a:pt x="3218185" y="319720"/>
                  </a:cubicBezTo>
                  <a:cubicBezTo>
                    <a:pt x="3218185" y="296342"/>
                    <a:pt x="3210849" y="276954"/>
                    <a:pt x="3196177" y="261556"/>
                  </a:cubicBezTo>
                  <a:cubicBezTo>
                    <a:pt x="3181505" y="246159"/>
                    <a:pt x="3162480" y="238460"/>
                    <a:pt x="3139102" y="238460"/>
                  </a:cubicBezTo>
                  <a:close/>
                  <a:moveTo>
                    <a:pt x="2364674" y="238460"/>
                  </a:moveTo>
                  <a:cubicBezTo>
                    <a:pt x="2347907" y="238460"/>
                    <a:pt x="2332187" y="243297"/>
                    <a:pt x="2317515" y="252971"/>
                  </a:cubicBezTo>
                  <a:cubicBezTo>
                    <a:pt x="2302843" y="262644"/>
                    <a:pt x="2293088" y="275301"/>
                    <a:pt x="2288251" y="290940"/>
                  </a:cubicBezTo>
                  <a:lnTo>
                    <a:pt x="2439405" y="290940"/>
                  </a:lnTo>
                  <a:cubicBezTo>
                    <a:pt x="2434084" y="275140"/>
                    <a:pt x="2424572" y="262443"/>
                    <a:pt x="2410867" y="252850"/>
                  </a:cubicBezTo>
                  <a:cubicBezTo>
                    <a:pt x="2397163" y="243256"/>
                    <a:pt x="2381765" y="238460"/>
                    <a:pt x="2364674" y="238460"/>
                  </a:cubicBezTo>
                  <a:close/>
                  <a:moveTo>
                    <a:pt x="1736025" y="238460"/>
                  </a:moveTo>
                  <a:cubicBezTo>
                    <a:pt x="1731188" y="238460"/>
                    <a:pt x="1726190" y="239024"/>
                    <a:pt x="1721030" y="240153"/>
                  </a:cubicBezTo>
                  <a:cubicBezTo>
                    <a:pt x="1715871" y="241281"/>
                    <a:pt x="1710711" y="243055"/>
                    <a:pt x="1705552" y="245473"/>
                  </a:cubicBezTo>
                  <a:cubicBezTo>
                    <a:pt x="1695556" y="249827"/>
                    <a:pt x="1686849" y="255752"/>
                    <a:pt x="1679433" y="263249"/>
                  </a:cubicBezTo>
                  <a:cubicBezTo>
                    <a:pt x="1672016" y="270746"/>
                    <a:pt x="1666373" y="279453"/>
                    <a:pt x="1662504" y="289368"/>
                  </a:cubicBezTo>
                  <a:cubicBezTo>
                    <a:pt x="1658634" y="299284"/>
                    <a:pt x="1656699" y="309724"/>
                    <a:pt x="1656699" y="320687"/>
                  </a:cubicBezTo>
                  <a:cubicBezTo>
                    <a:pt x="1656699" y="343098"/>
                    <a:pt x="1664358" y="362245"/>
                    <a:pt x="1679675" y="378126"/>
                  </a:cubicBezTo>
                  <a:cubicBezTo>
                    <a:pt x="1694992" y="394007"/>
                    <a:pt x="1713775" y="401948"/>
                    <a:pt x="1736025" y="401948"/>
                  </a:cubicBezTo>
                  <a:cubicBezTo>
                    <a:pt x="1758919" y="401948"/>
                    <a:pt x="1778066" y="394168"/>
                    <a:pt x="1793463" y="378609"/>
                  </a:cubicBezTo>
                  <a:cubicBezTo>
                    <a:pt x="1808860" y="363051"/>
                    <a:pt x="1816559" y="343743"/>
                    <a:pt x="1816559" y="320687"/>
                  </a:cubicBezTo>
                  <a:cubicBezTo>
                    <a:pt x="1816559" y="297793"/>
                    <a:pt x="1808740" y="278364"/>
                    <a:pt x="1793100" y="262403"/>
                  </a:cubicBezTo>
                  <a:cubicBezTo>
                    <a:pt x="1777461" y="246441"/>
                    <a:pt x="1758436" y="238460"/>
                    <a:pt x="1736025" y="238460"/>
                  </a:cubicBezTo>
                  <a:close/>
                  <a:moveTo>
                    <a:pt x="3302850" y="182835"/>
                  </a:moveTo>
                  <a:lnTo>
                    <a:pt x="3377822" y="182835"/>
                  </a:lnTo>
                  <a:lnTo>
                    <a:pt x="3440702" y="358657"/>
                  </a:lnTo>
                  <a:lnTo>
                    <a:pt x="3506484" y="182835"/>
                  </a:lnTo>
                  <a:lnTo>
                    <a:pt x="3581214" y="182835"/>
                  </a:lnTo>
                  <a:lnTo>
                    <a:pt x="3423773" y="548989"/>
                  </a:lnTo>
                  <a:lnTo>
                    <a:pt x="3352912" y="548989"/>
                  </a:lnTo>
                  <a:lnTo>
                    <a:pt x="3403458" y="431695"/>
                  </a:lnTo>
                  <a:close/>
                  <a:moveTo>
                    <a:pt x="431193" y="182835"/>
                  </a:moveTo>
                  <a:lnTo>
                    <a:pt x="496975" y="182835"/>
                  </a:lnTo>
                  <a:lnTo>
                    <a:pt x="496975" y="457330"/>
                  </a:lnTo>
                  <a:lnTo>
                    <a:pt x="431193" y="457330"/>
                  </a:lnTo>
                  <a:close/>
                  <a:moveTo>
                    <a:pt x="4545174" y="174129"/>
                  </a:moveTo>
                  <a:cubicBezTo>
                    <a:pt x="4559523" y="174129"/>
                    <a:pt x="4573228" y="177071"/>
                    <a:pt x="4586287" y="182956"/>
                  </a:cubicBezTo>
                  <a:cubicBezTo>
                    <a:pt x="4599347" y="188841"/>
                    <a:pt x="4610150" y="197266"/>
                    <a:pt x="4618695" y="208229"/>
                  </a:cubicBezTo>
                  <a:lnTo>
                    <a:pt x="4622081" y="212099"/>
                  </a:lnTo>
                  <a:lnTo>
                    <a:pt x="4624983" y="216694"/>
                  </a:lnTo>
                  <a:cubicBezTo>
                    <a:pt x="4625950" y="214759"/>
                    <a:pt x="4626998" y="213227"/>
                    <a:pt x="4628127" y="212099"/>
                  </a:cubicBezTo>
                  <a:lnTo>
                    <a:pt x="4631996" y="208229"/>
                  </a:lnTo>
                  <a:cubicBezTo>
                    <a:pt x="4641025" y="197588"/>
                    <a:pt x="4652957" y="189244"/>
                    <a:pt x="4667789" y="183198"/>
                  </a:cubicBezTo>
                  <a:cubicBezTo>
                    <a:pt x="4682623" y="177152"/>
                    <a:pt x="4697456" y="174129"/>
                    <a:pt x="4712289" y="174129"/>
                  </a:cubicBezTo>
                  <a:cubicBezTo>
                    <a:pt x="4729864" y="174129"/>
                    <a:pt x="4745503" y="176749"/>
                    <a:pt x="4759207" y="181989"/>
                  </a:cubicBezTo>
                  <a:cubicBezTo>
                    <a:pt x="4772912" y="187229"/>
                    <a:pt x="4785286" y="195935"/>
                    <a:pt x="4796331" y="208108"/>
                  </a:cubicBezTo>
                  <a:cubicBezTo>
                    <a:pt x="4807375" y="220281"/>
                    <a:pt x="4815074" y="235074"/>
                    <a:pt x="4819427" y="252487"/>
                  </a:cubicBezTo>
                  <a:cubicBezTo>
                    <a:pt x="4822491" y="265708"/>
                    <a:pt x="4824022" y="282637"/>
                    <a:pt x="4824022" y="303275"/>
                  </a:cubicBezTo>
                  <a:lnTo>
                    <a:pt x="4824022" y="457330"/>
                  </a:lnTo>
                  <a:lnTo>
                    <a:pt x="4758240" y="457330"/>
                  </a:lnTo>
                  <a:lnTo>
                    <a:pt x="4758240" y="311255"/>
                  </a:lnTo>
                  <a:lnTo>
                    <a:pt x="4758240" y="306902"/>
                  </a:lnTo>
                  <a:lnTo>
                    <a:pt x="4758240" y="303275"/>
                  </a:lnTo>
                  <a:lnTo>
                    <a:pt x="4758240" y="300372"/>
                  </a:lnTo>
                  <a:cubicBezTo>
                    <a:pt x="4758240" y="297148"/>
                    <a:pt x="4758160" y="294165"/>
                    <a:pt x="4757998" y="291424"/>
                  </a:cubicBezTo>
                  <a:cubicBezTo>
                    <a:pt x="4757837" y="288683"/>
                    <a:pt x="4757514" y="286265"/>
                    <a:pt x="4757031" y="284169"/>
                  </a:cubicBezTo>
                  <a:cubicBezTo>
                    <a:pt x="4755579" y="273527"/>
                    <a:pt x="4752758" y="265103"/>
                    <a:pt x="4748566" y="258896"/>
                  </a:cubicBezTo>
                  <a:cubicBezTo>
                    <a:pt x="4744374" y="252688"/>
                    <a:pt x="4738529" y="247731"/>
                    <a:pt x="4731032" y="244022"/>
                  </a:cubicBezTo>
                  <a:cubicBezTo>
                    <a:pt x="4723535" y="240314"/>
                    <a:pt x="4715595" y="238460"/>
                    <a:pt x="4707210" y="238460"/>
                  </a:cubicBezTo>
                  <a:cubicBezTo>
                    <a:pt x="4697698" y="238460"/>
                    <a:pt x="4689072" y="240395"/>
                    <a:pt x="4681333" y="244264"/>
                  </a:cubicBezTo>
                  <a:cubicBezTo>
                    <a:pt x="4673594" y="248134"/>
                    <a:pt x="4667064" y="254099"/>
                    <a:pt x="4661743" y="262161"/>
                  </a:cubicBezTo>
                  <a:cubicBezTo>
                    <a:pt x="4658841" y="266836"/>
                    <a:pt x="4656262" y="273689"/>
                    <a:pt x="4654004" y="282718"/>
                  </a:cubicBezTo>
                  <a:cubicBezTo>
                    <a:pt x="4653199" y="286587"/>
                    <a:pt x="4652553" y="291585"/>
                    <a:pt x="4652070" y="297712"/>
                  </a:cubicBezTo>
                  <a:cubicBezTo>
                    <a:pt x="4651586" y="303839"/>
                    <a:pt x="4651344" y="310852"/>
                    <a:pt x="4651344" y="318753"/>
                  </a:cubicBezTo>
                  <a:lnTo>
                    <a:pt x="4651344" y="326492"/>
                  </a:lnTo>
                  <a:lnTo>
                    <a:pt x="4651344" y="457330"/>
                  </a:lnTo>
                  <a:lnTo>
                    <a:pt x="4585320" y="457330"/>
                  </a:lnTo>
                  <a:lnTo>
                    <a:pt x="4585320" y="311255"/>
                  </a:lnTo>
                  <a:lnTo>
                    <a:pt x="4585320" y="306902"/>
                  </a:lnTo>
                  <a:lnTo>
                    <a:pt x="4585320" y="303275"/>
                  </a:lnTo>
                  <a:lnTo>
                    <a:pt x="4585320" y="300372"/>
                  </a:lnTo>
                  <a:cubicBezTo>
                    <a:pt x="4585320" y="293278"/>
                    <a:pt x="4584917" y="288199"/>
                    <a:pt x="4584111" y="285136"/>
                  </a:cubicBezTo>
                  <a:cubicBezTo>
                    <a:pt x="4582660" y="275785"/>
                    <a:pt x="4579637" y="267683"/>
                    <a:pt x="4575042" y="260831"/>
                  </a:cubicBezTo>
                  <a:cubicBezTo>
                    <a:pt x="4570447" y="253978"/>
                    <a:pt x="4564239" y="248537"/>
                    <a:pt x="4556420" y="244506"/>
                  </a:cubicBezTo>
                  <a:cubicBezTo>
                    <a:pt x="4548600" y="240475"/>
                    <a:pt x="4540418" y="238460"/>
                    <a:pt x="4531872" y="238460"/>
                  </a:cubicBezTo>
                  <a:cubicBezTo>
                    <a:pt x="4515749" y="238460"/>
                    <a:pt x="4503415" y="243216"/>
                    <a:pt x="4494870" y="252729"/>
                  </a:cubicBezTo>
                  <a:cubicBezTo>
                    <a:pt x="4487776" y="260307"/>
                    <a:pt x="4483019" y="271512"/>
                    <a:pt x="4480601" y="286345"/>
                  </a:cubicBezTo>
                  <a:cubicBezTo>
                    <a:pt x="4479150" y="295374"/>
                    <a:pt x="4478424" y="308756"/>
                    <a:pt x="4478424" y="326492"/>
                  </a:cubicBezTo>
                  <a:lnTo>
                    <a:pt x="4478424" y="457330"/>
                  </a:lnTo>
                  <a:lnTo>
                    <a:pt x="4412642" y="457330"/>
                  </a:lnTo>
                  <a:lnTo>
                    <a:pt x="4412642" y="182835"/>
                  </a:lnTo>
                  <a:lnTo>
                    <a:pt x="4472862" y="182835"/>
                  </a:lnTo>
                  <a:lnTo>
                    <a:pt x="4472862" y="208229"/>
                  </a:lnTo>
                  <a:cubicBezTo>
                    <a:pt x="4478666" y="196943"/>
                    <a:pt x="4489146" y="188156"/>
                    <a:pt x="4504302" y="181868"/>
                  </a:cubicBezTo>
                  <a:cubicBezTo>
                    <a:pt x="4517039" y="176709"/>
                    <a:pt x="4530663" y="174129"/>
                    <a:pt x="4545174" y="174129"/>
                  </a:cubicBezTo>
                  <a:close/>
                  <a:moveTo>
                    <a:pt x="4214069" y="174129"/>
                  </a:moveTo>
                  <a:cubicBezTo>
                    <a:pt x="4233094" y="174129"/>
                    <a:pt x="4250466" y="178160"/>
                    <a:pt x="4266186" y="186221"/>
                  </a:cubicBezTo>
                  <a:cubicBezTo>
                    <a:pt x="4281906" y="194283"/>
                    <a:pt x="4295248" y="206053"/>
                    <a:pt x="4306212" y="221531"/>
                  </a:cubicBezTo>
                  <a:lnTo>
                    <a:pt x="4306212" y="182835"/>
                  </a:lnTo>
                  <a:lnTo>
                    <a:pt x="4366673" y="182835"/>
                  </a:lnTo>
                  <a:lnTo>
                    <a:pt x="4366673" y="457330"/>
                  </a:lnTo>
                  <a:lnTo>
                    <a:pt x="4306212" y="457330"/>
                  </a:lnTo>
                  <a:lnTo>
                    <a:pt x="4306212" y="420086"/>
                  </a:lnTo>
                  <a:cubicBezTo>
                    <a:pt x="4296054" y="433791"/>
                    <a:pt x="4282148" y="444915"/>
                    <a:pt x="4264493" y="453460"/>
                  </a:cubicBezTo>
                  <a:cubicBezTo>
                    <a:pt x="4246839" y="462006"/>
                    <a:pt x="4229386" y="466278"/>
                    <a:pt x="4212134" y="466278"/>
                  </a:cubicBezTo>
                  <a:cubicBezTo>
                    <a:pt x="4191012" y="466278"/>
                    <a:pt x="4172028" y="462328"/>
                    <a:pt x="4155179" y="454428"/>
                  </a:cubicBezTo>
                  <a:cubicBezTo>
                    <a:pt x="4138331" y="446528"/>
                    <a:pt x="4123618" y="435080"/>
                    <a:pt x="4111042" y="420086"/>
                  </a:cubicBezTo>
                  <a:cubicBezTo>
                    <a:pt x="4100078" y="406865"/>
                    <a:pt x="4091614" y="391588"/>
                    <a:pt x="4085648" y="374256"/>
                  </a:cubicBezTo>
                  <a:cubicBezTo>
                    <a:pt x="4079683" y="356924"/>
                    <a:pt x="4076700" y="338906"/>
                    <a:pt x="4076700" y="320204"/>
                  </a:cubicBezTo>
                  <a:cubicBezTo>
                    <a:pt x="4076700" y="300372"/>
                    <a:pt x="4079401" y="282516"/>
                    <a:pt x="4084802" y="266635"/>
                  </a:cubicBezTo>
                  <a:cubicBezTo>
                    <a:pt x="4090203" y="250754"/>
                    <a:pt x="4099273" y="235719"/>
                    <a:pt x="4112010" y="221531"/>
                  </a:cubicBezTo>
                  <a:cubicBezTo>
                    <a:pt x="4125876" y="205408"/>
                    <a:pt x="4141354" y="193477"/>
                    <a:pt x="4158444" y="185738"/>
                  </a:cubicBezTo>
                  <a:cubicBezTo>
                    <a:pt x="4175534" y="177998"/>
                    <a:pt x="4194076" y="174129"/>
                    <a:pt x="4214069" y="174129"/>
                  </a:cubicBezTo>
                  <a:close/>
                  <a:moveTo>
                    <a:pt x="3128218" y="174129"/>
                  </a:moveTo>
                  <a:cubicBezTo>
                    <a:pt x="3147244" y="174129"/>
                    <a:pt x="3164616" y="178160"/>
                    <a:pt x="3180336" y="186221"/>
                  </a:cubicBezTo>
                  <a:cubicBezTo>
                    <a:pt x="3196056" y="194283"/>
                    <a:pt x="3209398" y="206053"/>
                    <a:pt x="3220362" y="221531"/>
                  </a:cubicBezTo>
                  <a:lnTo>
                    <a:pt x="3220362" y="182835"/>
                  </a:lnTo>
                  <a:lnTo>
                    <a:pt x="3280823" y="182835"/>
                  </a:lnTo>
                  <a:lnTo>
                    <a:pt x="3280823" y="457330"/>
                  </a:lnTo>
                  <a:lnTo>
                    <a:pt x="3220362" y="457330"/>
                  </a:lnTo>
                  <a:lnTo>
                    <a:pt x="3220362" y="420086"/>
                  </a:lnTo>
                  <a:cubicBezTo>
                    <a:pt x="3210204" y="433791"/>
                    <a:pt x="3196298" y="444915"/>
                    <a:pt x="3178643" y="453460"/>
                  </a:cubicBezTo>
                  <a:cubicBezTo>
                    <a:pt x="3160989" y="462006"/>
                    <a:pt x="3143535" y="466278"/>
                    <a:pt x="3126284" y="466278"/>
                  </a:cubicBezTo>
                  <a:cubicBezTo>
                    <a:pt x="3105162" y="466278"/>
                    <a:pt x="3086177" y="462328"/>
                    <a:pt x="3069329" y="454428"/>
                  </a:cubicBezTo>
                  <a:cubicBezTo>
                    <a:pt x="3052480" y="446528"/>
                    <a:pt x="3037768" y="435080"/>
                    <a:pt x="3025192" y="420086"/>
                  </a:cubicBezTo>
                  <a:cubicBezTo>
                    <a:pt x="3014228" y="406865"/>
                    <a:pt x="3005764" y="391588"/>
                    <a:pt x="2999798" y="374256"/>
                  </a:cubicBezTo>
                  <a:cubicBezTo>
                    <a:pt x="2993833" y="356924"/>
                    <a:pt x="2990850" y="338906"/>
                    <a:pt x="2990850" y="320204"/>
                  </a:cubicBezTo>
                  <a:cubicBezTo>
                    <a:pt x="2990850" y="300372"/>
                    <a:pt x="2993551" y="282516"/>
                    <a:pt x="2998952" y="266635"/>
                  </a:cubicBezTo>
                  <a:cubicBezTo>
                    <a:pt x="3004353" y="250754"/>
                    <a:pt x="3013422" y="235719"/>
                    <a:pt x="3026160" y="221531"/>
                  </a:cubicBezTo>
                  <a:cubicBezTo>
                    <a:pt x="3040025" y="205408"/>
                    <a:pt x="3055503" y="193477"/>
                    <a:pt x="3072594" y="185738"/>
                  </a:cubicBezTo>
                  <a:cubicBezTo>
                    <a:pt x="3089684" y="177998"/>
                    <a:pt x="3108226" y="174129"/>
                    <a:pt x="3128218" y="174129"/>
                  </a:cubicBezTo>
                  <a:close/>
                  <a:moveTo>
                    <a:pt x="2822842" y="174129"/>
                  </a:moveTo>
                  <a:cubicBezTo>
                    <a:pt x="2853153" y="174129"/>
                    <a:pt x="2881449" y="183400"/>
                    <a:pt x="2907730" y="201941"/>
                  </a:cubicBezTo>
                  <a:cubicBezTo>
                    <a:pt x="2934010" y="220483"/>
                    <a:pt x="2951262" y="244506"/>
                    <a:pt x="2959485" y="274011"/>
                  </a:cubicBezTo>
                  <a:lnTo>
                    <a:pt x="2885238" y="274011"/>
                  </a:lnTo>
                  <a:cubicBezTo>
                    <a:pt x="2871211" y="250310"/>
                    <a:pt x="2850090" y="238460"/>
                    <a:pt x="2821874" y="238460"/>
                  </a:cubicBezTo>
                  <a:cubicBezTo>
                    <a:pt x="2798657" y="238460"/>
                    <a:pt x="2779632" y="246118"/>
                    <a:pt x="2764799" y="261435"/>
                  </a:cubicBezTo>
                  <a:cubicBezTo>
                    <a:pt x="2749966" y="276752"/>
                    <a:pt x="2742549" y="296019"/>
                    <a:pt x="2742549" y="319236"/>
                  </a:cubicBezTo>
                  <a:cubicBezTo>
                    <a:pt x="2742549" y="343421"/>
                    <a:pt x="2750288" y="363252"/>
                    <a:pt x="2765766" y="378730"/>
                  </a:cubicBezTo>
                  <a:cubicBezTo>
                    <a:pt x="2781244" y="394209"/>
                    <a:pt x="2801076" y="401948"/>
                    <a:pt x="2825260" y="401948"/>
                  </a:cubicBezTo>
                  <a:cubicBezTo>
                    <a:pt x="2837675" y="401948"/>
                    <a:pt x="2849042" y="398924"/>
                    <a:pt x="2859360" y="392878"/>
                  </a:cubicBezTo>
                  <a:cubicBezTo>
                    <a:pt x="2869679" y="386832"/>
                    <a:pt x="2878305" y="378569"/>
                    <a:pt x="2885238" y="368089"/>
                  </a:cubicBezTo>
                  <a:lnTo>
                    <a:pt x="2959485" y="368089"/>
                  </a:lnTo>
                  <a:cubicBezTo>
                    <a:pt x="2950778" y="396949"/>
                    <a:pt x="2933607" y="420529"/>
                    <a:pt x="2907971" y="438829"/>
                  </a:cubicBezTo>
                  <a:cubicBezTo>
                    <a:pt x="2882336" y="457128"/>
                    <a:pt x="2854120" y="466278"/>
                    <a:pt x="2823325" y="466278"/>
                  </a:cubicBezTo>
                  <a:cubicBezTo>
                    <a:pt x="2805107" y="466278"/>
                    <a:pt x="2786847" y="462610"/>
                    <a:pt x="2768547" y="455274"/>
                  </a:cubicBezTo>
                  <a:cubicBezTo>
                    <a:pt x="2750248" y="447938"/>
                    <a:pt x="2734487" y="437902"/>
                    <a:pt x="2721267" y="425165"/>
                  </a:cubicBezTo>
                  <a:cubicBezTo>
                    <a:pt x="2706595" y="410976"/>
                    <a:pt x="2695470" y="394773"/>
                    <a:pt x="2687892" y="376554"/>
                  </a:cubicBezTo>
                  <a:cubicBezTo>
                    <a:pt x="2680314" y="358335"/>
                    <a:pt x="2676525" y="338906"/>
                    <a:pt x="2676525" y="318269"/>
                  </a:cubicBezTo>
                  <a:cubicBezTo>
                    <a:pt x="2676525" y="278445"/>
                    <a:pt x="2690834" y="244466"/>
                    <a:pt x="2719453" y="216331"/>
                  </a:cubicBezTo>
                  <a:cubicBezTo>
                    <a:pt x="2748071" y="188196"/>
                    <a:pt x="2782534" y="174129"/>
                    <a:pt x="2822842" y="174129"/>
                  </a:cubicBezTo>
                  <a:close/>
                  <a:moveTo>
                    <a:pt x="2365158" y="174129"/>
                  </a:moveTo>
                  <a:cubicBezTo>
                    <a:pt x="2403854" y="174129"/>
                    <a:pt x="2436946" y="188438"/>
                    <a:pt x="2464436" y="217057"/>
                  </a:cubicBezTo>
                  <a:cubicBezTo>
                    <a:pt x="2491926" y="245675"/>
                    <a:pt x="2505670" y="279412"/>
                    <a:pt x="2505670" y="318269"/>
                  </a:cubicBezTo>
                  <a:cubicBezTo>
                    <a:pt x="2505670" y="321494"/>
                    <a:pt x="2505670" y="324638"/>
                    <a:pt x="2505670" y="327701"/>
                  </a:cubicBezTo>
                  <a:cubicBezTo>
                    <a:pt x="2505187" y="330442"/>
                    <a:pt x="2504864" y="332457"/>
                    <a:pt x="2504703" y="333747"/>
                  </a:cubicBezTo>
                  <a:lnTo>
                    <a:pt x="2502285" y="349467"/>
                  </a:lnTo>
                  <a:lnTo>
                    <a:pt x="2289219" y="349467"/>
                  </a:lnTo>
                  <a:cubicBezTo>
                    <a:pt x="2294056" y="365429"/>
                    <a:pt x="2303125" y="378166"/>
                    <a:pt x="2316426" y="387679"/>
                  </a:cubicBezTo>
                  <a:cubicBezTo>
                    <a:pt x="2329728" y="397191"/>
                    <a:pt x="2344763" y="401948"/>
                    <a:pt x="2361530" y="401948"/>
                  </a:cubicBezTo>
                  <a:cubicBezTo>
                    <a:pt x="2374268" y="401948"/>
                    <a:pt x="2386078" y="399811"/>
                    <a:pt x="2396961" y="395539"/>
                  </a:cubicBezTo>
                  <a:cubicBezTo>
                    <a:pt x="2407844" y="391266"/>
                    <a:pt x="2416510" y="385421"/>
                    <a:pt x="2422959" y="378005"/>
                  </a:cubicBezTo>
                  <a:lnTo>
                    <a:pt x="2495755" y="378005"/>
                  </a:lnTo>
                  <a:cubicBezTo>
                    <a:pt x="2487532" y="402673"/>
                    <a:pt x="2470764" y="423552"/>
                    <a:pt x="2445451" y="440643"/>
                  </a:cubicBezTo>
                  <a:cubicBezTo>
                    <a:pt x="2420138" y="457733"/>
                    <a:pt x="2392970" y="466278"/>
                    <a:pt x="2363949" y="466278"/>
                  </a:cubicBezTo>
                  <a:cubicBezTo>
                    <a:pt x="2324286" y="466278"/>
                    <a:pt x="2290186" y="452251"/>
                    <a:pt x="2261648" y="424197"/>
                  </a:cubicBezTo>
                  <a:cubicBezTo>
                    <a:pt x="2247621" y="410170"/>
                    <a:pt x="2237061" y="394692"/>
                    <a:pt x="2229967" y="377763"/>
                  </a:cubicBezTo>
                  <a:cubicBezTo>
                    <a:pt x="2222872" y="360834"/>
                    <a:pt x="2219325" y="342292"/>
                    <a:pt x="2219325" y="322138"/>
                  </a:cubicBezTo>
                  <a:cubicBezTo>
                    <a:pt x="2219325" y="281508"/>
                    <a:pt x="2233352" y="246683"/>
                    <a:pt x="2261407" y="217661"/>
                  </a:cubicBezTo>
                  <a:cubicBezTo>
                    <a:pt x="2289461" y="188640"/>
                    <a:pt x="2324044" y="174129"/>
                    <a:pt x="2365158" y="174129"/>
                  </a:cubicBezTo>
                  <a:close/>
                  <a:moveTo>
                    <a:pt x="2189206" y="174129"/>
                  </a:moveTo>
                  <a:lnTo>
                    <a:pt x="2194285" y="174129"/>
                  </a:lnTo>
                  <a:lnTo>
                    <a:pt x="2194285" y="237976"/>
                  </a:lnTo>
                  <a:cubicBezTo>
                    <a:pt x="2190577" y="237976"/>
                    <a:pt x="2187030" y="238218"/>
                    <a:pt x="2183644" y="238702"/>
                  </a:cubicBezTo>
                  <a:cubicBezTo>
                    <a:pt x="2180258" y="239185"/>
                    <a:pt x="2176630" y="240072"/>
                    <a:pt x="2172761" y="241362"/>
                  </a:cubicBezTo>
                  <a:cubicBezTo>
                    <a:pt x="2166312" y="243297"/>
                    <a:pt x="2160104" y="246441"/>
                    <a:pt x="2154139" y="250794"/>
                  </a:cubicBezTo>
                  <a:cubicBezTo>
                    <a:pt x="2146077" y="257404"/>
                    <a:pt x="2140595" y="266192"/>
                    <a:pt x="2137693" y="277155"/>
                  </a:cubicBezTo>
                  <a:cubicBezTo>
                    <a:pt x="2136081" y="284411"/>
                    <a:pt x="2135275" y="295132"/>
                    <a:pt x="2135275" y="309321"/>
                  </a:cubicBezTo>
                  <a:lnTo>
                    <a:pt x="2135275" y="457330"/>
                  </a:lnTo>
                  <a:lnTo>
                    <a:pt x="2069493" y="457330"/>
                  </a:lnTo>
                  <a:lnTo>
                    <a:pt x="2069493" y="182835"/>
                  </a:lnTo>
                  <a:lnTo>
                    <a:pt x="2129228" y="182835"/>
                  </a:lnTo>
                  <a:lnTo>
                    <a:pt x="2129228" y="207745"/>
                  </a:lnTo>
                  <a:cubicBezTo>
                    <a:pt x="2137129" y="195976"/>
                    <a:pt x="2145835" y="187430"/>
                    <a:pt x="2155348" y="182110"/>
                  </a:cubicBezTo>
                  <a:cubicBezTo>
                    <a:pt x="2164860" y="176789"/>
                    <a:pt x="2176147" y="174129"/>
                    <a:pt x="2189206" y="174129"/>
                  </a:cubicBezTo>
                  <a:close/>
                  <a:moveTo>
                    <a:pt x="1738927" y="174129"/>
                  </a:moveTo>
                  <a:cubicBezTo>
                    <a:pt x="1778751" y="174129"/>
                    <a:pt x="1812690" y="188478"/>
                    <a:pt x="1840744" y="217177"/>
                  </a:cubicBezTo>
                  <a:cubicBezTo>
                    <a:pt x="1854771" y="231527"/>
                    <a:pt x="1865251" y="247247"/>
                    <a:pt x="1872184" y="264337"/>
                  </a:cubicBezTo>
                  <a:cubicBezTo>
                    <a:pt x="1879117" y="281428"/>
                    <a:pt x="1882583" y="300211"/>
                    <a:pt x="1882583" y="320687"/>
                  </a:cubicBezTo>
                  <a:cubicBezTo>
                    <a:pt x="1882583" y="360995"/>
                    <a:pt x="1868234" y="395337"/>
                    <a:pt x="1839535" y="423714"/>
                  </a:cubicBezTo>
                  <a:cubicBezTo>
                    <a:pt x="1810836" y="452090"/>
                    <a:pt x="1776332" y="466278"/>
                    <a:pt x="1736025" y="466278"/>
                  </a:cubicBezTo>
                  <a:cubicBezTo>
                    <a:pt x="1696523" y="466278"/>
                    <a:pt x="1662423" y="452009"/>
                    <a:pt x="1633724" y="423472"/>
                  </a:cubicBezTo>
                  <a:cubicBezTo>
                    <a:pt x="1605025" y="394934"/>
                    <a:pt x="1590676" y="360673"/>
                    <a:pt x="1590676" y="320687"/>
                  </a:cubicBezTo>
                  <a:cubicBezTo>
                    <a:pt x="1590676" y="279735"/>
                    <a:pt x="1605106" y="245070"/>
                    <a:pt x="1633966" y="216694"/>
                  </a:cubicBezTo>
                  <a:cubicBezTo>
                    <a:pt x="1662826" y="188317"/>
                    <a:pt x="1697813" y="174129"/>
                    <a:pt x="1738927" y="174129"/>
                  </a:cubicBezTo>
                  <a:close/>
                  <a:moveTo>
                    <a:pt x="1127392" y="174129"/>
                  </a:moveTo>
                  <a:cubicBezTo>
                    <a:pt x="1157703" y="174129"/>
                    <a:pt x="1186000" y="183400"/>
                    <a:pt x="1212280" y="201941"/>
                  </a:cubicBezTo>
                  <a:cubicBezTo>
                    <a:pt x="1238561" y="220483"/>
                    <a:pt x="1255812" y="244506"/>
                    <a:pt x="1264035" y="274011"/>
                  </a:cubicBezTo>
                  <a:lnTo>
                    <a:pt x="1189788" y="274011"/>
                  </a:lnTo>
                  <a:cubicBezTo>
                    <a:pt x="1175761" y="250310"/>
                    <a:pt x="1154640" y="238460"/>
                    <a:pt x="1126425" y="238460"/>
                  </a:cubicBezTo>
                  <a:cubicBezTo>
                    <a:pt x="1103208" y="238460"/>
                    <a:pt x="1084182" y="246118"/>
                    <a:pt x="1069349" y="261435"/>
                  </a:cubicBezTo>
                  <a:cubicBezTo>
                    <a:pt x="1054516" y="276752"/>
                    <a:pt x="1047099" y="296019"/>
                    <a:pt x="1047099" y="319236"/>
                  </a:cubicBezTo>
                  <a:cubicBezTo>
                    <a:pt x="1047099" y="343421"/>
                    <a:pt x="1054839" y="363252"/>
                    <a:pt x="1070317" y="378730"/>
                  </a:cubicBezTo>
                  <a:cubicBezTo>
                    <a:pt x="1085795" y="394209"/>
                    <a:pt x="1105626" y="401948"/>
                    <a:pt x="1129811" y="401948"/>
                  </a:cubicBezTo>
                  <a:cubicBezTo>
                    <a:pt x="1142225" y="401948"/>
                    <a:pt x="1153592" y="398924"/>
                    <a:pt x="1163911" y="392878"/>
                  </a:cubicBezTo>
                  <a:cubicBezTo>
                    <a:pt x="1174230" y="386832"/>
                    <a:pt x="1182856" y="378569"/>
                    <a:pt x="1189788" y="368089"/>
                  </a:cubicBezTo>
                  <a:lnTo>
                    <a:pt x="1264035" y="368089"/>
                  </a:lnTo>
                  <a:cubicBezTo>
                    <a:pt x="1255329" y="396949"/>
                    <a:pt x="1238158" y="420529"/>
                    <a:pt x="1212522" y="438829"/>
                  </a:cubicBezTo>
                  <a:cubicBezTo>
                    <a:pt x="1186886" y="457128"/>
                    <a:pt x="1158671" y="466278"/>
                    <a:pt x="1127876" y="466278"/>
                  </a:cubicBezTo>
                  <a:cubicBezTo>
                    <a:pt x="1109657" y="466278"/>
                    <a:pt x="1091397" y="462610"/>
                    <a:pt x="1073098" y="455274"/>
                  </a:cubicBezTo>
                  <a:cubicBezTo>
                    <a:pt x="1054798" y="447938"/>
                    <a:pt x="1039038" y="437902"/>
                    <a:pt x="1025817" y="425165"/>
                  </a:cubicBezTo>
                  <a:cubicBezTo>
                    <a:pt x="1011145" y="410976"/>
                    <a:pt x="1000020" y="394773"/>
                    <a:pt x="992442" y="376554"/>
                  </a:cubicBezTo>
                  <a:cubicBezTo>
                    <a:pt x="984865" y="358335"/>
                    <a:pt x="981076" y="338906"/>
                    <a:pt x="981076" y="318269"/>
                  </a:cubicBezTo>
                  <a:cubicBezTo>
                    <a:pt x="981076" y="278445"/>
                    <a:pt x="995385" y="244466"/>
                    <a:pt x="1024003" y="216331"/>
                  </a:cubicBezTo>
                  <a:cubicBezTo>
                    <a:pt x="1052621" y="188196"/>
                    <a:pt x="1087084" y="174129"/>
                    <a:pt x="1127392" y="174129"/>
                  </a:cubicBezTo>
                  <a:close/>
                  <a:moveTo>
                    <a:pt x="798798" y="149703"/>
                  </a:moveTo>
                  <a:lnTo>
                    <a:pt x="856116" y="149703"/>
                  </a:lnTo>
                  <a:lnTo>
                    <a:pt x="856116" y="210648"/>
                  </a:lnTo>
                  <a:lnTo>
                    <a:pt x="799040" y="209680"/>
                  </a:lnTo>
                  <a:lnTo>
                    <a:pt x="799040" y="457330"/>
                  </a:lnTo>
                  <a:lnTo>
                    <a:pt x="738578" y="457330"/>
                  </a:lnTo>
                  <a:lnTo>
                    <a:pt x="738578" y="428067"/>
                  </a:lnTo>
                  <a:cubicBezTo>
                    <a:pt x="731646" y="440643"/>
                    <a:pt x="722053" y="450155"/>
                    <a:pt x="709799" y="456604"/>
                  </a:cubicBezTo>
                  <a:cubicBezTo>
                    <a:pt x="697545" y="463054"/>
                    <a:pt x="683599" y="466278"/>
                    <a:pt x="667960" y="466278"/>
                  </a:cubicBezTo>
                  <a:cubicBezTo>
                    <a:pt x="651031" y="466278"/>
                    <a:pt x="635230" y="463134"/>
                    <a:pt x="620558" y="456846"/>
                  </a:cubicBezTo>
                  <a:cubicBezTo>
                    <a:pt x="605886" y="450558"/>
                    <a:pt x="592907" y="441328"/>
                    <a:pt x="581621" y="429155"/>
                  </a:cubicBezTo>
                  <a:cubicBezTo>
                    <a:pt x="570335" y="416982"/>
                    <a:pt x="562757" y="402754"/>
                    <a:pt x="558887" y="386469"/>
                  </a:cubicBezTo>
                  <a:cubicBezTo>
                    <a:pt x="557598" y="380504"/>
                    <a:pt x="556630" y="373732"/>
                    <a:pt x="555985" y="366154"/>
                  </a:cubicBezTo>
                  <a:cubicBezTo>
                    <a:pt x="555340" y="358577"/>
                    <a:pt x="555018" y="349145"/>
                    <a:pt x="555018" y="337858"/>
                  </a:cubicBezTo>
                  <a:lnTo>
                    <a:pt x="555018" y="182835"/>
                  </a:lnTo>
                  <a:lnTo>
                    <a:pt x="620800" y="182835"/>
                  </a:lnTo>
                  <a:lnTo>
                    <a:pt x="620800" y="317543"/>
                  </a:lnTo>
                  <a:cubicBezTo>
                    <a:pt x="620800" y="328830"/>
                    <a:pt x="621284" y="339229"/>
                    <a:pt x="622251" y="348742"/>
                  </a:cubicBezTo>
                  <a:cubicBezTo>
                    <a:pt x="623218" y="358254"/>
                    <a:pt x="625556" y="366557"/>
                    <a:pt x="629264" y="373652"/>
                  </a:cubicBezTo>
                  <a:cubicBezTo>
                    <a:pt x="633618" y="382197"/>
                    <a:pt x="640027" y="389049"/>
                    <a:pt x="648491" y="394209"/>
                  </a:cubicBezTo>
                  <a:cubicBezTo>
                    <a:pt x="656956" y="399368"/>
                    <a:pt x="666186" y="401948"/>
                    <a:pt x="676182" y="401948"/>
                  </a:cubicBezTo>
                  <a:cubicBezTo>
                    <a:pt x="698432" y="401948"/>
                    <a:pt x="714152" y="392838"/>
                    <a:pt x="723342" y="374619"/>
                  </a:cubicBezTo>
                  <a:cubicBezTo>
                    <a:pt x="729953" y="361076"/>
                    <a:pt x="733258" y="342050"/>
                    <a:pt x="733258" y="317543"/>
                  </a:cubicBezTo>
                  <a:lnTo>
                    <a:pt x="733258" y="182835"/>
                  </a:lnTo>
                  <a:lnTo>
                    <a:pt x="798798" y="182835"/>
                  </a:lnTo>
                  <a:close/>
                  <a:moveTo>
                    <a:pt x="3764942" y="91418"/>
                  </a:moveTo>
                  <a:lnTo>
                    <a:pt x="3830724" y="91418"/>
                  </a:lnTo>
                  <a:lnTo>
                    <a:pt x="3830724" y="211615"/>
                  </a:lnTo>
                  <a:cubicBezTo>
                    <a:pt x="3839754" y="199200"/>
                    <a:pt x="3852491" y="189607"/>
                    <a:pt x="3868936" y="182835"/>
                  </a:cubicBezTo>
                  <a:cubicBezTo>
                    <a:pt x="3883447" y="177031"/>
                    <a:pt x="3899248" y="174129"/>
                    <a:pt x="3916338" y="174129"/>
                  </a:cubicBezTo>
                  <a:cubicBezTo>
                    <a:pt x="3955517" y="174129"/>
                    <a:pt x="3988488" y="188801"/>
                    <a:pt x="4015253" y="218145"/>
                  </a:cubicBezTo>
                  <a:cubicBezTo>
                    <a:pt x="4041211" y="246844"/>
                    <a:pt x="4054190" y="280863"/>
                    <a:pt x="4054190" y="320204"/>
                  </a:cubicBezTo>
                  <a:cubicBezTo>
                    <a:pt x="4054190" y="337294"/>
                    <a:pt x="4051005" y="355030"/>
                    <a:pt x="4044637" y="373410"/>
                  </a:cubicBezTo>
                  <a:cubicBezTo>
                    <a:pt x="4038268" y="391790"/>
                    <a:pt x="4029683" y="407349"/>
                    <a:pt x="4018880" y="420086"/>
                  </a:cubicBezTo>
                  <a:cubicBezTo>
                    <a:pt x="4006949" y="434597"/>
                    <a:pt x="3992076" y="445923"/>
                    <a:pt x="3974260" y="454065"/>
                  </a:cubicBezTo>
                  <a:cubicBezTo>
                    <a:pt x="3956444" y="462207"/>
                    <a:pt x="3937782" y="466278"/>
                    <a:pt x="3918273" y="466278"/>
                  </a:cubicBezTo>
                  <a:cubicBezTo>
                    <a:pt x="3898925" y="466278"/>
                    <a:pt x="3881512" y="462651"/>
                    <a:pt x="3866034" y="455395"/>
                  </a:cubicBezTo>
                  <a:cubicBezTo>
                    <a:pt x="3849588" y="447656"/>
                    <a:pt x="3835965" y="435886"/>
                    <a:pt x="3825162" y="420086"/>
                  </a:cubicBezTo>
                  <a:lnTo>
                    <a:pt x="3825162" y="457330"/>
                  </a:lnTo>
                  <a:lnTo>
                    <a:pt x="3764942" y="457330"/>
                  </a:lnTo>
                  <a:close/>
                  <a:moveTo>
                    <a:pt x="1307493" y="91418"/>
                  </a:moveTo>
                  <a:lnTo>
                    <a:pt x="1373275" y="91418"/>
                  </a:lnTo>
                  <a:lnTo>
                    <a:pt x="1373275" y="203634"/>
                  </a:lnTo>
                  <a:cubicBezTo>
                    <a:pt x="1380047" y="194122"/>
                    <a:pt x="1390204" y="186826"/>
                    <a:pt x="1403747" y="181747"/>
                  </a:cubicBezTo>
                  <a:cubicBezTo>
                    <a:pt x="1417291" y="176668"/>
                    <a:pt x="1430592" y="174129"/>
                    <a:pt x="1443652" y="174129"/>
                  </a:cubicBezTo>
                  <a:cubicBezTo>
                    <a:pt x="1458808" y="174129"/>
                    <a:pt x="1473641" y="177434"/>
                    <a:pt x="1488151" y="184045"/>
                  </a:cubicBezTo>
                  <a:cubicBezTo>
                    <a:pt x="1502663" y="190655"/>
                    <a:pt x="1514755" y="199523"/>
                    <a:pt x="1524428" y="210648"/>
                  </a:cubicBezTo>
                  <a:cubicBezTo>
                    <a:pt x="1532651" y="219999"/>
                    <a:pt x="1539101" y="231688"/>
                    <a:pt x="1543776" y="245715"/>
                  </a:cubicBezTo>
                  <a:cubicBezTo>
                    <a:pt x="1546034" y="252648"/>
                    <a:pt x="1547726" y="261234"/>
                    <a:pt x="1548855" y="271472"/>
                  </a:cubicBezTo>
                  <a:cubicBezTo>
                    <a:pt x="1549983" y="281710"/>
                    <a:pt x="1550548" y="294165"/>
                    <a:pt x="1550548" y="308837"/>
                  </a:cubicBezTo>
                  <a:lnTo>
                    <a:pt x="1550548" y="457330"/>
                  </a:lnTo>
                  <a:lnTo>
                    <a:pt x="1484766" y="457330"/>
                  </a:lnTo>
                  <a:lnTo>
                    <a:pt x="1484766" y="323106"/>
                  </a:lnTo>
                  <a:cubicBezTo>
                    <a:pt x="1484766" y="289570"/>
                    <a:pt x="1479606" y="266675"/>
                    <a:pt x="1469288" y="254422"/>
                  </a:cubicBezTo>
                  <a:cubicBezTo>
                    <a:pt x="1460259" y="243780"/>
                    <a:pt x="1446715" y="238460"/>
                    <a:pt x="1428658" y="238460"/>
                  </a:cubicBezTo>
                  <a:cubicBezTo>
                    <a:pt x="1409149" y="238460"/>
                    <a:pt x="1394154" y="246360"/>
                    <a:pt x="1383674" y="262161"/>
                  </a:cubicBezTo>
                  <a:cubicBezTo>
                    <a:pt x="1379321" y="269094"/>
                    <a:pt x="1376258" y="279171"/>
                    <a:pt x="1374484" y="292391"/>
                  </a:cubicBezTo>
                  <a:cubicBezTo>
                    <a:pt x="1373678" y="300131"/>
                    <a:pt x="1373275" y="310691"/>
                    <a:pt x="1373275" y="324073"/>
                  </a:cubicBezTo>
                  <a:lnTo>
                    <a:pt x="1373275" y="457330"/>
                  </a:lnTo>
                  <a:lnTo>
                    <a:pt x="1307493" y="457330"/>
                  </a:lnTo>
                  <a:close/>
                  <a:moveTo>
                    <a:pt x="431193" y="91418"/>
                  </a:moveTo>
                  <a:lnTo>
                    <a:pt x="496975" y="91418"/>
                  </a:lnTo>
                  <a:lnTo>
                    <a:pt x="496975" y="151154"/>
                  </a:lnTo>
                  <a:lnTo>
                    <a:pt x="431193" y="151154"/>
                  </a:lnTo>
                  <a:close/>
                  <a:moveTo>
                    <a:pt x="194686" y="84404"/>
                  </a:moveTo>
                  <a:cubicBezTo>
                    <a:pt x="232737" y="84404"/>
                    <a:pt x="268127" y="94642"/>
                    <a:pt x="300857" y="115119"/>
                  </a:cubicBezTo>
                  <a:cubicBezTo>
                    <a:pt x="334715" y="136401"/>
                    <a:pt x="358416" y="164294"/>
                    <a:pt x="371959" y="198797"/>
                  </a:cubicBezTo>
                  <a:lnTo>
                    <a:pt x="290941" y="198797"/>
                  </a:lnTo>
                  <a:cubicBezTo>
                    <a:pt x="280300" y="183803"/>
                    <a:pt x="266232" y="171952"/>
                    <a:pt x="248739" y="163246"/>
                  </a:cubicBezTo>
                  <a:cubicBezTo>
                    <a:pt x="231245" y="154539"/>
                    <a:pt x="213228" y="150186"/>
                    <a:pt x="194686" y="150186"/>
                  </a:cubicBezTo>
                  <a:cubicBezTo>
                    <a:pt x="179047" y="150186"/>
                    <a:pt x="163972" y="152887"/>
                    <a:pt x="149461" y="158288"/>
                  </a:cubicBezTo>
                  <a:cubicBezTo>
                    <a:pt x="134950" y="163689"/>
                    <a:pt x="121810" y="171549"/>
                    <a:pt x="110040" y="181868"/>
                  </a:cubicBezTo>
                  <a:cubicBezTo>
                    <a:pt x="97303" y="193154"/>
                    <a:pt x="87105" y="207141"/>
                    <a:pt x="79447" y="223828"/>
                  </a:cubicBezTo>
                  <a:cubicBezTo>
                    <a:pt x="71788" y="240516"/>
                    <a:pt x="67959" y="257243"/>
                    <a:pt x="67959" y="274011"/>
                  </a:cubicBezTo>
                  <a:cubicBezTo>
                    <a:pt x="67959" y="281750"/>
                    <a:pt x="68685" y="289368"/>
                    <a:pt x="70136" y="296866"/>
                  </a:cubicBezTo>
                  <a:cubicBezTo>
                    <a:pt x="71587" y="304363"/>
                    <a:pt x="73884" y="311900"/>
                    <a:pt x="77028" y="319478"/>
                  </a:cubicBezTo>
                  <a:cubicBezTo>
                    <a:pt x="80172" y="327056"/>
                    <a:pt x="83921" y="334150"/>
                    <a:pt x="88274" y="340761"/>
                  </a:cubicBezTo>
                  <a:cubicBezTo>
                    <a:pt x="92627" y="347371"/>
                    <a:pt x="97545" y="353498"/>
                    <a:pt x="103027" y="359141"/>
                  </a:cubicBezTo>
                  <a:cubicBezTo>
                    <a:pt x="115441" y="372362"/>
                    <a:pt x="129912" y="382519"/>
                    <a:pt x="146438" y="389613"/>
                  </a:cubicBezTo>
                  <a:cubicBezTo>
                    <a:pt x="162964" y="396708"/>
                    <a:pt x="180095" y="400255"/>
                    <a:pt x="197830" y="400255"/>
                  </a:cubicBezTo>
                  <a:cubicBezTo>
                    <a:pt x="219113" y="400255"/>
                    <a:pt x="239710" y="394209"/>
                    <a:pt x="259622" y="382116"/>
                  </a:cubicBezTo>
                  <a:cubicBezTo>
                    <a:pt x="279534" y="370024"/>
                    <a:pt x="294568" y="354143"/>
                    <a:pt x="304726" y="334473"/>
                  </a:cubicBezTo>
                  <a:lnTo>
                    <a:pt x="151638" y="334473"/>
                  </a:lnTo>
                  <a:lnTo>
                    <a:pt x="151638" y="270625"/>
                  </a:lnTo>
                  <a:lnTo>
                    <a:pt x="390339" y="270625"/>
                  </a:lnTo>
                  <a:lnTo>
                    <a:pt x="390339" y="278606"/>
                  </a:lnTo>
                  <a:cubicBezTo>
                    <a:pt x="390339" y="331167"/>
                    <a:pt x="370992" y="375828"/>
                    <a:pt x="332296" y="412589"/>
                  </a:cubicBezTo>
                  <a:cubicBezTo>
                    <a:pt x="294568" y="448382"/>
                    <a:pt x="249021" y="466278"/>
                    <a:pt x="195654" y="466278"/>
                  </a:cubicBezTo>
                  <a:cubicBezTo>
                    <a:pt x="142286" y="466278"/>
                    <a:pt x="96497" y="448140"/>
                    <a:pt x="58285" y="411863"/>
                  </a:cubicBezTo>
                  <a:cubicBezTo>
                    <a:pt x="19429" y="374941"/>
                    <a:pt x="0" y="329797"/>
                    <a:pt x="0" y="276430"/>
                  </a:cubicBezTo>
                  <a:cubicBezTo>
                    <a:pt x="0" y="223062"/>
                    <a:pt x="19147" y="177716"/>
                    <a:pt x="57439" y="140391"/>
                  </a:cubicBezTo>
                  <a:cubicBezTo>
                    <a:pt x="95731" y="103067"/>
                    <a:pt x="141480" y="84404"/>
                    <a:pt x="194686" y="84404"/>
                  </a:cubicBezTo>
                  <a:close/>
                  <a:moveTo>
                    <a:pt x="3115884" y="81986"/>
                  </a:moveTo>
                  <a:lnTo>
                    <a:pt x="3167881" y="81986"/>
                  </a:lnTo>
                  <a:lnTo>
                    <a:pt x="3240193" y="150186"/>
                  </a:lnTo>
                  <a:lnTo>
                    <a:pt x="3168365" y="150186"/>
                  </a:lnTo>
                  <a:lnTo>
                    <a:pt x="3141520" y="118504"/>
                  </a:lnTo>
                  <a:lnTo>
                    <a:pt x="3114191" y="150186"/>
                  </a:lnTo>
                  <a:lnTo>
                    <a:pt x="3042363" y="150186"/>
                  </a:lnTo>
                  <a:close/>
                  <a:moveTo>
                    <a:pt x="2339281" y="81986"/>
                  </a:moveTo>
                  <a:lnTo>
                    <a:pt x="2391278" y="81986"/>
                  </a:lnTo>
                  <a:lnTo>
                    <a:pt x="2463589" y="150186"/>
                  </a:lnTo>
                  <a:lnTo>
                    <a:pt x="2391761" y="150186"/>
                  </a:lnTo>
                  <a:lnTo>
                    <a:pt x="2365158" y="118504"/>
                  </a:lnTo>
                  <a:lnTo>
                    <a:pt x="2337830" y="150186"/>
                  </a:lnTo>
                  <a:lnTo>
                    <a:pt x="2266002" y="150186"/>
                  </a:lnTo>
                  <a:close/>
                  <a:moveTo>
                    <a:pt x="644984" y="81502"/>
                  </a:moveTo>
                  <a:cubicBezTo>
                    <a:pt x="651756" y="81502"/>
                    <a:pt x="659656" y="82953"/>
                    <a:pt x="668685" y="85855"/>
                  </a:cubicBezTo>
                  <a:cubicBezTo>
                    <a:pt x="687388" y="92143"/>
                    <a:pt x="698029" y="95287"/>
                    <a:pt x="700609" y="95287"/>
                  </a:cubicBezTo>
                  <a:cubicBezTo>
                    <a:pt x="707058" y="95287"/>
                    <a:pt x="712983" y="94118"/>
                    <a:pt x="718385" y="91780"/>
                  </a:cubicBezTo>
                  <a:cubicBezTo>
                    <a:pt x="723786" y="89443"/>
                    <a:pt x="729227" y="86016"/>
                    <a:pt x="734709" y="81502"/>
                  </a:cubicBezTo>
                  <a:lnTo>
                    <a:pt x="759377" y="123583"/>
                  </a:lnTo>
                  <a:cubicBezTo>
                    <a:pt x="752122" y="130194"/>
                    <a:pt x="744665" y="135474"/>
                    <a:pt x="737007" y="139424"/>
                  </a:cubicBezTo>
                  <a:cubicBezTo>
                    <a:pt x="729348" y="143374"/>
                    <a:pt x="721005" y="145349"/>
                    <a:pt x="711976" y="145349"/>
                  </a:cubicBezTo>
                  <a:cubicBezTo>
                    <a:pt x="708106" y="145349"/>
                    <a:pt x="703672" y="144866"/>
                    <a:pt x="698674" y="143898"/>
                  </a:cubicBezTo>
                  <a:cubicBezTo>
                    <a:pt x="693676" y="142931"/>
                    <a:pt x="687872" y="141319"/>
                    <a:pt x="681261" y="139061"/>
                  </a:cubicBezTo>
                  <a:cubicBezTo>
                    <a:pt x="668685" y="134708"/>
                    <a:pt x="659092" y="132531"/>
                    <a:pt x="652481" y="132531"/>
                  </a:cubicBezTo>
                  <a:cubicBezTo>
                    <a:pt x="640712" y="132531"/>
                    <a:pt x="629829" y="136159"/>
                    <a:pt x="619832" y="143415"/>
                  </a:cubicBezTo>
                  <a:lnTo>
                    <a:pt x="595648" y="99640"/>
                  </a:lnTo>
                  <a:cubicBezTo>
                    <a:pt x="601613" y="93997"/>
                    <a:pt x="609070" y="89564"/>
                    <a:pt x="618019" y="86339"/>
                  </a:cubicBezTo>
                  <a:cubicBezTo>
                    <a:pt x="626967" y="83114"/>
                    <a:pt x="635955" y="81502"/>
                    <a:pt x="644984" y="81502"/>
                  </a:cubicBezTo>
                  <a:close/>
                  <a:moveTo>
                    <a:pt x="4269451" y="42323"/>
                  </a:moveTo>
                  <a:lnTo>
                    <a:pt x="4295812" y="93836"/>
                  </a:lnTo>
                  <a:lnTo>
                    <a:pt x="4182871" y="153814"/>
                  </a:lnTo>
                  <a:lnTo>
                    <a:pt x="4157960" y="108105"/>
                  </a:lnTo>
                  <a:close/>
                  <a:moveTo>
                    <a:pt x="2330816" y="0"/>
                  </a:moveTo>
                  <a:cubicBezTo>
                    <a:pt x="2337910" y="0"/>
                    <a:pt x="2345811" y="1451"/>
                    <a:pt x="2354517" y="4353"/>
                  </a:cubicBezTo>
                  <a:cubicBezTo>
                    <a:pt x="2373059" y="10480"/>
                    <a:pt x="2383700" y="13705"/>
                    <a:pt x="2386441" y="14027"/>
                  </a:cubicBezTo>
                  <a:cubicBezTo>
                    <a:pt x="2392245" y="14027"/>
                    <a:pt x="2398130" y="12818"/>
                    <a:pt x="2404095" y="10399"/>
                  </a:cubicBezTo>
                  <a:cubicBezTo>
                    <a:pt x="2410061" y="7981"/>
                    <a:pt x="2415543" y="4514"/>
                    <a:pt x="2420541" y="0"/>
                  </a:cubicBezTo>
                  <a:lnTo>
                    <a:pt x="2445451" y="42323"/>
                  </a:lnTo>
                  <a:cubicBezTo>
                    <a:pt x="2437873" y="49095"/>
                    <a:pt x="2430295" y="54415"/>
                    <a:pt x="2422717" y="58285"/>
                  </a:cubicBezTo>
                  <a:cubicBezTo>
                    <a:pt x="2415140" y="62154"/>
                    <a:pt x="2406836" y="64089"/>
                    <a:pt x="2397808" y="64089"/>
                  </a:cubicBezTo>
                  <a:cubicBezTo>
                    <a:pt x="2390714" y="64089"/>
                    <a:pt x="2380757" y="61913"/>
                    <a:pt x="2367940" y="57559"/>
                  </a:cubicBezTo>
                  <a:cubicBezTo>
                    <a:pt x="2355122" y="53206"/>
                    <a:pt x="2345246" y="51029"/>
                    <a:pt x="2338314" y="51029"/>
                  </a:cubicBezTo>
                  <a:cubicBezTo>
                    <a:pt x="2332831" y="51029"/>
                    <a:pt x="2327310" y="51916"/>
                    <a:pt x="2321747" y="53690"/>
                  </a:cubicBezTo>
                  <a:cubicBezTo>
                    <a:pt x="2316185" y="55463"/>
                    <a:pt x="2310824" y="58204"/>
                    <a:pt x="2305664" y="61913"/>
                  </a:cubicBezTo>
                  <a:lnTo>
                    <a:pt x="2281480" y="18380"/>
                  </a:lnTo>
                  <a:cubicBezTo>
                    <a:pt x="2287284" y="12898"/>
                    <a:pt x="2294701" y="8465"/>
                    <a:pt x="2303730" y="5079"/>
                  </a:cubicBezTo>
                  <a:cubicBezTo>
                    <a:pt x="2312758" y="1693"/>
                    <a:pt x="2321787" y="0"/>
                    <a:pt x="2330816" y="0"/>
                  </a:cubicBezTo>
                  <a:close/>
                </a:path>
              </a:pathLst>
            </a:custGeom>
            <a:solidFill>
              <a:srgbClr val="FFFFFF"/>
            </a:solidFill>
            <a:ln>
              <a:noFill/>
            </a:ln>
            <a:effectLst/>
          </p:spPr>
          <p:txBody>
            <a:bodyPr rot="0" spcFirstLastPara="0" vertOverflow="overflow" horzOverflow="overflow" vert="horz" wrap="square" lIns="60960" tIns="30480" rIns="60960" bIns="30480" numCol="1" spcCol="0" rtlCol="0" fromWordArt="0" anchor="t" anchorCtr="0" forceAA="0" compatLnSpc="1">
              <a:noAutofit/>
            </a:bodyPr>
            <a:lstStyle/>
            <a:p>
              <a:pPr marL="0" marR="0" lvl="0" indent="0" algn="ctr" defTabSz="609600" rtl="0" eaLnBrk="1" fontAlgn="auto" latinLnBrk="0" hangingPunct="1">
                <a:lnSpc>
                  <a:spcPts val="3120"/>
                </a:lnSpc>
                <a:spcBef>
                  <a:spcPts val="0"/>
                </a:spcBef>
                <a:spcAft>
                  <a:spcPts val="0"/>
                </a:spcAft>
                <a:buClrTx/>
                <a:buSzTx/>
                <a:buFontTx/>
                <a:buNone/>
                <a:defRPr/>
              </a:pPr>
              <a:endParaRPr kumimoji="0" lang="en-US" sz="2620" b="0" i="0" u="none" strike="noStrike" kern="1200" cap="none" spc="0" normalizeH="0" baseline="0" noProof="0">
                <a:ln>
                  <a:noFill/>
                </a:ln>
                <a:solidFill>
                  <a:srgbClr val="FFFFFF"/>
                </a:solidFill>
                <a:effectLst/>
                <a:uLnTx/>
                <a:uFillTx/>
                <a:latin typeface="#9Slide03 SVN-Avo Bold"/>
                <a:ea typeface="+mn-ea"/>
                <a:cs typeface="+mn-cs"/>
              </a:endParaRPr>
            </a:p>
          </p:txBody>
        </p:sp>
      </p:grpSp>
      <p:grpSp>
        <p:nvGrpSpPr>
          <p:cNvPr id="55" name="Nhóm 54"/>
          <p:cNvGrpSpPr/>
          <p:nvPr/>
        </p:nvGrpSpPr>
        <p:grpSpPr>
          <a:xfrm>
            <a:off x="592869" y="2053159"/>
            <a:ext cx="3536073" cy="2629057"/>
            <a:chOff x="217791" y="3079738"/>
            <a:chExt cx="5304109" cy="3943586"/>
          </a:xfrm>
        </p:grpSpPr>
        <p:grpSp>
          <p:nvGrpSpPr>
            <p:cNvPr id="26" name="Group 26"/>
            <p:cNvGrpSpPr/>
            <p:nvPr/>
          </p:nvGrpSpPr>
          <p:grpSpPr>
            <a:xfrm>
              <a:off x="217791" y="3079738"/>
              <a:ext cx="5304109" cy="3943586"/>
              <a:chOff x="0" y="0"/>
              <a:chExt cx="7072146" cy="5258114"/>
            </a:xfrm>
          </p:grpSpPr>
          <p:sp>
            <p:nvSpPr>
              <p:cNvPr id="27" name="Freeform 27"/>
              <p:cNvSpPr/>
              <p:nvPr/>
            </p:nvSpPr>
            <p:spPr>
              <a:xfrm rot="312972">
                <a:off x="91161" y="308389"/>
                <a:ext cx="6889823" cy="2319276"/>
              </a:xfrm>
              <a:custGeom>
                <a:avLst/>
                <a:gdLst/>
                <a:ahLst/>
                <a:cxnLst/>
                <a:rect l="l" t="t" r="r" b="b"/>
                <a:pathLst>
                  <a:path w="6889823" h="2319276">
                    <a:moveTo>
                      <a:pt x="0" y="0"/>
                    </a:moveTo>
                    <a:lnTo>
                      <a:pt x="6889824" y="0"/>
                    </a:lnTo>
                    <a:lnTo>
                      <a:pt x="6889824" y="2319276"/>
                    </a:lnTo>
                    <a:lnTo>
                      <a:pt x="0" y="2319276"/>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28"/>
              <p:cNvSpPr/>
              <p:nvPr/>
            </p:nvSpPr>
            <p:spPr>
              <a:xfrm rot="312972">
                <a:off x="91161" y="1469419"/>
                <a:ext cx="6889823" cy="2319276"/>
              </a:xfrm>
              <a:custGeom>
                <a:avLst/>
                <a:gdLst/>
                <a:ahLst/>
                <a:cxnLst/>
                <a:rect l="l" t="t" r="r" b="b"/>
                <a:pathLst>
                  <a:path w="6889823" h="2319276">
                    <a:moveTo>
                      <a:pt x="0" y="0"/>
                    </a:moveTo>
                    <a:lnTo>
                      <a:pt x="6889824" y="0"/>
                    </a:lnTo>
                    <a:lnTo>
                      <a:pt x="6889824" y="2319276"/>
                    </a:lnTo>
                    <a:lnTo>
                      <a:pt x="0" y="2319276"/>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9"/>
              <p:cNvSpPr/>
              <p:nvPr/>
            </p:nvSpPr>
            <p:spPr>
              <a:xfrm rot="312972">
                <a:off x="91161" y="2630449"/>
                <a:ext cx="6889823" cy="2319276"/>
              </a:xfrm>
              <a:custGeom>
                <a:avLst/>
                <a:gdLst/>
                <a:ahLst/>
                <a:cxnLst/>
                <a:rect l="l" t="t" r="r" b="b"/>
                <a:pathLst>
                  <a:path w="6889823" h="2319276">
                    <a:moveTo>
                      <a:pt x="0" y="0"/>
                    </a:moveTo>
                    <a:lnTo>
                      <a:pt x="6889824" y="0"/>
                    </a:lnTo>
                    <a:lnTo>
                      <a:pt x="6889824" y="2319276"/>
                    </a:lnTo>
                    <a:lnTo>
                      <a:pt x="0" y="2319276"/>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4" name="Hộp Văn bản 43"/>
            <p:cNvSpPr txBox="1">
              <a:spLocks noChangeAspect="1"/>
            </p:cNvSpPr>
            <p:nvPr/>
          </p:nvSpPr>
          <p:spPr>
            <a:xfrm>
              <a:off x="1054450" y="3850593"/>
              <a:ext cx="3713001" cy="2260606"/>
            </a:xfrm>
            <a:custGeom>
              <a:avLst/>
              <a:gdLst/>
              <a:ahLst/>
              <a:cxnLst/>
              <a:rect l="l" t="t" r="r" b="b"/>
              <a:pathLst>
                <a:path w="3713001" h="2260606">
                  <a:moveTo>
                    <a:pt x="2790006" y="2185876"/>
                  </a:moveTo>
                  <a:lnTo>
                    <a:pt x="2856030" y="2185876"/>
                  </a:lnTo>
                  <a:lnTo>
                    <a:pt x="2856030" y="2251658"/>
                  </a:lnTo>
                  <a:lnTo>
                    <a:pt x="2790006" y="2251658"/>
                  </a:lnTo>
                  <a:close/>
                  <a:moveTo>
                    <a:pt x="2285906" y="2032788"/>
                  </a:moveTo>
                  <a:cubicBezTo>
                    <a:pt x="2281070" y="2032788"/>
                    <a:pt x="2276071" y="2033352"/>
                    <a:pt x="2270912" y="2034481"/>
                  </a:cubicBezTo>
                  <a:cubicBezTo>
                    <a:pt x="2265753" y="2035609"/>
                    <a:pt x="2260593" y="2037383"/>
                    <a:pt x="2255434" y="2039801"/>
                  </a:cubicBezTo>
                  <a:cubicBezTo>
                    <a:pt x="2245438" y="2044155"/>
                    <a:pt x="2236731" y="2050080"/>
                    <a:pt x="2229315" y="2057577"/>
                  </a:cubicBezTo>
                  <a:cubicBezTo>
                    <a:pt x="2221898" y="2065074"/>
                    <a:pt x="2216255" y="2073781"/>
                    <a:pt x="2212385" y="2083696"/>
                  </a:cubicBezTo>
                  <a:cubicBezTo>
                    <a:pt x="2208516" y="2093612"/>
                    <a:pt x="2206581" y="2104052"/>
                    <a:pt x="2206581" y="2115015"/>
                  </a:cubicBezTo>
                  <a:cubicBezTo>
                    <a:pt x="2206581" y="2137426"/>
                    <a:pt x="2214239" y="2156573"/>
                    <a:pt x="2229556" y="2172454"/>
                  </a:cubicBezTo>
                  <a:cubicBezTo>
                    <a:pt x="2244873" y="2188335"/>
                    <a:pt x="2263657" y="2196275"/>
                    <a:pt x="2285906" y="2196275"/>
                  </a:cubicBezTo>
                  <a:cubicBezTo>
                    <a:pt x="2308801" y="2196275"/>
                    <a:pt x="2327947" y="2188496"/>
                    <a:pt x="2343345" y="2172937"/>
                  </a:cubicBezTo>
                  <a:cubicBezTo>
                    <a:pt x="2358742" y="2157379"/>
                    <a:pt x="2366441" y="2138071"/>
                    <a:pt x="2366441" y="2115015"/>
                  </a:cubicBezTo>
                  <a:cubicBezTo>
                    <a:pt x="2366441" y="2092121"/>
                    <a:pt x="2358621" y="2072692"/>
                    <a:pt x="2342982" y="2056731"/>
                  </a:cubicBezTo>
                  <a:cubicBezTo>
                    <a:pt x="2327343" y="2040769"/>
                    <a:pt x="2308317" y="2032788"/>
                    <a:pt x="2285906" y="2032788"/>
                  </a:cubicBezTo>
                  <a:close/>
                  <a:moveTo>
                    <a:pt x="1222009" y="2032788"/>
                  </a:moveTo>
                  <a:cubicBezTo>
                    <a:pt x="1198308" y="2032788"/>
                    <a:pt x="1178678" y="2040728"/>
                    <a:pt x="1163119" y="2056610"/>
                  </a:cubicBezTo>
                  <a:cubicBezTo>
                    <a:pt x="1147561" y="2072491"/>
                    <a:pt x="1139781" y="2092604"/>
                    <a:pt x="1139781" y="2116950"/>
                  </a:cubicBezTo>
                  <a:cubicBezTo>
                    <a:pt x="1139781" y="2139200"/>
                    <a:pt x="1147681" y="2157983"/>
                    <a:pt x="1163482" y="2173300"/>
                  </a:cubicBezTo>
                  <a:cubicBezTo>
                    <a:pt x="1179283" y="2188617"/>
                    <a:pt x="1198469" y="2196275"/>
                    <a:pt x="1221041" y="2196275"/>
                  </a:cubicBezTo>
                  <a:cubicBezTo>
                    <a:pt x="1244420" y="2196275"/>
                    <a:pt x="1263606" y="2188536"/>
                    <a:pt x="1278601" y="2173058"/>
                  </a:cubicBezTo>
                  <a:cubicBezTo>
                    <a:pt x="1293595" y="2157580"/>
                    <a:pt x="1301092" y="2137910"/>
                    <a:pt x="1301092" y="2114048"/>
                  </a:cubicBezTo>
                  <a:cubicBezTo>
                    <a:pt x="1301092" y="2090670"/>
                    <a:pt x="1293756" y="2071281"/>
                    <a:pt x="1279084" y="2055884"/>
                  </a:cubicBezTo>
                  <a:cubicBezTo>
                    <a:pt x="1264412" y="2040487"/>
                    <a:pt x="1245387" y="2032788"/>
                    <a:pt x="1222009" y="2032788"/>
                  </a:cubicBezTo>
                  <a:close/>
                  <a:moveTo>
                    <a:pt x="783263" y="1977163"/>
                  </a:moveTo>
                  <a:lnTo>
                    <a:pt x="856543" y="1977163"/>
                  </a:lnTo>
                  <a:lnTo>
                    <a:pt x="920390" y="2157580"/>
                  </a:lnTo>
                  <a:lnTo>
                    <a:pt x="983270" y="1977163"/>
                  </a:lnTo>
                  <a:lnTo>
                    <a:pt x="1056791" y="1977163"/>
                  </a:lnTo>
                  <a:lnTo>
                    <a:pt x="945784" y="2251658"/>
                  </a:lnTo>
                  <a:lnTo>
                    <a:pt x="894271" y="2251658"/>
                  </a:lnTo>
                  <a:close/>
                  <a:moveTo>
                    <a:pt x="2601199" y="1968457"/>
                  </a:moveTo>
                  <a:cubicBezTo>
                    <a:pt x="2631510" y="1968457"/>
                    <a:pt x="2659806" y="1977728"/>
                    <a:pt x="2686087" y="1996269"/>
                  </a:cubicBezTo>
                  <a:cubicBezTo>
                    <a:pt x="2712367" y="2014811"/>
                    <a:pt x="2729619" y="2038834"/>
                    <a:pt x="2737842" y="2068339"/>
                  </a:cubicBezTo>
                  <a:lnTo>
                    <a:pt x="2663595" y="2068339"/>
                  </a:lnTo>
                  <a:cubicBezTo>
                    <a:pt x="2649568" y="2044638"/>
                    <a:pt x="2628447" y="2032788"/>
                    <a:pt x="2600232" y="2032788"/>
                  </a:cubicBezTo>
                  <a:cubicBezTo>
                    <a:pt x="2577014" y="2032788"/>
                    <a:pt x="2557989" y="2040446"/>
                    <a:pt x="2543156" y="2055763"/>
                  </a:cubicBezTo>
                  <a:cubicBezTo>
                    <a:pt x="2528323" y="2071080"/>
                    <a:pt x="2520906" y="2090347"/>
                    <a:pt x="2520906" y="2113564"/>
                  </a:cubicBezTo>
                  <a:cubicBezTo>
                    <a:pt x="2520906" y="2137749"/>
                    <a:pt x="2528645" y="2157580"/>
                    <a:pt x="2544123" y="2173058"/>
                  </a:cubicBezTo>
                  <a:cubicBezTo>
                    <a:pt x="2559602" y="2188536"/>
                    <a:pt x="2579433" y="2196275"/>
                    <a:pt x="2603617" y="2196275"/>
                  </a:cubicBezTo>
                  <a:cubicBezTo>
                    <a:pt x="2616032" y="2196275"/>
                    <a:pt x="2627399" y="2193252"/>
                    <a:pt x="2637718" y="2187206"/>
                  </a:cubicBezTo>
                  <a:cubicBezTo>
                    <a:pt x="2648037" y="2181160"/>
                    <a:pt x="2656662" y="2172897"/>
                    <a:pt x="2663595" y="2162417"/>
                  </a:cubicBezTo>
                  <a:lnTo>
                    <a:pt x="2737842" y="2162417"/>
                  </a:lnTo>
                  <a:cubicBezTo>
                    <a:pt x="2729135" y="2191277"/>
                    <a:pt x="2711964" y="2214857"/>
                    <a:pt x="2686329" y="2233157"/>
                  </a:cubicBezTo>
                  <a:cubicBezTo>
                    <a:pt x="2660693" y="2251457"/>
                    <a:pt x="2632478" y="2260606"/>
                    <a:pt x="2601683" y="2260606"/>
                  </a:cubicBezTo>
                  <a:cubicBezTo>
                    <a:pt x="2583464" y="2260606"/>
                    <a:pt x="2565204" y="2256938"/>
                    <a:pt x="2546905" y="2249602"/>
                  </a:cubicBezTo>
                  <a:cubicBezTo>
                    <a:pt x="2528605" y="2242266"/>
                    <a:pt x="2512845" y="2232230"/>
                    <a:pt x="2499624" y="2219493"/>
                  </a:cubicBezTo>
                  <a:cubicBezTo>
                    <a:pt x="2484952" y="2205304"/>
                    <a:pt x="2473827" y="2189101"/>
                    <a:pt x="2466249" y="2170882"/>
                  </a:cubicBezTo>
                  <a:cubicBezTo>
                    <a:pt x="2458671" y="2152663"/>
                    <a:pt x="2454882" y="2133234"/>
                    <a:pt x="2454882" y="2112597"/>
                  </a:cubicBezTo>
                  <a:cubicBezTo>
                    <a:pt x="2454882" y="2072773"/>
                    <a:pt x="2469192" y="2038794"/>
                    <a:pt x="2497810" y="2010659"/>
                  </a:cubicBezTo>
                  <a:cubicBezTo>
                    <a:pt x="2526428" y="1982524"/>
                    <a:pt x="2560891" y="1968457"/>
                    <a:pt x="2601199" y="1968457"/>
                  </a:cubicBezTo>
                  <a:close/>
                  <a:moveTo>
                    <a:pt x="1698742" y="1968457"/>
                  </a:moveTo>
                  <a:cubicBezTo>
                    <a:pt x="1713253" y="1968457"/>
                    <a:pt x="1727441" y="1971440"/>
                    <a:pt x="1741307" y="1977405"/>
                  </a:cubicBezTo>
                  <a:cubicBezTo>
                    <a:pt x="1755173" y="1983371"/>
                    <a:pt x="1767023" y="1991755"/>
                    <a:pt x="1776858" y="2002557"/>
                  </a:cubicBezTo>
                  <a:lnTo>
                    <a:pt x="1780970" y="2006668"/>
                  </a:lnTo>
                  <a:cubicBezTo>
                    <a:pt x="1781776" y="2007152"/>
                    <a:pt x="1782743" y="2008442"/>
                    <a:pt x="1783872" y="2010538"/>
                  </a:cubicBezTo>
                  <a:cubicBezTo>
                    <a:pt x="1793385" y="2023598"/>
                    <a:pt x="1799673" y="2039398"/>
                    <a:pt x="1802736" y="2057940"/>
                  </a:cubicBezTo>
                  <a:cubicBezTo>
                    <a:pt x="1804671" y="2069548"/>
                    <a:pt x="1805638" y="2086719"/>
                    <a:pt x="1805638" y="2109453"/>
                  </a:cubicBezTo>
                  <a:lnTo>
                    <a:pt x="1805638" y="2251658"/>
                  </a:lnTo>
                  <a:lnTo>
                    <a:pt x="1739856" y="2251658"/>
                  </a:lnTo>
                  <a:lnTo>
                    <a:pt x="1739856" y="2122271"/>
                  </a:lnTo>
                  <a:lnTo>
                    <a:pt x="1739856" y="2116466"/>
                  </a:lnTo>
                  <a:lnTo>
                    <a:pt x="1739856" y="2111871"/>
                  </a:lnTo>
                  <a:lnTo>
                    <a:pt x="1739856" y="2108002"/>
                  </a:lnTo>
                  <a:lnTo>
                    <a:pt x="1739856" y="2104858"/>
                  </a:lnTo>
                  <a:lnTo>
                    <a:pt x="1739856" y="2102197"/>
                  </a:lnTo>
                  <a:cubicBezTo>
                    <a:pt x="1739856" y="2095748"/>
                    <a:pt x="1739453" y="2090992"/>
                    <a:pt x="1738647" y="2087929"/>
                  </a:cubicBezTo>
                  <a:cubicBezTo>
                    <a:pt x="1737196" y="2074546"/>
                    <a:pt x="1733891" y="2064147"/>
                    <a:pt x="1728731" y="2056731"/>
                  </a:cubicBezTo>
                  <a:cubicBezTo>
                    <a:pt x="1723894" y="2048991"/>
                    <a:pt x="1717485" y="2043066"/>
                    <a:pt x="1709504" y="2038955"/>
                  </a:cubicBezTo>
                  <a:cubicBezTo>
                    <a:pt x="1701524" y="2034844"/>
                    <a:pt x="1693261" y="2032788"/>
                    <a:pt x="1684715" y="2032788"/>
                  </a:cubicBezTo>
                  <a:cubicBezTo>
                    <a:pt x="1676009" y="2032788"/>
                    <a:pt x="1667302" y="2035005"/>
                    <a:pt x="1658596" y="2039439"/>
                  </a:cubicBezTo>
                  <a:cubicBezTo>
                    <a:pt x="1649890" y="2043872"/>
                    <a:pt x="1643279" y="2049677"/>
                    <a:pt x="1638765" y="2056851"/>
                  </a:cubicBezTo>
                  <a:cubicBezTo>
                    <a:pt x="1634250" y="2064026"/>
                    <a:pt x="1631268" y="2072934"/>
                    <a:pt x="1629816" y="2083575"/>
                  </a:cubicBezTo>
                  <a:cubicBezTo>
                    <a:pt x="1629171" y="2088896"/>
                    <a:pt x="1628688" y="2094257"/>
                    <a:pt x="1628365" y="2099658"/>
                  </a:cubicBezTo>
                  <a:cubicBezTo>
                    <a:pt x="1628043" y="2105059"/>
                    <a:pt x="1627882" y="2111468"/>
                    <a:pt x="1627882" y="2118885"/>
                  </a:cubicBezTo>
                  <a:lnTo>
                    <a:pt x="1627882" y="2127349"/>
                  </a:lnTo>
                  <a:lnTo>
                    <a:pt x="1627882" y="2251658"/>
                  </a:lnTo>
                  <a:lnTo>
                    <a:pt x="1562100" y="2251658"/>
                  </a:lnTo>
                  <a:lnTo>
                    <a:pt x="1562100" y="1977163"/>
                  </a:lnTo>
                  <a:lnTo>
                    <a:pt x="1622803" y="1977163"/>
                  </a:lnTo>
                  <a:lnTo>
                    <a:pt x="1622803" y="2002557"/>
                  </a:lnTo>
                  <a:cubicBezTo>
                    <a:pt x="1631348" y="1991432"/>
                    <a:pt x="1642352" y="1982968"/>
                    <a:pt x="1655815" y="1977163"/>
                  </a:cubicBezTo>
                  <a:cubicBezTo>
                    <a:pt x="1669278" y="1971359"/>
                    <a:pt x="1683587" y="1968457"/>
                    <a:pt x="1698742" y="1968457"/>
                  </a:cubicBezTo>
                  <a:close/>
                  <a:moveTo>
                    <a:pt x="1211126" y="1968457"/>
                  </a:moveTo>
                  <a:cubicBezTo>
                    <a:pt x="1230151" y="1968457"/>
                    <a:pt x="1247524" y="1972488"/>
                    <a:pt x="1263243" y="1980549"/>
                  </a:cubicBezTo>
                  <a:cubicBezTo>
                    <a:pt x="1278963" y="1988611"/>
                    <a:pt x="1292305" y="2000381"/>
                    <a:pt x="1303269" y="2015859"/>
                  </a:cubicBezTo>
                  <a:lnTo>
                    <a:pt x="1303269" y="1977163"/>
                  </a:lnTo>
                  <a:lnTo>
                    <a:pt x="1363730" y="1977163"/>
                  </a:lnTo>
                  <a:lnTo>
                    <a:pt x="1363730" y="2251658"/>
                  </a:lnTo>
                  <a:lnTo>
                    <a:pt x="1303269" y="2251658"/>
                  </a:lnTo>
                  <a:lnTo>
                    <a:pt x="1303269" y="2214414"/>
                  </a:lnTo>
                  <a:cubicBezTo>
                    <a:pt x="1293111" y="2228118"/>
                    <a:pt x="1279205" y="2239243"/>
                    <a:pt x="1261551" y="2247789"/>
                  </a:cubicBezTo>
                  <a:cubicBezTo>
                    <a:pt x="1243896" y="2256334"/>
                    <a:pt x="1226443" y="2260606"/>
                    <a:pt x="1209191" y="2260606"/>
                  </a:cubicBezTo>
                  <a:cubicBezTo>
                    <a:pt x="1188070" y="2260606"/>
                    <a:pt x="1169085" y="2256656"/>
                    <a:pt x="1152236" y="2248756"/>
                  </a:cubicBezTo>
                  <a:cubicBezTo>
                    <a:pt x="1135388" y="2240856"/>
                    <a:pt x="1120675" y="2229408"/>
                    <a:pt x="1108099" y="2214414"/>
                  </a:cubicBezTo>
                  <a:cubicBezTo>
                    <a:pt x="1097136" y="2201193"/>
                    <a:pt x="1088671" y="2185916"/>
                    <a:pt x="1082706" y="2168584"/>
                  </a:cubicBezTo>
                  <a:cubicBezTo>
                    <a:pt x="1076740" y="2151252"/>
                    <a:pt x="1073757" y="2133234"/>
                    <a:pt x="1073757" y="2114532"/>
                  </a:cubicBezTo>
                  <a:cubicBezTo>
                    <a:pt x="1073757" y="2094700"/>
                    <a:pt x="1076458" y="2076844"/>
                    <a:pt x="1081859" y="2060963"/>
                  </a:cubicBezTo>
                  <a:cubicBezTo>
                    <a:pt x="1087260" y="2045082"/>
                    <a:pt x="1096330" y="2030047"/>
                    <a:pt x="1109067" y="2015859"/>
                  </a:cubicBezTo>
                  <a:cubicBezTo>
                    <a:pt x="1122933" y="1999736"/>
                    <a:pt x="1138411" y="1987805"/>
                    <a:pt x="1155501" y="1980065"/>
                  </a:cubicBezTo>
                  <a:cubicBezTo>
                    <a:pt x="1172592" y="1972326"/>
                    <a:pt x="1191133" y="1968457"/>
                    <a:pt x="1211126" y="1968457"/>
                  </a:cubicBezTo>
                  <a:close/>
                  <a:moveTo>
                    <a:pt x="2352172" y="1944514"/>
                  </a:moveTo>
                  <a:lnTo>
                    <a:pt x="2417954" y="1944514"/>
                  </a:lnTo>
                  <a:lnTo>
                    <a:pt x="2417954" y="2004492"/>
                  </a:lnTo>
                  <a:lnTo>
                    <a:pt x="2383370" y="2004492"/>
                  </a:lnTo>
                  <a:cubicBezTo>
                    <a:pt x="2398365" y="2018035"/>
                    <a:pt x="2410296" y="2034481"/>
                    <a:pt x="2419164" y="2053828"/>
                  </a:cubicBezTo>
                  <a:cubicBezTo>
                    <a:pt x="2428031" y="2073176"/>
                    <a:pt x="2432465" y="2093572"/>
                    <a:pt x="2432465" y="2115015"/>
                  </a:cubicBezTo>
                  <a:cubicBezTo>
                    <a:pt x="2432465" y="2155323"/>
                    <a:pt x="2418115" y="2189665"/>
                    <a:pt x="2389417" y="2218042"/>
                  </a:cubicBezTo>
                  <a:cubicBezTo>
                    <a:pt x="2360717" y="2246418"/>
                    <a:pt x="2326214" y="2260606"/>
                    <a:pt x="2285906" y="2260606"/>
                  </a:cubicBezTo>
                  <a:cubicBezTo>
                    <a:pt x="2246405" y="2260606"/>
                    <a:pt x="2212305" y="2246338"/>
                    <a:pt x="2183606" y="2217800"/>
                  </a:cubicBezTo>
                  <a:cubicBezTo>
                    <a:pt x="2154907" y="2189262"/>
                    <a:pt x="2140557" y="2155001"/>
                    <a:pt x="2140557" y="2115015"/>
                  </a:cubicBezTo>
                  <a:cubicBezTo>
                    <a:pt x="2140557" y="2074063"/>
                    <a:pt x="2154987" y="2039398"/>
                    <a:pt x="2183848" y="2011022"/>
                  </a:cubicBezTo>
                  <a:cubicBezTo>
                    <a:pt x="2212708" y="1982645"/>
                    <a:pt x="2247695" y="1968457"/>
                    <a:pt x="2288809" y="1968457"/>
                  </a:cubicBezTo>
                  <a:cubicBezTo>
                    <a:pt x="2300256" y="1968457"/>
                    <a:pt x="2311260" y="1969706"/>
                    <a:pt x="2321821" y="1972205"/>
                  </a:cubicBezTo>
                  <a:cubicBezTo>
                    <a:pt x="2332381" y="1974705"/>
                    <a:pt x="2342498" y="1978373"/>
                    <a:pt x="2352172" y="1983209"/>
                  </a:cubicBezTo>
                  <a:close/>
                  <a:moveTo>
                    <a:pt x="2072133" y="1944030"/>
                  </a:moveTo>
                  <a:lnTo>
                    <a:pt x="2138157" y="1944030"/>
                  </a:lnTo>
                  <a:lnTo>
                    <a:pt x="2138157" y="2004008"/>
                  </a:lnTo>
                  <a:lnTo>
                    <a:pt x="2101397" y="2004008"/>
                  </a:lnTo>
                  <a:lnTo>
                    <a:pt x="2101397" y="2251658"/>
                  </a:lnTo>
                  <a:lnTo>
                    <a:pt x="2040935" y="2251658"/>
                  </a:lnTo>
                  <a:lnTo>
                    <a:pt x="2040935" y="2222395"/>
                  </a:lnTo>
                  <a:cubicBezTo>
                    <a:pt x="2034002" y="2234971"/>
                    <a:pt x="2024409" y="2244483"/>
                    <a:pt x="2012156" y="2250933"/>
                  </a:cubicBezTo>
                  <a:cubicBezTo>
                    <a:pt x="1999902" y="2257382"/>
                    <a:pt x="1985956" y="2260606"/>
                    <a:pt x="1970316" y="2260606"/>
                  </a:cubicBezTo>
                  <a:cubicBezTo>
                    <a:pt x="1953387" y="2260606"/>
                    <a:pt x="1937587" y="2257462"/>
                    <a:pt x="1922915" y="2251174"/>
                  </a:cubicBezTo>
                  <a:cubicBezTo>
                    <a:pt x="1908243" y="2244886"/>
                    <a:pt x="1895264" y="2235656"/>
                    <a:pt x="1883978" y="2223483"/>
                  </a:cubicBezTo>
                  <a:cubicBezTo>
                    <a:pt x="1872691" y="2211310"/>
                    <a:pt x="1865114" y="2197082"/>
                    <a:pt x="1861244" y="2180797"/>
                  </a:cubicBezTo>
                  <a:cubicBezTo>
                    <a:pt x="1859954" y="2174832"/>
                    <a:pt x="1858987" y="2168060"/>
                    <a:pt x="1858342" y="2160482"/>
                  </a:cubicBezTo>
                  <a:cubicBezTo>
                    <a:pt x="1857697" y="2152904"/>
                    <a:pt x="1857375" y="2143472"/>
                    <a:pt x="1857375" y="2132186"/>
                  </a:cubicBezTo>
                  <a:lnTo>
                    <a:pt x="1857375" y="1977163"/>
                  </a:lnTo>
                  <a:lnTo>
                    <a:pt x="1923157" y="1977163"/>
                  </a:lnTo>
                  <a:lnTo>
                    <a:pt x="1923157" y="2111871"/>
                  </a:lnTo>
                  <a:cubicBezTo>
                    <a:pt x="1923157" y="2123157"/>
                    <a:pt x="1923640" y="2133557"/>
                    <a:pt x="1924608" y="2143069"/>
                  </a:cubicBezTo>
                  <a:cubicBezTo>
                    <a:pt x="1925575" y="2152582"/>
                    <a:pt x="1927913" y="2160885"/>
                    <a:pt x="1931621" y="2167980"/>
                  </a:cubicBezTo>
                  <a:cubicBezTo>
                    <a:pt x="1935974" y="2176525"/>
                    <a:pt x="1942383" y="2183377"/>
                    <a:pt x="1950848" y="2188536"/>
                  </a:cubicBezTo>
                  <a:cubicBezTo>
                    <a:pt x="1959312" y="2193696"/>
                    <a:pt x="1968543" y="2196275"/>
                    <a:pt x="1978539" y="2196275"/>
                  </a:cubicBezTo>
                  <a:cubicBezTo>
                    <a:pt x="2000789" y="2196275"/>
                    <a:pt x="2016509" y="2187166"/>
                    <a:pt x="2025699" y="2168947"/>
                  </a:cubicBezTo>
                  <a:cubicBezTo>
                    <a:pt x="2032310" y="2155404"/>
                    <a:pt x="2035615" y="2136378"/>
                    <a:pt x="2035615" y="2111871"/>
                  </a:cubicBezTo>
                  <a:lnTo>
                    <a:pt x="2035615" y="1977163"/>
                  </a:lnTo>
                  <a:lnTo>
                    <a:pt x="2072133" y="1977163"/>
                  </a:lnTo>
                  <a:close/>
                  <a:moveTo>
                    <a:pt x="2328471" y="1836651"/>
                  </a:moveTo>
                  <a:lnTo>
                    <a:pt x="2354591" y="1888164"/>
                  </a:lnTo>
                  <a:lnTo>
                    <a:pt x="2241649" y="1948142"/>
                  </a:lnTo>
                  <a:lnTo>
                    <a:pt x="2216980" y="1902433"/>
                  </a:lnTo>
                  <a:close/>
                  <a:moveTo>
                    <a:pt x="1183313" y="1835684"/>
                  </a:moveTo>
                  <a:lnTo>
                    <a:pt x="1293353" y="1902433"/>
                  </a:lnTo>
                  <a:lnTo>
                    <a:pt x="1266992" y="1948142"/>
                  </a:lnTo>
                  <a:lnTo>
                    <a:pt x="1155017" y="1886229"/>
                  </a:lnTo>
                  <a:close/>
                  <a:moveTo>
                    <a:pt x="1075506" y="1595326"/>
                  </a:moveTo>
                  <a:lnTo>
                    <a:pt x="1141530" y="1595326"/>
                  </a:lnTo>
                  <a:lnTo>
                    <a:pt x="1141530" y="1658690"/>
                  </a:lnTo>
                  <a:cubicBezTo>
                    <a:pt x="1141530" y="1672233"/>
                    <a:pt x="1140724" y="1681907"/>
                    <a:pt x="1139112" y="1687711"/>
                  </a:cubicBezTo>
                  <a:cubicBezTo>
                    <a:pt x="1136693" y="1696418"/>
                    <a:pt x="1131534" y="1704721"/>
                    <a:pt x="1123633" y="1712621"/>
                  </a:cubicBezTo>
                  <a:cubicBezTo>
                    <a:pt x="1117829" y="1718426"/>
                    <a:pt x="1110654" y="1722860"/>
                    <a:pt x="1102109" y="1725923"/>
                  </a:cubicBezTo>
                  <a:cubicBezTo>
                    <a:pt x="1098078" y="1727374"/>
                    <a:pt x="1093886" y="1728502"/>
                    <a:pt x="1089533" y="1729309"/>
                  </a:cubicBezTo>
                  <a:cubicBezTo>
                    <a:pt x="1085180" y="1730115"/>
                    <a:pt x="1080746" y="1730518"/>
                    <a:pt x="1076232" y="1730518"/>
                  </a:cubicBezTo>
                  <a:lnTo>
                    <a:pt x="1076232" y="1697385"/>
                  </a:lnTo>
                  <a:cubicBezTo>
                    <a:pt x="1085260" y="1695934"/>
                    <a:pt x="1092032" y="1693274"/>
                    <a:pt x="1096547" y="1689404"/>
                  </a:cubicBezTo>
                  <a:cubicBezTo>
                    <a:pt x="1102028" y="1684728"/>
                    <a:pt x="1104769" y="1678118"/>
                    <a:pt x="1104769" y="1669573"/>
                  </a:cubicBezTo>
                  <a:lnTo>
                    <a:pt x="1104769" y="1661108"/>
                  </a:lnTo>
                  <a:lnTo>
                    <a:pt x="1075506" y="1661108"/>
                  </a:lnTo>
                  <a:close/>
                  <a:moveTo>
                    <a:pt x="2674739" y="1442238"/>
                  </a:moveTo>
                  <a:cubicBezTo>
                    <a:pt x="2664742" y="1442238"/>
                    <a:pt x="2654786" y="1444334"/>
                    <a:pt x="2644871" y="1448526"/>
                  </a:cubicBezTo>
                  <a:cubicBezTo>
                    <a:pt x="2634955" y="1452718"/>
                    <a:pt x="2626208" y="1458764"/>
                    <a:pt x="2618630" y="1466664"/>
                  </a:cubicBezTo>
                  <a:cubicBezTo>
                    <a:pt x="2611697" y="1474081"/>
                    <a:pt x="2606216" y="1482545"/>
                    <a:pt x="2602185" y="1492058"/>
                  </a:cubicBezTo>
                  <a:cubicBezTo>
                    <a:pt x="2598799" y="1501087"/>
                    <a:pt x="2597106" y="1511245"/>
                    <a:pt x="2597106" y="1522531"/>
                  </a:cubicBezTo>
                  <a:cubicBezTo>
                    <a:pt x="2597106" y="1546393"/>
                    <a:pt x="2604966" y="1566224"/>
                    <a:pt x="2620686" y="1582025"/>
                  </a:cubicBezTo>
                  <a:cubicBezTo>
                    <a:pt x="2636406" y="1597825"/>
                    <a:pt x="2656117" y="1605726"/>
                    <a:pt x="2679817" y="1605726"/>
                  </a:cubicBezTo>
                  <a:cubicBezTo>
                    <a:pt x="2701100" y="1605726"/>
                    <a:pt x="2719279" y="1597704"/>
                    <a:pt x="2734354" y="1581662"/>
                  </a:cubicBezTo>
                  <a:cubicBezTo>
                    <a:pt x="2749429" y="1565619"/>
                    <a:pt x="2756966" y="1546715"/>
                    <a:pt x="2756966" y="1524949"/>
                  </a:cubicBezTo>
                  <a:cubicBezTo>
                    <a:pt x="2756966" y="1501409"/>
                    <a:pt x="2749187" y="1481739"/>
                    <a:pt x="2733628" y="1465939"/>
                  </a:cubicBezTo>
                  <a:cubicBezTo>
                    <a:pt x="2718069" y="1450138"/>
                    <a:pt x="2698440" y="1442238"/>
                    <a:pt x="2674739" y="1442238"/>
                  </a:cubicBezTo>
                  <a:close/>
                  <a:moveTo>
                    <a:pt x="2066831" y="1442238"/>
                  </a:moveTo>
                  <a:cubicBezTo>
                    <a:pt x="2061995" y="1442238"/>
                    <a:pt x="2056996" y="1442802"/>
                    <a:pt x="2051837" y="1443931"/>
                  </a:cubicBezTo>
                  <a:cubicBezTo>
                    <a:pt x="2046678" y="1445059"/>
                    <a:pt x="2041518" y="1446833"/>
                    <a:pt x="2036359" y="1449251"/>
                  </a:cubicBezTo>
                  <a:cubicBezTo>
                    <a:pt x="2026363" y="1453605"/>
                    <a:pt x="2017656" y="1459530"/>
                    <a:pt x="2010240" y="1467027"/>
                  </a:cubicBezTo>
                  <a:cubicBezTo>
                    <a:pt x="2002823" y="1474524"/>
                    <a:pt x="1997180" y="1483231"/>
                    <a:pt x="1993310" y="1493146"/>
                  </a:cubicBezTo>
                  <a:cubicBezTo>
                    <a:pt x="1989441" y="1503062"/>
                    <a:pt x="1987506" y="1513502"/>
                    <a:pt x="1987506" y="1524465"/>
                  </a:cubicBezTo>
                  <a:cubicBezTo>
                    <a:pt x="1987506" y="1546876"/>
                    <a:pt x="1995164" y="1566023"/>
                    <a:pt x="2010481" y="1581904"/>
                  </a:cubicBezTo>
                  <a:cubicBezTo>
                    <a:pt x="2025798" y="1597785"/>
                    <a:pt x="2044582" y="1605726"/>
                    <a:pt x="2066831" y="1605726"/>
                  </a:cubicBezTo>
                  <a:cubicBezTo>
                    <a:pt x="2089726" y="1605726"/>
                    <a:pt x="2108872" y="1597946"/>
                    <a:pt x="2124270" y="1582387"/>
                  </a:cubicBezTo>
                  <a:cubicBezTo>
                    <a:pt x="2139667" y="1566829"/>
                    <a:pt x="2147366" y="1547521"/>
                    <a:pt x="2147366" y="1524465"/>
                  </a:cubicBezTo>
                  <a:cubicBezTo>
                    <a:pt x="2147366" y="1501571"/>
                    <a:pt x="2139546" y="1482142"/>
                    <a:pt x="2123907" y="1466181"/>
                  </a:cubicBezTo>
                  <a:cubicBezTo>
                    <a:pt x="2108268" y="1450219"/>
                    <a:pt x="2089242" y="1442238"/>
                    <a:pt x="2066831" y="1442238"/>
                  </a:cubicBezTo>
                  <a:close/>
                  <a:moveTo>
                    <a:pt x="3609975" y="1386613"/>
                  </a:moveTo>
                  <a:lnTo>
                    <a:pt x="3675757" y="1386613"/>
                  </a:lnTo>
                  <a:lnTo>
                    <a:pt x="3675757" y="1661108"/>
                  </a:lnTo>
                  <a:lnTo>
                    <a:pt x="3609975" y="1661108"/>
                  </a:lnTo>
                  <a:close/>
                  <a:moveTo>
                    <a:pt x="466725" y="1386613"/>
                  </a:moveTo>
                  <a:lnTo>
                    <a:pt x="532507" y="1386613"/>
                  </a:lnTo>
                  <a:lnTo>
                    <a:pt x="532507" y="1521321"/>
                  </a:lnTo>
                  <a:cubicBezTo>
                    <a:pt x="532507" y="1532607"/>
                    <a:pt x="532990" y="1543007"/>
                    <a:pt x="533958" y="1552519"/>
                  </a:cubicBezTo>
                  <a:cubicBezTo>
                    <a:pt x="534925" y="1562032"/>
                    <a:pt x="537263" y="1570335"/>
                    <a:pt x="540971" y="1577430"/>
                  </a:cubicBezTo>
                  <a:cubicBezTo>
                    <a:pt x="545324" y="1585975"/>
                    <a:pt x="551733" y="1592827"/>
                    <a:pt x="560198" y="1597986"/>
                  </a:cubicBezTo>
                  <a:cubicBezTo>
                    <a:pt x="568663" y="1603146"/>
                    <a:pt x="577893" y="1605726"/>
                    <a:pt x="587890" y="1605726"/>
                  </a:cubicBezTo>
                  <a:cubicBezTo>
                    <a:pt x="610139" y="1605726"/>
                    <a:pt x="625859" y="1596616"/>
                    <a:pt x="635049" y="1578397"/>
                  </a:cubicBezTo>
                  <a:cubicBezTo>
                    <a:pt x="641660" y="1564854"/>
                    <a:pt x="644965" y="1545828"/>
                    <a:pt x="644965" y="1521321"/>
                  </a:cubicBezTo>
                  <a:lnTo>
                    <a:pt x="644965" y="1386613"/>
                  </a:lnTo>
                  <a:lnTo>
                    <a:pt x="710747" y="1386613"/>
                  </a:lnTo>
                  <a:lnTo>
                    <a:pt x="710747" y="1661108"/>
                  </a:lnTo>
                  <a:lnTo>
                    <a:pt x="650286" y="1661108"/>
                  </a:lnTo>
                  <a:lnTo>
                    <a:pt x="650286" y="1631845"/>
                  </a:lnTo>
                  <a:cubicBezTo>
                    <a:pt x="643353" y="1644421"/>
                    <a:pt x="633759" y="1653933"/>
                    <a:pt x="621506" y="1660383"/>
                  </a:cubicBezTo>
                  <a:cubicBezTo>
                    <a:pt x="609252" y="1666832"/>
                    <a:pt x="595306" y="1670056"/>
                    <a:pt x="579666" y="1670056"/>
                  </a:cubicBezTo>
                  <a:cubicBezTo>
                    <a:pt x="562737" y="1670056"/>
                    <a:pt x="546937" y="1666912"/>
                    <a:pt x="532265" y="1660624"/>
                  </a:cubicBezTo>
                  <a:cubicBezTo>
                    <a:pt x="517593" y="1654337"/>
                    <a:pt x="504614" y="1645106"/>
                    <a:pt x="493328" y="1632933"/>
                  </a:cubicBezTo>
                  <a:cubicBezTo>
                    <a:pt x="482041" y="1620760"/>
                    <a:pt x="474464" y="1606532"/>
                    <a:pt x="470594" y="1590247"/>
                  </a:cubicBezTo>
                  <a:cubicBezTo>
                    <a:pt x="469304" y="1584282"/>
                    <a:pt x="468337" y="1577510"/>
                    <a:pt x="467692" y="1569932"/>
                  </a:cubicBezTo>
                  <a:cubicBezTo>
                    <a:pt x="467047" y="1562354"/>
                    <a:pt x="466725" y="1552922"/>
                    <a:pt x="466725" y="1541636"/>
                  </a:cubicBezTo>
                  <a:close/>
                  <a:moveTo>
                    <a:pt x="2671837" y="1377907"/>
                  </a:moveTo>
                  <a:cubicBezTo>
                    <a:pt x="2690700" y="1377907"/>
                    <a:pt x="2707468" y="1381615"/>
                    <a:pt x="2722140" y="1389032"/>
                  </a:cubicBezTo>
                  <a:cubicBezTo>
                    <a:pt x="2737941" y="1397093"/>
                    <a:pt x="2750033" y="1408863"/>
                    <a:pt x="2758417" y="1424341"/>
                  </a:cubicBezTo>
                  <a:lnTo>
                    <a:pt x="2758417" y="1386613"/>
                  </a:lnTo>
                  <a:lnTo>
                    <a:pt x="2818879" y="1386613"/>
                  </a:lnTo>
                  <a:lnTo>
                    <a:pt x="2818879" y="1619511"/>
                  </a:lnTo>
                  <a:cubicBezTo>
                    <a:pt x="2818879" y="1641761"/>
                    <a:pt x="2816218" y="1660786"/>
                    <a:pt x="2810898" y="1676586"/>
                  </a:cubicBezTo>
                  <a:cubicBezTo>
                    <a:pt x="2805093" y="1693999"/>
                    <a:pt x="2795016" y="1710203"/>
                    <a:pt x="2780667" y="1725197"/>
                  </a:cubicBezTo>
                  <a:cubicBezTo>
                    <a:pt x="2766318" y="1740192"/>
                    <a:pt x="2749549" y="1751841"/>
                    <a:pt x="2730363" y="1760144"/>
                  </a:cubicBezTo>
                  <a:cubicBezTo>
                    <a:pt x="2711177" y="1768447"/>
                    <a:pt x="2691507" y="1772599"/>
                    <a:pt x="2671353" y="1772599"/>
                  </a:cubicBezTo>
                  <a:cubicBezTo>
                    <a:pt x="2641686" y="1772599"/>
                    <a:pt x="2614116" y="1764376"/>
                    <a:pt x="2588642" y="1747931"/>
                  </a:cubicBezTo>
                  <a:cubicBezTo>
                    <a:pt x="2563167" y="1731485"/>
                    <a:pt x="2545351" y="1709477"/>
                    <a:pt x="2535194" y="1681907"/>
                  </a:cubicBezTo>
                  <a:lnTo>
                    <a:pt x="2609924" y="1681907"/>
                  </a:lnTo>
                  <a:cubicBezTo>
                    <a:pt x="2617018" y="1689485"/>
                    <a:pt x="2626370" y="1695773"/>
                    <a:pt x="2637978" y="1700771"/>
                  </a:cubicBezTo>
                  <a:cubicBezTo>
                    <a:pt x="2649587" y="1705769"/>
                    <a:pt x="2660712" y="1708268"/>
                    <a:pt x="2671353" y="1708268"/>
                  </a:cubicBezTo>
                  <a:cubicBezTo>
                    <a:pt x="2682478" y="1708268"/>
                    <a:pt x="2693522" y="1706293"/>
                    <a:pt x="2704486" y="1702343"/>
                  </a:cubicBezTo>
                  <a:cubicBezTo>
                    <a:pt x="2715449" y="1698393"/>
                    <a:pt x="2724881" y="1692709"/>
                    <a:pt x="2732782" y="1685293"/>
                  </a:cubicBezTo>
                  <a:cubicBezTo>
                    <a:pt x="2739876" y="1679005"/>
                    <a:pt x="2745196" y="1672152"/>
                    <a:pt x="2748743" y="1664736"/>
                  </a:cubicBezTo>
                  <a:cubicBezTo>
                    <a:pt x="2752291" y="1657319"/>
                    <a:pt x="2755757" y="1643373"/>
                    <a:pt x="2759143" y="1622897"/>
                  </a:cubicBezTo>
                  <a:cubicBezTo>
                    <a:pt x="2747051" y="1638052"/>
                    <a:pt x="2734152" y="1649419"/>
                    <a:pt x="2720447" y="1656997"/>
                  </a:cubicBezTo>
                  <a:cubicBezTo>
                    <a:pt x="2705131" y="1665703"/>
                    <a:pt x="2688443" y="1670056"/>
                    <a:pt x="2670385" y="1670056"/>
                  </a:cubicBezTo>
                  <a:cubicBezTo>
                    <a:pt x="2653456" y="1670056"/>
                    <a:pt x="2636043" y="1666106"/>
                    <a:pt x="2618147" y="1658206"/>
                  </a:cubicBezTo>
                  <a:cubicBezTo>
                    <a:pt x="2600250" y="1650306"/>
                    <a:pt x="2584933" y="1639906"/>
                    <a:pt x="2572196" y="1627008"/>
                  </a:cubicBezTo>
                  <a:cubicBezTo>
                    <a:pt x="2558975" y="1613142"/>
                    <a:pt x="2548737" y="1596858"/>
                    <a:pt x="2541482" y="1578155"/>
                  </a:cubicBezTo>
                  <a:cubicBezTo>
                    <a:pt x="2538096" y="1568642"/>
                    <a:pt x="2535516" y="1559130"/>
                    <a:pt x="2533743" y="1549617"/>
                  </a:cubicBezTo>
                  <a:cubicBezTo>
                    <a:pt x="2531969" y="1540105"/>
                    <a:pt x="2531082" y="1530189"/>
                    <a:pt x="2531082" y="1519870"/>
                  </a:cubicBezTo>
                  <a:cubicBezTo>
                    <a:pt x="2531082" y="1502135"/>
                    <a:pt x="2534226" y="1485165"/>
                    <a:pt x="2540514" y="1468962"/>
                  </a:cubicBezTo>
                  <a:cubicBezTo>
                    <a:pt x="2546802" y="1452758"/>
                    <a:pt x="2555912" y="1437885"/>
                    <a:pt x="2567843" y="1424341"/>
                  </a:cubicBezTo>
                  <a:cubicBezTo>
                    <a:pt x="2580903" y="1409831"/>
                    <a:pt x="2596381" y="1398464"/>
                    <a:pt x="2614277" y="1390241"/>
                  </a:cubicBezTo>
                  <a:cubicBezTo>
                    <a:pt x="2632174" y="1382018"/>
                    <a:pt x="2651360" y="1377907"/>
                    <a:pt x="2671837" y="1377907"/>
                  </a:cubicBezTo>
                  <a:close/>
                  <a:moveTo>
                    <a:pt x="2384542" y="1377907"/>
                  </a:moveTo>
                  <a:cubicBezTo>
                    <a:pt x="2399053" y="1377907"/>
                    <a:pt x="2413241" y="1380890"/>
                    <a:pt x="2427107" y="1386855"/>
                  </a:cubicBezTo>
                  <a:cubicBezTo>
                    <a:pt x="2440973" y="1392821"/>
                    <a:pt x="2452823" y="1401205"/>
                    <a:pt x="2462659" y="1412007"/>
                  </a:cubicBezTo>
                  <a:lnTo>
                    <a:pt x="2466770" y="1416118"/>
                  </a:lnTo>
                  <a:cubicBezTo>
                    <a:pt x="2467576" y="1416602"/>
                    <a:pt x="2468543" y="1417892"/>
                    <a:pt x="2469672" y="1419988"/>
                  </a:cubicBezTo>
                  <a:cubicBezTo>
                    <a:pt x="2479185" y="1433048"/>
                    <a:pt x="2485473" y="1448848"/>
                    <a:pt x="2488536" y="1467390"/>
                  </a:cubicBezTo>
                  <a:cubicBezTo>
                    <a:pt x="2490471" y="1478998"/>
                    <a:pt x="2491438" y="1496169"/>
                    <a:pt x="2491438" y="1518903"/>
                  </a:cubicBezTo>
                  <a:lnTo>
                    <a:pt x="2491438" y="1661108"/>
                  </a:lnTo>
                  <a:lnTo>
                    <a:pt x="2425656" y="1661108"/>
                  </a:lnTo>
                  <a:lnTo>
                    <a:pt x="2425656" y="1531721"/>
                  </a:lnTo>
                  <a:lnTo>
                    <a:pt x="2425656" y="1525916"/>
                  </a:lnTo>
                  <a:lnTo>
                    <a:pt x="2425656" y="1521321"/>
                  </a:lnTo>
                  <a:lnTo>
                    <a:pt x="2425656" y="1517452"/>
                  </a:lnTo>
                  <a:lnTo>
                    <a:pt x="2425656" y="1514308"/>
                  </a:lnTo>
                  <a:lnTo>
                    <a:pt x="2425656" y="1511648"/>
                  </a:lnTo>
                  <a:cubicBezTo>
                    <a:pt x="2425656" y="1505198"/>
                    <a:pt x="2425253" y="1500442"/>
                    <a:pt x="2424447" y="1497379"/>
                  </a:cubicBezTo>
                  <a:cubicBezTo>
                    <a:pt x="2422996" y="1483996"/>
                    <a:pt x="2419691" y="1473597"/>
                    <a:pt x="2414531" y="1466181"/>
                  </a:cubicBezTo>
                  <a:cubicBezTo>
                    <a:pt x="2409694" y="1458441"/>
                    <a:pt x="2403285" y="1452516"/>
                    <a:pt x="2395305" y="1448405"/>
                  </a:cubicBezTo>
                  <a:cubicBezTo>
                    <a:pt x="2387324" y="1444294"/>
                    <a:pt x="2379060" y="1442238"/>
                    <a:pt x="2370515" y="1442238"/>
                  </a:cubicBezTo>
                  <a:cubicBezTo>
                    <a:pt x="2361809" y="1442238"/>
                    <a:pt x="2353102" y="1444455"/>
                    <a:pt x="2344396" y="1448889"/>
                  </a:cubicBezTo>
                  <a:cubicBezTo>
                    <a:pt x="2335690" y="1453322"/>
                    <a:pt x="2329079" y="1459127"/>
                    <a:pt x="2324565" y="1466301"/>
                  </a:cubicBezTo>
                  <a:cubicBezTo>
                    <a:pt x="2320050" y="1473476"/>
                    <a:pt x="2317067" y="1482384"/>
                    <a:pt x="2315616" y="1493025"/>
                  </a:cubicBezTo>
                  <a:cubicBezTo>
                    <a:pt x="2314971" y="1498346"/>
                    <a:pt x="2314488" y="1503707"/>
                    <a:pt x="2314165" y="1509108"/>
                  </a:cubicBezTo>
                  <a:cubicBezTo>
                    <a:pt x="2313843" y="1514509"/>
                    <a:pt x="2313682" y="1520918"/>
                    <a:pt x="2313682" y="1528335"/>
                  </a:cubicBezTo>
                  <a:lnTo>
                    <a:pt x="2313682" y="1536799"/>
                  </a:lnTo>
                  <a:lnTo>
                    <a:pt x="2313682" y="1661108"/>
                  </a:lnTo>
                  <a:lnTo>
                    <a:pt x="2247899" y="1661108"/>
                  </a:lnTo>
                  <a:lnTo>
                    <a:pt x="2247899" y="1386613"/>
                  </a:lnTo>
                  <a:lnTo>
                    <a:pt x="2308603" y="1386613"/>
                  </a:lnTo>
                  <a:lnTo>
                    <a:pt x="2308603" y="1412007"/>
                  </a:lnTo>
                  <a:cubicBezTo>
                    <a:pt x="2317148" y="1400882"/>
                    <a:pt x="2328152" y="1392418"/>
                    <a:pt x="2341615" y="1386613"/>
                  </a:cubicBezTo>
                  <a:cubicBezTo>
                    <a:pt x="2355077" y="1380809"/>
                    <a:pt x="2369387" y="1377907"/>
                    <a:pt x="2384542" y="1377907"/>
                  </a:cubicBezTo>
                  <a:close/>
                  <a:moveTo>
                    <a:pt x="2069734" y="1377907"/>
                  </a:moveTo>
                  <a:cubicBezTo>
                    <a:pt x="2109558" y="1377907"/>
                    <a:pt x="2143497" y="1392256"/>
                    <a:pt x="2171551" y="1420955"/>
                  </a:cubicBezTo>
                  <a:cubicBezTo>
                    <a:pt x="2185578" y="1435305"/>
                    <a:pt x="2196058" y="1451025"/>
                    <a:pt x="2202991" y="1468115"/>
                  </a:cubicBezTo>
                  <a:cubicBezTo>
                    <a:pt x="2209924" y="1485206"/>
                    <a:pt x="2213390" y="1503989"/>
                    <a:pt x="2213390" y="1524465"/>
                  </a:cubicBezTo>
                  <a:cubicBezTo>
                    <a:pt x="2213390" y="1564773"/>
                    <a:pt x="2199040" y="1599115"/>
                    <a:pt x="2170341" y="1627492"/>
                  </a:cubicBezTo>
                  <a:cubicBezTo>
                    <a:pt x="2141642" y="1655868"/>
                    <a:pt x="2107139" y="1670056"/>
                    <a:pt x="2066831" y="1670056"/>
                  </a:cubicBezTo>
                  <a:cubicBezTo>
                    <a:pt x="2027330" y="1670056"/>
                    <a:pt x="1993230" y="1655788"/>
                    <a:pt x="1964531" y="1627250"/>
                  </a:cubicBezTo>
                  <a:cubicBezTo>
                    <a:pt x="1935832" y="1598712"/>
                    <a:pt x="1921482" y="1564451"/>
                    <a:pt x="1921482" y="1524465"/>
                  </a:cubicBezTo>
                  <a:cubicBezTo>
                    <a:pt x="1921482" y="1483513"/>
                    <a:pt x="1935912" y="1448848"/>
                    <a:pt x="1964773" y="1420472"/>
                  </a:cubicBezTo>
                  <a:cubicBezTo>
                    <a:pt x="1993633" y="1392095"/>
                    <a:pt x="2028620" y="1377907"/>
                    <a:pt x="2069734" y="1377907"/>
                  </a:cubicBezTo>
                  <a:close/>
                  <a:moveTo>
                    <a:pt x="908168" y="1377907"/>
                  </a:moveTo>
                  <a:cubicBezTo>
                    <a:pt x="922678" y="1377907"/>
                    <a:pt x="936867" y="1380890"/>
                    <a:pt x="950732" y="1386855"/>
                  </a:cubicBezTo>
                  <a:cubicBezTo>
                    <a:pt x="964598" y="1392821"/>
                    <a:pt x="976449" y="1401205"/>
                    <a:pt x="986284" y="1412007"/>
                  </a:cubicBezTo>
                  <a:lnTo>
                    <a:pt x="990395" y="1416118"/>
                  </a:lnTo>
                  <a:cubicBezTo>
                    <a:pt x="991201" y="1416602"/>
                    <a:pt x="992169" y="1417892"/>
                    <a:pt x="993297" y="1419988"/>
                  </a:cubicBezTo>
                  <a:cubicBezTo>
                    <a:pt x="1002810" y="1433048"/>
                    <a:pt x="1009098" y="1448848"/>
                    <a:pt x="1012161" y="1467390"/>
                  </a:cubicBezTo>
                  <a:cubicBezTo>
                    <a:pt x="1014096" y="1478998"/>
                    <a:pt x="1015063" y="1496169"/>
                    <a:pt x="1015063" y="1518903"/>
                  </a:cubicBezTo>
                  <a:lnTo>
                    <a:pt x="1015063" y="1661108"/>
                  </a:lnTo>
                  <a:lnTo>
                    <a:pt x="949281" y="1661108"/>
                  </a:lnTo>
                  <a:lnTo>
                    <a:pt x="949281" y="1531721"/>
                  </a:lnTo>
                  <a:lnTo>
                    <a:pt x="949281" y="1525916"/>
                  </a:lnTo>
                  <a:lnTo>
                    <a:pt x="949281" y="1521321"/>
                  </a:lnTo>
                  <a:lnTo>
                    <a:pt x="949281" y="1517452"/>
                  </a:lnTo>
                  <a:lnTo>
                    <a:pt x="949281" y="1514308"/>
                  </a:lnTo>
                  <a:lnTo>
                    <a:pt x="949281" y="1511648"/>
                  </a:lnTo>
                  <a:cubicBezTo>
                    <a:pt x="949281" y="1505198"/>
                    <a:pt x="948878" y="1500442"/>
                    <a:pt x="948072" y="1497379"/>
                  </a:cubicBezTo>
                  <a:cubicBezTo>
                    <a:pt x="946621" y="1483996"/>
                    <a:pt x="943316" y="1473597"/>
                    <a:pt x="938156" y="1466181"/>
                  </a:cubicBezTo>
                  <a:cubicBezTo>
                    <a:pt x="933320" y="1458441"/>
                    <a:pt x="926911" y="1452516"/>
                    <a:pt x="918930" y="1448405"/>
                  </a:cubicBezTo>
                  <a:cubicBezTo>
                    <a:pt x="910949" y="1444294"/>
                    <a:pt x="902686" y="1442238"/>
                    <a:pt x="894141" y="1442238"/>
                  </a:cubicBezTo>
                  <a:cubicBezTo>
                    <a:pt x="885434" y="1442238"/>
                    <a:pt x="876728" y="1444455"/>
                    <a:pt x="868021" y="1448889"/>
                  </a:cubicBezTo>
                  <a:cubicBezTo>
                    <a:pt x="859315" y="1453322"/>
                    <a:pt x="852704" y="1459127"/>
                    <a:pt x="848190" y="1466301"/>
                  </a:cubicBezTo>
                  <a:cubicBezTo>
                    <a:pt x="843675" y="1473476"/>
                    <a:pt x="840692" y="1482384"/>
                    <a:pt x="839242" y="1493025"/>
                  </a:cubicBezTo>
                  <a:cubicBezTo>
                    <a:pt x="838596" y="1498346"/>
                    <a:pt x="838113" y="1503707"/>
                    <a:pt x="837790" y="1509108"/>
                  </a:cubicBezTo>
                  <a:cubicBezTo>
                    <a:pt x="837468" y="1514509"/>
                    <a:pt x="837307" y="1520918"/>
                    <a:pt x="837307" y="1528335"/>
                  </a:cubicBezTo>
                  <a:lnTo>
                    <a:pt x="837307" y="1536799"/>
                  </a:lnTo>
                  <a:lnTo>
                    <a:pt x="837307" y="1661108"/>
                  </a:lnTo>
                  <a:lnTo>
                    <a:pt x="771525" y="1661108"/>
                  </a:lnTo>
                  <a:lnTo>
                    <a:pt x="771525" y="1386613"/>
                  </a:lnTo>
                  <a:lnTo>
                    <a:pt x="832228" y="1386613"/>
                  </a:lnTo>
                  <a:lnTo>
                    <a:pt x="832228" y="1412007"/>
                  </a:lnTo>
                  <a:cubicBezTo>
                    <a:pt x="840773" y="1400882"/>
                    <a:pt x="851777" y="1392418"/>
                    <a:pt x="865240" y="1386613"/>
                  </a:cubicBezTo>
                  <a:cubicBezTo>
                    <a:pt x="878703" y="1380809"/>
                    <a:pt x="893012" y="1377907"/>
                    <a:pt x="908168" y="1377907"/>
                  </a:cubicBezTo>
                  <a:close/>
                  <a:moveTo>
                    <a:pt x="132531" y="1377907"/>
                  </a:moveTo>
                  <a:cubicBezTo>
                    <a:pt x="146881" y="1377907"/>
                    <a:pt x="160585" y="1380849"/>
                    <a:pt x="173645" y="1386734"/>
                  </a:cubicBezTo>
                  <a:cubicBezTo>
                    <a:pt x="186705" y="1392619"/>
                    <a:pt x="197507" y="1401043"/>
                    <a:pt x="206052" y="1412007"/>
                  </a:cubicBezTo>
                  <a:lnTo>
                    <a:pt x="209438" y="1415877"/>
                  </a:lnTo>
                  <a:lnTo>
                    <a:pt x="212340" y="1420472"/>
                  </a:lnTo>
                  <a:cubicBezTo>
                    <a:pt x="213307" y="1418537"/>
                    <a:pt x="214356" y="1417005"/>
                    <a:pt x="215484" y="1415877"/>
                  </a:cubicBezTo>
                  <a:lnTo>
                    <a:pt x="219354" y="1412007"/>
                  </a:lnTo>
                  <a:cubicBezTo>
                    <a:pt x="228383" y="1401366"/>
                    <a:pt x="240313" y="1393022"/>
                    <a:pt x="255147" y="1386976"/>
                  </a:cubicBezTo>
                  <a:cubicBezTo>
                    <a:pt x="269980" y="1380930"/>
                    <a:pt x="284813" y="1377907"/>
                    <a:pt x="299646" y="1377907"/>
                  </a:cubicBezTo>
                  <a:cubicBezTo>
                    <a:pt x="317221" y="1377907"/>
                    <a:pt x="332860" y="1380527"/>
                    <a:pt x="346565" y="1385767"/>
                  </a:cubicBezTo>
                  <a:cubicBezTo>
                    <a:pt x="360269" y="1391007"/>
                    <a:pt x="372644" y="1399713"/>
                    <a:pt x="383688" y="1411886"/>
                  </a:cubicBezTo>
                  <a:cubicBezTo>
                    <a:pt x="394732" y="1424059"/>
                    <a:pt x="402431" y="1438852"/>
                    <a:pt x="406784" y="1456265"/>
                  </a:cubicBezTo>
                  <a:cubicBezTo>
                    <a:pt x="409847" y="1469486"/>
                    <a:pt x="411379" y="1486415"/>
                    <a:pt x="411379" y="1507052"/>
                  </a:cubicBezTo>
                  <a:lnTo>
                    <a:pt x="411379" y="1661108"/>
                  </a:lnTo>
                  <a:lnTo>
                    <a:pt x="345597" y="1661108"/>
                  </a:lnTo>
                  <a:lnTo>
                    <a:pt x="345597" y="1515033"/>
                  </a:lnTo>
                  <a:lnTo>
                    <a:pt x="345597" y="1510680"/>
                  </a:lnTo>
                  <a:lnTo>
                    <a:pt x="345597" y="1507052"/>
                  </a:lnTo>
                  <a:lnTo>
                    <a:pt x="345597" y="1504150"/>
                  </a:lnTo>
                  <a:cubicBezTo>
                    <a:pt x="345597" y="1500926"/>
                    <a:pt x="345516" y="1497943"/>
                    <a:pt x="345355" y="1495202"/>
                  </a:cubicBezTo>
                  <a:cubicBezTo>
                    <a:pt x="345194" y="1492461"/>
                    <a:pt x="344872" y="1490043"/>
                    <a:pt x="344388" y="1487947"/>
                  </a:cubicBezTo>
                  <a:cubicBezTo>
                    <a:pt x="342937" y="1477305"/>
                    <a:pt x="340115" y="1468881"/>
                    <a:pt x="335923" y="1462674"/>
                  </a:cubicBezTo>
                  <a:cubicBezTo>
                    <a:pt x="331731" y="1456466"/>
                    <a:pt x="325887" y="1451509"/>
                    <a:pt x="318389" y="1447800"/>
                  </a:cubicBezTo>
                  <a:cubicBezTo>
                    <a:pt x="310892" y="1444092"/>
                    <a:pt x="302952" y="1442238"/>
                    <a:pt x="294568" y="1442238"/>
                  </a:cubicBezTo>
                  <a:cubicBezTo>
                    <a:pt x="285055" y="1442238"/>
                    <a:pt x="276429" y="1444173"/>
                    <a:pt x="268690" y="1448042"/>
                  </a:cubicBezTo>
                  <a:cubicBezTo>
                    <a:pt x="260951" y="1451912"/>
                    <a:pt x="254421" y="1457877"/>
                    <a:pt x="249101" y="1465939"/>
                  </a:cubicBezTo>
                  <a:cubicBezTo>
                    <a:pt x="246199" y="1470614"/>
                    <a:pt x="243619" y="1477467"/>
                    <a:pt x="241362" y="1486496"/>
                  </a:cubicBezTo>
                  <a:cubicBezTo>
                    <a:pt x="240556" y="1490365"/>
                    <a:pt x="239911" y="1495363"/>
                    <a:pt x="239427" y="1501490"/>
                  </a:cubicBezTo>
                  <a:cubicBezTo>
                    <a:pt x="238943" y="1507617"/>
                    <a:pt x="238702" y="1514630"/>
                    <a:pt x="238702" y="1522531"/>
                  </a:cubicBezTo>
                  <a:lnTo>
                    <a:pt x="238702" y="1530270"/>
                  </a:lnTo>
                  <a:lnTo>
                    <a:pt x="238702" y="1661108"/>
                  </a:lnTo>
                  <a:lnTo>
                    <a:pt x="172678" y="1661108"/>
                  </a:lnTo>
                  <a:lnTo>
                    <a:pt x="172678" y="1515033"/>
                  </a:lnTo>
                  <a:lnTo>
                    <a:pt x="172678" y="1510680"/>
                  </a:lnTo>
                  <a:lnTo>
                    <a:pt x="172678" y="1507052"/>
                  </a:lnTo>
                  <a:lnTo>
                    <a:pt x="172678" y="1504150"/>
                  </a:lnTo>
                  <a:cubicBezTo>
                    <a:pt x="172678" y="1497056"/>
                    <a:pt x="172274" y="1491977"/>
                    <a:pt x="171468" y="1488914"/>
                  </a:cubicBezTo>
                  <a:cubicBezTo>
                    <a:pt x="170017" y="1479563"/>
                    <a:pt x="166994" y="1471461"/>
                    <a:pt x="162399" y="1464609"/>
                  </a:cubicBezTo>
                  <a:cubicBezTo>
                    <a:pt x="157804" y="1457756"/>
                    <a:pt x="151597" y="1452315"/>
                    <a:pt x="143777" y="1448284"/>
                  </a:cubicBezTo>
                  <a:cubicBezTo>
                    <a:pt x="135957" y="1444253"/>
                    <a:pt x="127775" y="1442238"/>
                    <a:pt x="119230" y="1442238"/>
                  </a:cubicBezTo>
                  <a:cubicBezTo>
                    <a:pt x="103106" y="1442238"/>
                    <a:pt x="90772" y="1446994"/>
                    <a:pt x="82227" y="1456507"/>
                  </a:cubicBezTo>
                  <a:cubicBezTo>
                    <a:pt x="75133" y="1464085"/>
                    <a:pt x="70377" y="1475290"/>
                    <a:pt x="67958" y="1490123"/>
                  </a:cubicBezTo>
                  <a:cubicBezTo>
                    <a:pt x="66507" y="1499152"/>
                    <a:pt x="65782" y="1512534"/>
                    <a:pt x="65782" y="1530270"/>
                  </a:cubicBezTo>
                  <a:lnTo>
                    <a:pt x="65782" y="1661108"/>
                  </a:lnTo>
                  <a:lnTo>
                    <a:pt x="0" y="1661108"/>
                  </a:lnTo>
                  <a:lnTo>
                    <a:pt x="0" y="1386613"/>
                  </a:lnTo>
                  <a:lnTo>
                    <a:pt x="60219" y="1386613"/>
                  </a:lnTo>
                  <a:lnTo>
                    <a:pt x="60219" y="1412007"/>
                  </a:lnTo>
                  <a:cubicBezTo>
                    <a:pt x="66024" y="1400721"/>
                    <a:pt x="76504" y="1391934"/>
                    <a:pt x="91659" y="1385646"/>
                  </a:cubicBezTo>
                  <a:cubicBezTo>
                    <a:pt x="104396" y="1380487"/>
                    <a:pt x="118021" y="1377907"/>
                    <a:pt x="132531" y="1377907"/>
                  </a:cubicBezTo>
                  <a:close/>
                  <a:moveTo>
                    <a:pt x="3314700" y="1295196"/>
                  </a:moveTo>
                  <a:lnTo>
                    <a:pt x="3380482" y="1295196"/>
                  </a:lnTo>
                  <a:lnTo>
                    <a:pt x="3380482" y="1407412"/>
                  </a:lnTo>
                  <a:cubicBezTo>
                    <a:pt x="3387253" y="1397899"/>
                    <a:pt x="3397411" y="1390604"/>
                    <a:pt x="3410954" y="1385525"/>
                  </a:cubicBezTo>
                  <a:cubicBezTo>
                    <a:pt x="3424498" y="1380446"/>
                    <a:pt x="3437799" y="1377907"/>
                    <a:pt x="3450859" y="1377907"/>
                  </a:cubicBezTo>
                  <a:cubicBezTo>
                    <a:pt x="3466014" y="1377907"/>
                    <a:pt x="3480848" y="1381212"/>
                    <a:pt x="3495358" y="1387823"/>
                  </a:cubicBezTo>
                  <a:cubicBezTo>
                    <a:pt x="3509869" y="1394433"/>
                    <a:pt x="3521961" y="1403301"/>
                    <a:pt x="3531635" y="1414426"/>
                  </a:cubicBezTo>
                  <a:cubicBezTo>
                    <a:pt x="3539858" y="1423777"/>
                    <a:pt x="3546307" y="1435466"/>
                    <a:pt x="3550983" y="1449493"/>
                  </a:cubicBezTo>
                  <a:cubicBezTo>
                    <a:pt x="3553240" y="1456426"/>
                    <a:pt x="3554933" y="1465012"/>
                    <a:pt x="3556062" y="1475250"/>
                  </a:cubicBezTo>
                  <a:cubicBezTo>
                    <a:pt x="3557190" y="1485488"/>
                    <a:pt x="3557755" y="1497943"/>
                    <a:pt x="3557755" y="1512615"/>
                  </a:cubicBezTo>
                  <a:lnTo>
                    <a:pt x="3557755" y="1661108"/>
                  </a:lnTo>
                  <a:lnTo>
                    <a:pt x="3491972" y="1661108"/>
                  </a:lnTo>
                  <a:lnTo>
                    <a:pt x="3491972" y="1526884"/>
                  </a:lnTo>
                  <a:cubicBezTo>
                    <a:pt x="3491972" y="1493348"/>
                    <a:pt x="3486813" y="1470453"/>
                    <a:pt x="3476494" y="1458200"/>
                  </a:cubicBezTo>
                  <a:cubicBezTo>
                    <a:pt x="3467466" y="1447558"/>
                    <a:pt x="3453922" y="1442238"/>
                    <a:pt x="3435864" y="1442238"/>
                  </a:cubicBezTo>
                  <a:cubicBezTo>
                    <a:pt x="3416356" y="1442238"/>
                    <a:pt x="3401361" y="1450138"/>
                    <a:pt x="3390881" y="1465939"/>
                  </a:cubicBezTo>
                  <a:cubicBezTo>
                    <a:pt x="3386528" y="1472872"/>
                    <a:pt x="3383465" y="1482949"/>
                    <a:pt x="3381691" y="1496169"/>
                  </a:cubicBezTo>
                  <a:cubicBezTo>
                    <a:pt x="3380885" y="1503908"/>
                    <a:pt x="3380482" y="1514469"/>
                    <a:pt x="3380482" y="1527851"/>
                  </a:cubicBezTo>
                  <a:lnTo>
                    <a:pt x="3380482" y="1661108"/>
                  </a:lnTo>
                  <a:lnTo>
                    <a:pt x="3314700" y="1661108"/>
                  </a:lnTo>
                  <a:close/>
                  <a:moveTo>
                    <a:pt x="3028950" y="1295196"/>
                  </a:moveTo>
                  <a:lnTo>
                    <a:pt x="3094732" y="1295196"/>
                  </a:lnTo>
                  <a:lnTo>
                    <a:pt x="3094732" y="1516001"/>
                  </a:lnTo>
                  <a:lnTo>
                    <a:pt x="3183005" y="1386613"/>
                  </a:lnTo>
                  <a:lnTo>
                    <a:pt x="3260638" y="1386613"/>
                  </a:lnTo>
                  <a:lnTo>
                    <a:pt x="3161481" y="1520838"/>
                  </a:lnTo>
                  <a:lnTo>
                    <a:pt x="3277083" y="1661108"/>
                  </a:lnTo>
                  <a:lnTo>
                    <a:pt x="3188810" y="1661108"/>
                  </a:lnTo>
                  <a:lnTo>
                    <a:pt x="3094732" y="1532930"/>
                  </a:lnTo>
                  <a:lnTo>
                    <a:pt x="3094732" y="1661108"/>
                  </a:lnTo>
                  <a:lnTo>
                    <a:pt x="3028950" y="1661108"/>
                  </a:lnTo>
                  <a:close/>
                  <a:moveTo>
                    <a:pt x="1638300" y="1295196"/>
                  </a:moveTo>
                  <a:lnTo>
                    <a:pt x="1704082" y="1295196"/>
                  </a:lnTo>
                  <a:lnTo>
                    <a:pt x="1704082" y="1407412"/>
                  </a:lnTo>
                  <a:cubicBezTo>
                    <a:pt x="1710853" y="1397899"/>
                    <a:pt x="1721011" y="1390604"/>
                    <a:pt x="1734554" y="1385525"/>
                  </a:cubicBezTo>
                  <a:cubicBezTo>
                    <a:pt x="1748097" y="1380446"/>
                    <a:pt x="1761399" y="1377907"/>
                    <a:pt x="1774459" y="1377907"/>
                  </a:cubicBezTo>
                  <a:cubicBezTo>
                    <a:pt x="1789614" y="1377907"/>
                    <a:pt x="1804448" y="1381212"/>
                    <a:pt x="1818958" y="1387823"/>
                  </a:cubicBezTo>
                  <a:cubicBezTo>
                    <a:pt x="1833469" y="1394433"/>
                    <a:pt x="1845561" y="1403301"/>
                    <a:pt x="1855235" y="1414426"/>
                  </a:cubicBezTo>
                  <a:cubicBezTo>
                    <a:pt x="1863458" y="1423777"/>
                    <a:pt x="1869907" y="1435466"/>
                    <a:pt x="1874583" y="1449493"/>
                  </a:cubicBezTo>
                  <a:cubicBezTo>
                    <a:pt x="1876840" y="1456426"/>
                    <a:pt x="1878533" y="1465012"/>
                    <a:pt x="1879662" y="1475250"/>
                  </a:cubicBezTo>
                  <a:cubicBezTo>
                    <a:pt x="1880790" y="1485488"/>
                    <a:pt x="1881354" y="1497943"/>
                    <a:pt x="1881354" y="1512615"/>
                  </a:cubicBezTo>
                  <a:lnTo>
                    <a:pt x="1881354" y="1661108"/>
                  </a:lnTo>
                  <a:lnTo>
                    <a:pt x="1815572" y="1661108"/>
                  </a:lnTo>
                  <a:lnTo>
                    <a:pt x="1815572" y="1526884"/>
                  </a:lnTo>
                  <a:cubicBezTo>
                    <a:pt x="1815572" y="1493348"/>
                    <a:pt x="1810413" y="1470453"/>
                    <a:pt x="1800094" y="1458200"/>
                  </a:cubicBezTo>
                  <a:cubicBezTo>
                    <a:pt x="1791065" y="1447558"/>
                    <a:pt x="1777522" y="1442238"/>
                    <a:pt x="1759464" y="1442238"/>
                  </a:cubicBezTo>
                  <a:cubicBezTo>
                    <a:pt x="1739955" y="1442238"/>
                    <a:pt x="1724961" y="1450138"/>
                    <a:pt x="1714481" y="1465939"/>
                  </a:cubicBezTo>
                  <a:cubicBezTo>
                    <a:pt x="1710128" y="1472872"/>
                    <a:pt x="1707064" y="1482949"/>
                    <a:pt x="1705291" y="1496169"/>
                  </a:cubicBezTo>
                  <a:cubicBezTo>
                    <a:pt x="1704485" y="1503908"/>
                    <a:pt x="1704082" y="1514469"/>
                    <a:pt x="1704082" y="1527851"/>
                  </a:cubicBezTo>
                  <a:lnTo>
                    <a:pt x="1704082" y="1661108"/>
                  </a:lnTo>
                  <a:lnTo>
                    <a:pt x="1638300" y="1661108"/>
                  </a:lnTo>
                  <a:close/>
                  <a:moveTo>
                    <a:pt x="1352550" y="1295196"/>
                  </a:moveTo>
                  <a:lnTo>
                    <a:pt x="1418332" y="1295196"/>
                  </a:lnTo>
                  <a:lnTo>
                    <a:pt x="1418332" y="1516001"/>
                  </a:lnTo>
                  <a:lnTo>
                    <a:pt x="1506605" y="1386613"/>
                  </a:lnTo>
                  <a:lnTo>
                    <a:pt x="1584238" y="1386613"/>
                  </a:lnTo>
                  <a:lnTo>
                    <a:pt x="1485081" y="1520838"/>
                  </a:lnTo>
                  <a:lnTo>
                    <a:pt x="1600683" y="1661108"/>
                  </a:lnTo>
                  <a:lnTo>
                    <a:pt x="1512410" y="1661108"/>
                  </a:lnTo>
                  <a:lnTo>
                    <a:pt x="1418332" y="1532930"/>
                  </a:lnTo>
                  <a:lnTo>
                    <a:pt x="1418332" y="1661108"/>
                  </a:lnTo>
                  <a:lnTo>
                    <a:pt x="1352550" y="1661108"/>
                  </a:lnTo>
                  <a:close/>
                  <a:moveTo>
                    <a:pt x="2041438" y="1285764"/>
                  </a:moveTo>
                  <a:lnTo>
                    <a:pt x="2093434" y="1285764"/>
                  </a:lnTo>
                  <a:lnTo>
                    <a:pt x="2165746" y="1353964"/>
                  </a:lnTo>
                  <a:lnTo>
                    <a:pt x="2093918" y="1353964"/>
                  </a:lnTo>
                  <a:lnTo>
                    <a:pt x="2067315" y="1322282"/>
                  </a:lnTo>
                  <a:lnTo>
                    <a:pt x="2039987" y="1353964"/>
                  </a:lnTo>
                  <a:lnTo>
                    <a:pt x="1968158" y="1353964"/>
                  </a:lnTo>
                  <a:close/>
                  <a:moveTo>
                    <a:pt x="3686640" y="1246101"/>
                  </a:moveTo>
                  <a:lnTo>
                    <a:pt x="3713001" y="1297614"/>
                  </a:lnTo>
                  <a:lnTo>
                    <a:pt x="3600059" y="1357592"/>
                  </a:lnTo>
                  <a:lnTo>
                    <a:pt x="3575149" y="1311883"/>
                  </a:lnTo>
                  <a:close/>
                  <a:moveTo>
                    <a:pt x="549436" y="1245134"/>
                  </a:moveTo>
                  <a:lnTo>
                    <a:pt x="659234" y="1311883"/>
                  </a:lnTo>
                  <a:lnTo>
                    <a:pt x="633114" y="1357592"/>
                  </a:lnTo>
                  <a:lnTo>
                    <a:pt x="521140" y="1295679"/>
                  </a:lnTo>
                  <a:close/>
                  <a:moveTo>
                    <a:pt x="3351981" y="995251"/>
                  </a:moveTo>
                  <a:lnTo>
                    <a:pt x="3418005" y="995251"/>
                  </a:lnTo>
                  <a:lnTo>
                    <a:pt x="3418005" y="1058615"/>
                  </a:lnTo>
                  <a:cubicBezTo>
                    <a:pt x="3418005" y="1072158"/>
                    <a:pt x="3417199" y="1081832"/>
                    <a:pt x="3415586" y="1087636"/>
                  </a:cubicBezTo>
                  <a:cubicBezTo>
                    <a:pt x="3413168" y="1096343"/>
                    <a:pt x="3408009" y="1104646"/>
                    <a:pt x="3400108" y="1112546"/>
                  </a:cubicBezTo>
                  <a:cubicBezTo>
                    <a:pt x="3394304" y="1118351"/>
                    <a:pt x="3387129" y="1122784"/>
                    <a:pt x="3378584" y="1125848"/>
                  </a:cubicBezTo>
                  <a:cubicBezTo>
                    <a:pt x="3374553" y="1127299"/>
                    <a:pt x="3370361" y="1128428"/>
                    <a:pt x="3366008" y="1129234"/>
                  </a:cubicBezTo>
                  <a:cubicBezTo>
                    <a:pt x="3361655" y="1130040"/>
                    <a:pt x="3357221" y="1130443"/>
                    <a:pt x="3352707" y="1130443"/>
                  </a:cubicBezTo>
                  <a:lnTo>
                    <a:pt x="3352707" y="1097310"/>
                  </a:lnTo>
                  <a:cubicBezTo>
                    <a:pt x="3361735" y="1095859"/>
                    <a:pt x="3368507" y="1093199"/>
                    <a:pt x="3373022" y="1089329"/>
                  </a:cubicBezTo>
                  <a:cubicBezTo>
                    <a:pt x="3378504" y="1084653"/>
                    <a:pt x="3381244" y="1078043"/>
                    <a:pt x="3381244" y="1069498"/>
                  </a:cubicBezTo>
                  <a:lnTo>
                    <a:pt x="3381244" y="1061033"/>
                  </a:lnTo>
                  <a:lnTo>
                    <a:pt x="3351981" y="1061033"/>
                  </a:lnTo>
                  <a:close/>
                  <a:moveTo>
                    <a:pt x="3141464" y="842163"/>
                  </a:moveTo>
                  <a:cubicBezTo>
                    <a:pt x="3131467" y="842163"/>
                    <a:pt x="3121511" y="844259"/>
                    <a:pt x="3111596" y="848451"/>
                  </a:cubicBezTo>
                  <a:cubicBezTo>
                    <a:pt x="3101680" y="852643"/>
                    <a:pt x="3092933" y="858689"/>
                    <a:pt x="3085355" y="866589"/>
                  </a:cubicBezTo>
                  <a:cubicBezTo>
                    <a:pt x="3078422" y="874006"/>
                    <a:pt x="3072941" y="882470"/>
                    <a:pt x="3068910" y="891983"/>
                  </a:cubicBezTo>
                  <a:cubicBezTo>
                    <a:pt x="3065524" y="901012"/>
                    <a:pt x="3063831" y="911169"/>
                    <a:pt x="3063831" y="922456"/>
                  </a:cubicBezTo>
                  <a:cubicBezTo>
                    <a:pt x="3063831" y="946318"/>
                    <a:pt x="3071691" y="966149"/>
                    <a:pt x="3087411" y="981950"/>
                  </a:cubicBezTo>
                  <a:cubicBezTo>
                    <a:pt x="3103131" y="997750"/>
                    <a:pt x="3122842" y="1005651"/>
                    <a:pt x="3146542" y="1005651"/>
                  </a:cubicBezTo>
                  <a:cubicBezTo>
                    <a:pt x="3167825" y="1005651"/>
                    <a:pt x="3186003" y="997629"/>
                    <a:pt x="3201079" y="981587"/>
                  </a:cubicBezTo>
                  <a:cubicBezTo>
                    <a:pt x="3216154" y="965544"/>
                    <a:pt x="3223691" y="946640"/>
                    <a:pt x="3223691" y="924874"/>
                  </a:cubicBezTo>
                  <a:cubicBezTo>
                    <a:pt x="3223691" y="901334"/>
                    <a:pt x="3215912" y="881664"/>
                    <a:pt x="3200353" y="865864"/>
                  </a:cubicBezTo>
                  <a:cubicBezTo>
                    <a:pt x="3184794" y="850063"/>
                    <a:pt x="3165165" y="842163"/>
                    <a:pt x="3141464" y="842163"/>
                  </a:cubicBezTo>
                  <a:close/>
                  <a:moveTo>
                    <a:pt x="2526934" y="842163"/>
                  </a:moveTo>
                  <a:cubicBezTo>
                    <a:pt x="2503233" y="842163"/>
                    <a:pt x="2483603" y="850104"/>
                    <a:pt x="2468044" y="865985"/>
                  </a:cubicBezTo>
                  <a:cubicBezTo>
                    <a:pt x="2452485" y="881866"/>
                    <a:pt x="2444706" y="901979"/>
                    <a:pt x="2444706" y="926325"/>
                  </a:cubicBezTo>
                  <a:cubicBezTo>
                    <a:pt x="2444706" y="948575"/>
                    <a:pt x="2452606" y="967358"/>
                    <a:pt x="2468407" y="982675"/>
                  </a:cubicBezTo>
                  <a:cubicBezTo>
                    <a:pt x="2484208" y="997992"/>
                    <a:pt x="2503394" y="1005651"/>
                    <a:pt x="2525966" y="1005651"/>
                  </a:cubicBezTo>
                  <a:cubicBezTo>
                    <a:pt x="2549345" y="1005651"/>
                    <a:pt x="2568531" y="997911"/>
                    <a:pt x="2583526" y="982433"/>
                  </a:cubicBezTo>
                  <a:cubicBezTo>
                    <a:pt x="2598520" y="966955"/>
                    <a:pt x="2606017" y="947285"/>
                    <a:pt x="2606017" y="923423"/>
                  </a:cubicBezTo>
                  <a:cubicBezTo>
                    <a:pt x="2606017" y="900045"/>
                    <a:pt x="2598681" y="880657"/>
                    <a:pt x="2584009" y="865259"/>
                  </a:cubicBezTo>
                  <a:cubicBezTo>
                    <a:pt x="2569337" y="849862"/>
                    <a:pt x="2550312" y="842163"/>
                    <a:pt x="2526934" y="842163"/>
                  </a:cubicBezTo>
                  <a:close/>
                  <a:moveTo>
                    <a:pt x="2209706" y="842163"/>
                  </a:moveTo>
                  <a:cubicBezTo>
                    <a:pt x="2204870" y="842163"/>
                    <a:pt x="2199871" y="842727"/>
                    <a:pt x="2194712" y="843856"/>
                  </a:cubicBezTo>
                  <a:cubicBezTo>
                    <a:pt x="2189553" y="844984"/>
                    <a:pt x="2184393" y="846758"/>
                    <a:pt x="2179234" y="849176"/>
                  </a:cubicBezTo>
                  <a:cubicBezTo>
                    <a:pt x="2169238" y="853530"/>
                    <a:pt x="2160531" y="859455"/>
                    <a:pt x="2153115" y="866952"/>
                  </a:cubicBezTo>
                  <a:cubicBezTo>
                    <a:pt x="2145698" y="874449"/>
                    <a:pt x="2140055" y="883156"/>
                    <a:pt x="2136185" y="893071"/>
                  </a:cubicBezTo>
                  <a:cubicBezTo>
                    <a:pt x="2132316" y="902987"/>
                    <a:pt x="2130381" y="913427"/>
                    <a:pt x="2130381" y="924390"/>
                  </a:cubicBezTo>
                  <a:cubicBezTo>
                    <a:pt x="2130381" y="946801"/>
                    <a:pt x="2138040" y="965948"/>
                    <a:pt x="2153356" y="981829"/>
                  </a:cubicBezTo>
                  <a:cubicBezTo>
                    <a:pt x="2168673" y="997710"/>
                    <a:pt x="2187457" y="1005651"/>
                    <a:pt x="2209706" y="1005651"/>
                  </a:cubicBezTo>
                  <a:cubicBezTo>
                    <a:pt x="2232601" y="1005651"/>
                    <a:pt x="2251747" y="997871"/>
                    <a:pt x="2267145" y="982312"/>
                  </a:cubicBezTo>
                  <a:cubicBezTo>
                    <a:pt x="2282542" y="966754"/>
                    <a:pt x="2290241" y="947446"/>
                    <a:pt x="2290241" y="924390"/>
                  </a:cubicBezTo>
                  <a:cubicBezTo>
                    <a:pt x="2290241" y="901496"/>
                    <a:pt x="2282421" y="882067"/>
                    <a:pt x="2266782" y="866106"/>
                  </a:cubicBezTo>
                  <a:cubicBezTo>
                    <a:pt x="2251143" y="850144"/>
                    <a:pt x="2232117" y="842163"/>
                    <a:pt x="2209706" y="842163"/>
                  </a:cubicBezTo>
                  <a:close/>
                  <a:moveTo>
                    <a:pt x="1002934" y="842163"/>
                  </a:moveTo>
                  <a:cubicBezTo>
                    <a:pt x="979233" y="842163"/>
                    <a:pt x="959603" y="850104"/>
                    <a:pt x="944044" y="865985"/>
                  </a:cubicBezTo>
                  <a:cubicBezTo>
                    <a:pt x="928485" y="881866"/>
                    <a:pt x="920706" y="901979"/>
                    <a:pt x="920706" y="926325"/>
                  </a:cubicBezTo>
                  <a:cubicBezTo>
                    <a:pt x="920706" y="948575"/>
                    <a:pt x="928607" y="967358"/>
                    <a:pt x="944407" y="982675"/>
                  </a:cubicBezTo>
                  <a:cubicBezTo>
                    <a:pt x="960208" y="997992"/>
                    <a:pt x="979394" y="1005651"/>
                    <a:pt x="1001967" y="1005651"/>
                  </a:cubicBezTo>
                  <a:cubicBezTo>
                    <a:pt x="1025345" y="1005651"/>
                    <a:pt x="1044531" y="997911"/>
                    <a:pt x="1059526" y="982433"/>
                  </a:cubicBezTo>
                  <a:cubicBezTo>
                    <a:pt x="1074520" y="966955"/>
                    <a:pt x="1082017" y="947285"/>
                    <a:pt x="1082017" y="923423"/>
                  </a:cubicBezTo>
                  <a:cubicBezTo>
                    <a:pt x="1082017" y="900045"/>
                    <a:pt x="1074681" y="880657"/>
                    <a:pt x="1060009" y="865259"/>
                  </a:cubicBezTo>
                  <a:cubicBezTo>
                    <a:pt x="1045337" y="849862"/>
                    <a:pt x="1026312" y="842163"/>
                    <a:pt x="1002934" y="842163"/>
                  </a:cubicBezTo>
                  <a:close/>
                  <a:moveTo>
                    <a:pt x="3138562" y="777832"/>
                  </a:moveTo>
                  <a:cubicBezTo>
                    <a:pt x="3157425" y="777832"/>
                    <a:pt x="3174193" y="781540"/>
                    <a:pt x="3188865" y="788957"/>
                  </a:cubicBezTo>
                  <a:cubicBezTo>
                    <a:pt x="3204666" y="797018"/>
                    <a:pt x="3216758" y="808788"/>
                    <a:pt x="3225142" y="824266"/>
                  </a:cubicBezTo>
                  <a:lnTo>
                    <a:pt x="3225142" y="786538"/>
                  </a:lnTo>
                  <a:lnTo>
                    <a:pt x="3285604" y="786538"/>
                  </a:lnTo>
                  <a:lnTo>
                    <a:pt x="3285604" y="1019436"/>
                  </a:lnTo>
                  <a:cubicBezTo>
                    <a:pt x="3285604" y="1041686"/>
                    <a:pt x="3282943" y="1060711"/>
                    <a:pt x="3277623" y="1076511"/>
                  </a:cubicBezTo>
                  <a:cubicBezTo>
                    <a:pt x="3271818" y="1093924"/>
                    <a:pt x="3261741" y="1110128"/>
                    <a:pt x="3247392" y="1125122"/>
                  </a:cubicBezTo>
                  <a:cubicBezTo>
                    <a:pt x="3233042" y="1140117"/>
                    <a:pt x="3216274" y="1151766"/>
                    <a:pt x="3197088" y="1160069"/>
                  </a:cubicBezTo>
                  <a:cubicBezTo>
                    <a:pt x="3177902" y="1168372"/>
                    <a:pt x="3158232" y="1172524"/>
                    <a:pt x="3138078" y="1172524"/>
                  </a:cubicBezTo>
                  <a:cubicBezTo>
                    <a:pt x="3108411" y="1172524"/>
                    <a:pt x="3080841" y="1164301"/>
                    <a:pt x="3055367" y="1147856"/>
                  </a:cubicBezTo>
                  <a:cubicBezTo>
                    <a:pt x="3029892" y="1131410"/>
                    <a:pt x="3012076" y="1109402"/>
                    <a:pt x="3001919" y="1081832"/>
                  </a:cubicBezTo>
                  <a:lnTo>
                    <a:pt x="3076649" y="1081832"/>
                  </a:lnTo>
                  <a:cubicBezTo>
                    <a:pt x="3083743" y="1089410"/>
                    <a:pt x="3093095" y="1095698"/>
                    <a:pt x="3104703" y="1100696"/>
                  </a:cubicBezTo>
                  <a:cubicBezTo>
                    <a:pt x="3116312" y="1105694"/>
                    <a:pt x="3127437" y="1108193"/>
                    <a:pt x="3138078" y="1108193"/>
                  </a:cubicBezTo>
                  <a:cubicBezTo>
                    <a:pt x="3149203" y="1108193"/>
                    <a:pt x="3160247" y="1106218"/>
                    <a:pt x="3171211" y="1102268"/>
                  </a:cubicBezTo>
                  <a:cubicBezTo>
                    <a:pt x="3182174" y="1098318"/>
                    <a:pt x="3191606" y="1092634"/>
                    <a:pt x="3199507" y="1085218"/>
                  </a:cubicBezTo>
                  <a:cubicBezTo>
                    <a:pt x="3206601" y="1078930"/>
                    <a:pt x="3211921" y="1072077"/>
                    <a:pt x="3215468" y="1064661"/>
                  </a:cubicBezTo>
                  <a:cubicBezTo>
                    <a:pt x="3219015" y="1057244"/>
                    <a:pt x="3222482" y="1043298"/>
                    <a:pt x="3225868" y="1022822"/>
                  </a:cubicBezTo>
                  <a:cubicBezTo>
                    <a:pt x="3213776" y="1037977"/>
                    <a:pt x="3200877" y="1049344"/>
                    <a:pt x="3187172" y="1056922"/>
                  </a:cubicBezTo>
                  <a:cubicBezTo>
                    <a:pt x="3171855" y="1065628"/>
                    <a:pt x="3155168" y="1069981"/>
                    <a:pt x="3137110" y="1069981"/>
                  </a:cubicBezTo>
                  <a:cubicBezTo>
                    <a:pt x="3120181" y="1069981"/>
                    <a:pt x="3102768" y="1066031"/>
                    <a:pt x="3084872" y="1058131"/>
                  </a:cubicBezTo>
                  <a:cubicBezTo>
                    <a:pt x="3066975" y="1050231"/>
                    <a:pt x="3051658" y="1039831"/>
                    <a:pt x="3038921" y="1026933"/>
                  </a:cubicBezTo>
                  <a:cubicBezTo>
                    <a:pt x="3025700" y="1013067"/>
                    <a:pt x="3015462" y="996783"/>
                    <a:pt x="3008207" y="978080"/>
                  </a:cubicBezTo>
                  <a:cubicBezTo>
                    <a:pt x="3004821" y="968568"/>
                    <a:pt x="3002241" y="959055"/>
                    <a:pt x="3000468" y="949542"/>
                  </a:cubicBezTo>
                  <a:cubicBezTo>
                    <a:pt x="2998694" y="940030"/>
                    <a:pt x="2997807" y="930114"/>
                    <a:pt x="2997807" y="919795"/>
                  </a:cubicBezTo>
                  <a:cubicBezTo>
                    <a:pt x="2997807" y="902060"/>
                    <a:pt x="3000951" y="885090"/>
                    <a:pt x="3007239" y="868887"/>
                  </a:cubicBezTo>
                  <a:cubicBezTo>
                    <a:pt x="3013527" y="852683"/>
                    <a:pt x="3022637" y="837810"/>
                    <a:pt x="3034568" y="824266"/>
                  </a:cubicBezTo>
                  <a:cubicBezTo>
                    <a:pt x="3047628" y="809756"/>
                    <a:pt x="3063106" y="798389"/>
                    <a:pt x="3081002" y="790166"/>
                  </a:cubicBezTo>
                  <a:cubicBezTo>
                    <a:pt x="3098899" y="781943"/>
                    <a:pt x="3118085" y="777832"/>
                    <a:pt x="3138562" y="777832"/>
                  </a:cubicBezTo>
                  <a:close/>
                  <a:moveTo>
                    <a:pt x="2851267" y="777832"/>
                  </a:moveTo>
                  <a:cubicBezTo>
                    <a:pt x="2865778" y="777832"/>
                    <a:pt x="2879967" y="780815"/>
                    <a:pt x="2893832" y="786780"/>
                  </a:cubicBezTo>
                  <a:cubicBezTo>
                    <a:pt x="2907698" y="792746"/>
                    <a:pt x="2919549" y="801130"/>
                    <a:pt x="2929384" y="811932"/>
                  </a:cubicBezTo>
                  <a:lnTo>
                    <a:pt x="2933495" y="816044"/>
                  </a:lnTo>
                  <a:cubicBezTo>
                    <a:pt x="2934301" y="816527"/>
                    <a:pt x="2935269" y="817817"/>
                    <a:pt x="2936397" y="819913"/>
                  </a:cubicBezTo>
                  <a:cubicBezTo>
                    <a:pt x="2945910" y="832973"/>
                    <a:pt x="2952198" y="848773"/>
                    <a:pt x="2955261" y="867315"/>
                  </a:cubicBezTo>
                  <a:cubicBezTo>
                    <a:pt x="2957196" y="878923"/>
                    <a:pt x="2958163" y="896094"/>
                    <a:pt x="2958163" y="918828"/>
                  </a:cubicBezTo>
                  <a:lnTo>
                    <a:pt x="2958163" y="1061033"/>
                  </a:lnTo>
                  <a:lnTo>
                    <a:pt x="2892381" y="1061033"/>
                  </a:lnTo>
                  <a:lnTo>
                    <a:pt x="2892381" y="931646"/>
                  </a:lnTo>
                  <a:lnTo>
                    <a:pt x="2892381" y="925841"/>
                  </a:lnTo>
                  <a:lnTo>
                    <a:pt x="2892381" y="921246"/>
                  </a:lnTo>
                  <a:lnTo>
                    <a:pt x="2892381" y="917377"/>
                  </a:lnTo>
                  <a:lnTo>
                    <a:pt x="2892381" y="914233"/>
                  </a:lnTo>
                  <a:lnTo>
                    <a:pt x="2892381" y="911573"/>
                  </a:lnTo>
                  <a:cubicBezTo>
                    <a:pt x="2892381" y="905123"/>
                    <a:pt x="2891978" y="900367"/>
                    <a:pt x="2891172" y="897304"/>
                  </a:cubicBezTo>
                  <a:cubicBezTo>
                    <a:pt x="2889721" y="883922"/>
                    <a:pt x="2886416" y="873522"/>
                    <a:pt x="2881256" y="866106"/>
                  </a:cubicBezTo>
                  <a:cubicBezTo>
                    <a:pt x="2876419" y="858367"/>
                    <a:pt x="2870010" y="852441"/>
                    <a:pt x="2862030" y="848330"/>
                  </a:cubicBezTo>
                  <a:cubicBezTo>
                    <a:pt x="2854049" y="844219"/>
                    <a:pt x="2845786" y="842163"/>
                    <a:pt x="2837240" y="842163"/>
                  </a:cubicBezTo>
                  <a:cubicBezTo>
                    <a:pt x="2828534" y="842163"/>
                    <a:pt x="2819827" y="844380"/>
                    <a:pt x="2811121" y="848814"/>
                  </a:cubicBezTo>
                  <a:cubicBezTo>
                    <a:pt x="2802415" y="853247"/>
                    <a:pt x="2795804" y="859052"/>
                    <a:pt x="2791290" y="866227"/>
                  </a:cubicBezTo>
                  <a:cubicBezTo>
                    <a:pt x="2786775" y="873401"/>
                    <a:pt x="2783792" y="882309"/>
                    <a:pt x="2782341" y="892950"/>
                  </a:cubicBezTo>
                  <a:cubicBezTo>
                    <a:pt x="2781697" y="898271"/>
                    <a:pt x="2781213" y="903632"/>
                    <a:pt x="2780890" y="909033"/>
                  </a:cubicBezTo>
                  <a:cubicBezTo>
                    <a:pt x="2780568" y="914434"/>
                    <a:pt x="2780407" y="920843"/>
                    <a:pt x="2780407" y="928260"/>
                  </a:cubicBezTo>
                  <a:lnTo>
                    <a:pt x="2780407" y="936725"/>
                  </a:lnTo>
                  <a:lnTo>
                    <a:pt x="2780407" y="1061033"/>
                  </a:lnTo>
                  <a:lnTo>
                    <a:pt x="2714625" y="1061033"/>
                  </a:lnTo>
                  <a:lnTo>
                    <a:pt x="2714625" y="786538"/>
                  </a:lnTo>
                  <a:lnTo>
                    <a:pt x="2775328" y="786538"/>
                  </a:lnTo>
                  <a:lnTo>
                    <a:pt x="2775328" y="811932"/>
                  </a:lnTo>
                  <a:cubicBezTo>
                    <a:pt x="2783873" y="800807"/>
                    <a:pt x="2794877" y="792343"/>
                    <a:pt x="2808340" y="786538"/>
                  </a:cubicBezTo>
                  <a:cubicBezTo>
                    <a:pt x="2821803" y="780734"/>
                    <a:pt x="2836112" y="777832"/>
                    <a:pt x="2851267" y="777832"/>
                  </a:cubicBezTo>
                  <a:close/>
                  <a:moveTo>
                    <a:pt x="2516051" y="777832"/>
                  </a:moveTo>
                  <a:cubicBezTo>
                    <a:pt x="2535076" y="777832"/>
                    <a:pt x="2552448" y="781863"/>
                    <a:pt x="2568168" y="789924"/>
                  </a:cubicBezTo>
                  <a:cubicBezTo>
                    <a:pt x="2583888" y="797986"/>
                    <a:pt x="2597230" y="809756"/>
                    <a:pt x="2608194" y="825234"/>
                  </a:cubicBezTo>
                  <a:lnTo>
                    <a:pt x="2608194" y="786538"/>
                  </a:lnTo>
                  <a:lnTo>
                    <a:pt x="2668655" y="786538"/>
                  </a:lnTo>
                  <a:lnTo>
                    <a:pt x="2668655" y="1061033"/>
                  </a:lnTo>
                  <a:lnTo>
                    <a:pt x="2608194" y="1061033"/>
                  </a:lnTo>
                  <a:lnTo>
                    <a:pt x="2608194" y="1023789"/>
                  </a:lnTo>
                  <a:cubicBezTo>
                    <a:pt x="2598036" y="1037494"/>
                    <a:pt x="2584130" y="1048618"/>
                    <a:pt x="2566475" y="1057164"/>
                  </a:cubicBezTo>
                  <a:cubicBezTo>
                    <a:pt x="2548821" y="1065709"/>
                    <a:pt x="2531367" y="1069981"/>
                    <a:pt x="2514116" y="1069981"/>
                  </a:cubicBezTo>
                  <a:cubicBezTo>
                    <a:pt x="2492995" y="1069981"/>
                    <a:pt x="2474010" y="1066031"/>
                    <a:pt x="2457161" y="1058131"/>
                  </a:cubicBezTo>
                  <a:cubicBezTo>
                    <a:pt x="2440313" y="1050231"/>
                    <a:pt x="2425600" y="1038783"/>
                    <a:pt x="2413024" y="1023789"/>
                  </a:cubicBezTo>
                  <a:cubicBezTo>
                    <a:pt x="2402061" y="1010568"/>
                    <a:pt x="2393596" y="995292"/>
                    <a:pt x="2387631" y="977959"/>
                  </a:cubicBezTo>
                  <a:cubicBezTo>
                    <a:pt x="2381665" y="960627"/>
                    <a:pt x="2378682" y="942609"/>
                    <a:pt x="2378682" y="923907"/>
                  </a:cubicBezTo>
                  <a:cubicBezTo>
                    <a:pt x="2378682" y="904075"/>
                    <a:pt x="2381383" y="886219"/>
                    <a:pt x="2386784" y="870338"/>
                  </a:cubicBezTo>
                  <a:cubicBezTo>
                    <a:pt x="2392185" y="854457"/>
                    <a:pt x="2401254" y="839422"/>
                    <a:pt x="2413992" y="825234"/>
                  </a:cubicBezTo>
                  <a:cubicBezTo>
                    <a:pt x="2427858" y="809111"/>
                    <a:pt x="2443336" y="797180"/>
                    <a:pt x="2460426" y="789440"/>
                  </a:cubicBezTo>
                  <a:cubicBezTo>
                    <a:pt x="2477516" y="781701"/>
                    <a:pt x="2496058" y="777832"/>
                    <a:pt x="2516051" y="777832"/>
                  </a:cubicBezTo>
                  <a:close/>
                  <a:moveTo>
                    <a:pt x="2212609" y="777832"/>
                  </a:moveTo>
                  <a:cubicBezTo>
                    <a:pt x="2252432" y="777832"/>
                    <a:pt x="2286372" y="792181"/>
                    <a:pt x="2314426" y="820880"/>
                  </a:cubicBezTo>
                  <a:cubicBezTo>
                    <a:pt x="2328453" y="835230"/>
                    <a:pt x="2338933" y="850950"/>
                    <a:pt x="2345866" y="868040"/>
                  </a:cubicBezTo>
                  <a:cubicBezTo>
                    <a:pt x="2352798" y="885131"/>
                    <a:pt x="2356265" y="903914"/>
                    <a:pt x="2356265" y="924390"/>
                  </a:cubicBezTo>
                  <a:cubicBezTo>
                    <a:pt x="2356265" y="964698"/>
                    <a:pt x="2341915" y="999040"/>
                    <a:pt x="2313217" y="1027417"/>
                  </a:cubicBezTo>
                  <a:cubicBezTo>
                    <a:pt x="2284517" y="1055793"/>
                    <a:pt x="2250014" y="1069981"/>
                    <a:pt x="2209706" y="1069981"/>
                  </a:cubicBezTo>
                  <a:cubicBezTo>
                    <a:pt x="2170205" y="1069981"/>
                    <a:pt x="2136105" y="1055713"/>
                    <a:pt x="2107406" y="1027175"/>
                  </a:cubicBezTo>
                  <a:cubicBezTo>
                    <a:pt x="2078707" y="998637"/>
                    <a:pt x="2064357" y="964376"/>
                    <a:pt x="2064357" y="924390"/>
                  </a:cubicBezTo>
                  <a:cubicBezTo>
                    <a:pt x="2064357" y="883438"/>
                    <a:pt x="2078787" y="848773"/>
                    <a:pt x="2107648" y="820397"/>
                  </a:cubicBezTo>
                  <a:cubicBezTo>
                    <a:pt x="2136508" y="792020"/>
                    <a:pt x="2171495" y="777832"/>
                    <a:pt x="2212609" y="777832"/>
                  </a:cubicBezTo>
                  <a:close/>
                  <a:moveTo>
                    <a:pt x="992051" y="777832"/>
                  </a:moveTo>
                  <a:cubicBezTo>
                    <a:pt x="1011076" y="777832"/>
                    <a:pt x="1028449" y="781863"/>
                    <a:pt x="1044168" y="789924"/>
                  </a:cubicBezTo>
                  <a:cubicBezTo>
                    <a:pt x="1059888" y="797986"/>
                    <a:pt x="1073230" y="809756"/>
                    <a:pt x="1084194" y="825234"/>
                  </a:cubicBezTo>
                  <a:lnTo>
                    <a:pt x="1084194" y="786538"/>
                  </a:lnTo>
                  <a:lnTo>
                    <a:pt x="1144655" y="786538"/>
                  </a:lnTo>
                  <a:lnTo>
                    <a:pt x="1144655" y="1061033"/>
                  </a:lnTo>
                  <a:lnTo>
                    <a:pt x="1084194" y="1061033"/>
                  </a:lnTo>
                  <a:lnTo>
                    <a:pt x="1084194" y="1023789"/>
                  </a:lnTo>
                  <a:cubicBezTo>
                    <a:pt x="1074036" y="1037494"/>
                    <a:pt x="1060130" y="1048618"/>
                    <a:pt x="1042476" y="1057164"/>
                  </a:cubicBezTo>
                  <a:cubicBezTo>
                    <a:pt x="1024821" y="1065709"/>
                    <a:pt x="1007368" y="1069981"/>
                    <a:pt x="990116" y="1069981"/>
                  </a:cubicBezTo>
                  <a:cubicBezTo>
                    <a:pt x="968995" y="1069981"/>
                    <a:pt x="950010" y="1066031"/>
                    <a:pt x="933161" y="1058131"/>
                  </a:cubicBezTo>
                  <a:cubicBezTo>
                    <a:pt x="916313" y="1050231"/>
                    <a:pt x="901600" y="1038783"/>
                    <a:pt x="889025" y="1023789"/>
                  </a:cubicBezTo>
                  <a:cubicBezTo>
                    <a:pt x="878061" y="1010568"/>
                    <a:pt x="869596" y="995292"/>
                    <a:pt x="863631" y="977959"/>
                  </a:cubicBezTo>
                  <a:cubicBezTo>
                    <a:pt x="857665" y="960627"/>
                    <a:pt x="854682" y="942609"/>
                    <a:pt x="854682" y="923907"/>
                  </a:cubicBezTo>
                  <a:cubicBezTo>
                    <a:pt x="854682" y="904075"/>
                    <a:pt x="857383" y="886219"/>
                    <a:pt x="862784" y="870338"/>
                  </a:cubicBezTo>
                  <a:cubicBezTo>
                    <a:pt x="868185" y="854457"/>
                    <a:pt x="877255" y="839422"/>
                    <a:pt x="889992" y="825234"/>
                  </a:cubicBezTo>
                  <a:cubicBezTo>
                    <a:pt x="903858" y="809111"/>
                    <a:pt x="919336" y="797180"/>
                    <a:pt x="936426" y="789440"/>
                  </a:cubicBezTo>
                  <a:cubicBezTo>
                    <a:pt x="953517" y="781701"/>
                    <a:pt x="972058" y="777832"/>
                    <a:pt x="992051" y="777832"/>
                  </a:cubicBezTo>
                  <a:close/>
                  <a:moveTo>
                    <a:pt x="391399" y="777832"/>
                  </a:moveTo>
                  <a:cubicBezTo>
                    <a:pt x="421710" y="777832"/>
                    <a:pt x="450006" y="787103"/>
                    <a:pt x="476287" y="805644"/>
                  </a:cubicBezTo>
                  <a:cubicBezTo>
                    <a:pt x="502568" y="824186"/>
                    <a:pt x="519819" y="848209"/>
                    <a:pt x="528042" y="877714"/>
                  </a:cubicBezTo>
                  <a:lnTo>
                    <a:pt x="453795" y="877714"/>
                  </a:lnTo>
                  <a:cubicBezTo>
                    <a:pt x="439768" y="854013"/>
                    <a:pt x="418647" y="842163"/>
                    <a:pt x="390431" y="842163"/>
                  </a:cubicBezTo>
                  <a:cubicBezTo>
                    <a:pt x="367214" y="842163"/>
                    <a:pt x="348189" y="849821"/>
                    <a:pt x="333356" y="865138"/>
                  </a:cubicBezTo>
                  <a:cubicBezTo>
                    <a:pt x="318523" y="880455"/>
                    <a:pt x="311106" y="899722"/>
                    <a:pt x="311106" y="922939"/>
                  </a:cubicBezTo>
                  <a:cubicBezTo>
                    <a:pt x="311106" y="947124"/>
                    <a:pt x="318845" y="966955"/>
                    <a:pt x="334324" y="982433"/>
                  </a:cubicBezTo>
                  <a:cubicBezTo>
                    <a:pt x="349802" y="997911"/>
                    <a:pt x="369633" y="1005651"/>
                    <a:pt x="393817" y="1005651"/>
                  </a:cubicBezTo>
                  <a:cubicBezTo>
                    <a:pt x="406232" y="1005651"/>
                    <a:pt x="417599" y="1002627"/>
                    <a:pt x="427918" y="996581"/>
                  </a:cubicBezTo>
                  <a:cubicBezTo>
                    <a:pt x="438236" y="990535"/>
                    <a:pt x="446862" y="982272"/>
                    <a:pt x="453795" y="971792"/>
                  </a:cubicBezTo>
                  <a:lnTo>
                    <a:pt x="528042" y="971792"/>
                  </a:lnTo>
                  <a:cubicBezTo>
                    <a:pt x="519335" y="1000652"/>
                    <a:pt x="502164" y="1024232"/>
                    <a:pt x="476529" y="1042532"/>
                  </a:cubicBezTo>
                  <a:cubicBezTo>
                    <a:pt x="450893" y="1060832"/>
                    <a:pt x="422678" y="1069981"/>
                    <a:pt x="391883" y="1069981"/>
                  </a:cubicBezTo>
                  <a:cubicBezTo>
                    <a:pt x="373664" y="1069981"/>
                    <a:pt x="355404" y="1066313"/>
                    <a:pt x="337105" y="1058977"/>
                  </a:cubicBezTo>
                  <a:cubicBezTo>
                    <a:pt x="318805" y="1051642"/>
                    <a:pt x="303045" y="1041605"/>
                    <a:pt x="289824" y="1028868"/>
                  </a:cubicBezTo>
                  <a:cubicBezTo>
                    <a:pt x="275152" y="1014679"/>
                    <a:pt x="264027" y="998476"/>
                    <a:pt x="256449" y="980257"/>
                  </a:cubicBezTo>
                  <a:cubicBezTo>
                    <a:pt x="248871" y="962038"/>
                    <a:pt x="245082" y="942609"/>
                    <a:pt x="245082" y="921972"/>
                  </a:cubicBezTo>
                  <a:cubicBezTo>
                    <a:pt x="245082" y="882148"/>
                    <a:pt x="259392" y="848169"/>
                    <a:pt x="288010" y="820034"/>
                  </a:cubicBezTo>
                  <a:cubicBezTo>
                    <a:pt x="316629" y="791899"/>
                    <a:pt x="351092" y="777832"/>
                    <a:pt x="391399" y="777832"/>
                  </a:cubicBezTo>
                  <a:close/>
                  <a:moveTo>
                    <a:pt x="1781175" y="695121"/>
                  </a:moveTo>
                  <a:lnTo>
                    <a:pt x="1846957" y="695121"/>
                  </a:lnTo>
                  <a:lnTo>
                    <a:pt x="1846957" y="807337"/>
                  </a:lnTo>
                  <a:cubicBezTo>
                    <a:pt x="1853728" y="797824"/>
                    <a:pt x="1863886" y="790529"/>
                    <a:pt x="1877429" y="785450"/>
                  </a:cubicBezTo>
                  <a:cubicBezTo>
                    <a:pt x="1890972" y="780371"/>
                    <a:pt x="1904274" y="777832"/>
                    <a:pt x="1917334" y="777832"/>
                  </a:cubicBezTo>
                  <a:cubicBezTo>
                    <a:pt x="1932489" y="777832"/>
                    <a:pt x="1947323" y="781137"/>
                    <a:pt x="1961833" y="787748"/>
                  </a:cubicBezTo>
                  <a:cubicBezTo>
                    <a:pt x="1976344" y="794358"/>
                    <a:pt x="1988436" y="803226"/>
                    <a:pt x="1998110" y="814351"/>
                  </a:cubicBezTo>
                  <a:cubicBezTo>
                    <a:pt x="2006333" y="823702"/>
                    <a:pt x="2012782" y="835391"/>
                    <a:pt x="2017458" y="849418"/>
                  </a:cubicBezTo>
                  <a:cubicBezTo>
                    <a:pt x="2019715" y="856351"/>
                    <a:pt x="2021408" y="864937"/>
                    <a:pt x="2022536" y="875175"/>
                  </a:cubicBezTo>
                  <a:cubicBezTo>
                    <a:pt x="2023665" y="885413"/>
                    <a:pt x="2024229" y="897868"/>
                    <a:pt x="2024229" y="912540"/>
                  </a:cubicBezTo>
                  <a:lnTo>
                    <a:pt x="2024229" y="1061033"/>
                  </a:lnTo>
                  <a:lnTo>
                    <a:pt x="1958447" y="1061033"/>
                  </a:lnTo>
                  <a:lnTo>
                    <a:pt x="1958447" y="926809"/>
                  </a:lnTo>
                  <a:cubicBezTo>
                    <a:pt x="1958447" y="893273"/>
                    <a:pt x="1953288" y="870378"/>
                    <a:pt x="1942969" y="858125"/>
                  </a:cubicBezTo>
                  <a:cubicBezTo>
                    <a:pt x="1933940" y="847483"/>
                    <a:pt x="1920397" y="842163"/>
                    <a:pt x="1902339" y="842163"/>
                  </a:cubicBezTo>
                  <a:cubicBezTo>
                    <a:pt x="1882830" y="842163"/>
                    <a:pt x="1867836" y="850063"/>
                    <a:pt x="1857356" y="865864"/>
                  </a:cubicBezTo>
                  <a:cubicBezTo>
                    <a:pt x="1853003" y="872797"/>
                    <a:pt x="1849939" y="882874"/>
                    <a:pt x="1848166" y="896094"/>
                  </a:cubicBezTo>
                  <a:cubicBezTo>
                    <a:pt x="1847360" y="903834"/>
                    <a:pt x="1846957" y="914394"/>
                    <a:pt x="1846957" y="927776"/>
                  </a:cubicBezTo>
                  <a:lnTo>
                    <a:pt x="1846957" y="1061033"/>
                  </a:lnTo>
                  <a:lnTo>
                    <a:pt x="1781175" y="1061033"/>
                  </a:lnTo>
                  <a:close/>
                  <a:moveTo>
                    <a:pt x="1495425" y="695121"/>
                  </a:moveTo>
                  <a:lnTo>
                    <a:pt x="1561207" y="695121"/>
                  </a:lnTo>
                  <a:lnTo>
                    <a:pt x="1561207" y="915926"/>
                  </a:lnTo>
                  <a:lnTo>
                    <a:pt x="1649480" y="786538"/>
                  </a:lnTo>
                  <a:lnTo>
                    <a:pt x="1727113" y="786538"/>
                  </a:lnTo>
                  <a:lnTo>
                    <a:pt x="1627956" y="920763"/>
                  </a:lnTo>
                  <a:lnTo>
                    <a:pt x="1743558" y="1061033"/>
                  </a:lnTo>
                  <a:lnTo>
                    <a:pt x="1655285" y="1061033"/>
                  </a:lnTo>
                  <a:lnTo>
                    <a:pt x="1561207" y="932855"/>
                  </a:lnTo>
                  <a:lnTo>
                    <a:pt x="1561207" y="1061033"/>
                  </a:lnTo>
                  <a:lnTo>
                    <a:pt x="1495425" y="1061033"/>
                  </a:lnTo>
                  <a:close/>
                  <a:moveTo>
                    <a:pt x="1200540" y="695121"/>
                  </a:moveTo>
                  <a:lnTo>
                    <a:pt x="1266322" y="695121"/>
                  </a:lnTo>
                  <a:lnTo>
                    <a:pt x="1266322" y="786538"/>
                  </a:lnTo>
                  <a:lnTo>
                    <a:pt x="1305985" y="786538"/>
                  </a:lnTo>
                  <a:lnTo>
                    <a:pt x="1305985" y="845065"/>
                  </a:lnTo>
                  <a:lnTo>
                    <a:pt x="1266322" y="845065"/>
                  </a:lnTo>
                  <a:lnTo>
                    <a:pt x="1266322" y="1061033"/>
                  </a:lnTo>
                  <a:lnTo>
                    <a:pt x="1200540" y="1061033"/>
                  </a:lnTo>
                  <a:lnTo>
                    <a:pt x="1200540" y="845065"/>
                  </a:lnTo>
                  <a:lnTo>
                    <a:pt x="1168133" y="845065"/>
                  </a:lnTo>
                  <a:lnTo>
                    <a:pt x="1168133" y="786538"/>
                  </a:lnTo>
                  <a:lnTo>
                    <a:pt x="1200540" y="786538"/>
                  </a:lnTo>
                  <a:close/>
                  <a:moveTo>
                    <a:pt x="571500" y="695121"/>
                  </a:moveTo>
                  <a:lnTo>
                    <a:pt x="637282" y="695121"/>
                  </a:lnTo>
                  <a:lnTo>
                    <a:pt x="637282" y="807337"/>
                  </a:lnTo>
                  <a:cubicBezTo>
                    <a:pt x="644053" y="797824"/>
                    <a:pt x="654211" y="790529"/>
                    <a:pt x="667754" y="785450"/>
                  </a:cubicBezTo>
                  <a:cubicBezTo>
                    <a:pt x="681298" y="780371"/>
                    <a:pt x="694599" y="777832"/>
                    <a:pt x="707659" y="777832"/>
                  </a:cubicBezTo>
                  <a:cubicBezTo>
                    <a:pt x="722814" y="777832"/>
                    <a:pt x="737648" y="781137"/>
                    <a:pt x="752158" y="787748"/>
                  </a:cubicBezTo>
                  <a:cubicBezTo>
                    <a:pt x="766669" y="794358"/>
                    <a:pt x="778761" y="803226"/>
                    <a:pt x="788435" y="814351"/>
                  </a:cubicBezTo>
                  <a:cubicBezTo>
                    <a:pt x="796658" y="823702"/>
                    <a:pt x="803107" y="835391"/>
                    <a:pt x="807783" y="849418"/>
                  </a:cubicBezTo>
                  <a:cubicBezTo>
                    <a:pt x="810040" y="856351"/>
                    <a:pt x="811733" y="864937"/>
                    <a:pt x="812862" y="875175"/>
                  </a:cubicBezTo>
                  <a:cubicBezTo>
                    <a:pt x="813990" y="885413"/>
                    <a:pt x="814554" y="897868"/>
                    <a:pt x="814554" y="912540"/>
                  </a:cubicBezTo>
                  <a:lnTo>
                    <a:pt x="814554" y="1061033"/>
                  </a:lnTo>
                  <a:lnTo>
                    <a:pt x="748773" y="1061033"/>
                  </a:lnTo>
                  <a:lnTo>
                    <a:pt x="748773" y="926809"/>
                  </a:lnTo>
                  <a:cubicBezTo>
                    <a:pt x="748773" y="893273"/>
                    <a:pt x="743613" y="870378"/>
                    <a:pt x="733295" y="858125"/>
                  </a:cubicBezTo>
                  <a:cubicBezTo>
                    <a:pt x="724266" y="847483"/>
                    <a:pt x="710722" y="842163"/>
                    <a:pt x="692664" y="842163"/>
                  </a:cubicBezTo>
                  <a:cubicBezTo>
                    <a:pt x="673155" y="842163"/>
                    <a:pt x="658161" y="850063"/>
                    <a:pt x="647681" y="865864"/>
                  </a:cubicBezTo>
                  <a:cubicBezTo>
                    <a:pt x="643328" y="872797"/>
                    <a:pt x="640265" y="882874"/>
                    <a:pt x="638491" y="896094"/>
                  </a:cubicBezTo>
                  <a:cubicBezTo>
                    <a:pt x="637685" y="903834"/>
                    <a:pt x="637282" y="914394"/>
                    <a:pt x="637282" y="927776"/>
                  </a:cubicBezTo>
                  <a:lnTo>
                    <a:pt x="637282" y="1061033"/>
                  </a:lnTo>
                  <a:lnTo>
                    <a:pt x="571500" y="1061033"/>
                  </a:lnTo>
                  <a:close/>
                  <a:moveTo>
                    <a:pt x="979717" y="685689"/>
                  </a:moveTo>
                  <a:lnTo>
                    <a:pt x="1031714" y="685689"/>
                  </a:lnTo>
                  <a:lnTo>
                    <a:pt x="1104025" y="753889"/>
                  </a:lnTo>
                  <a:lnTo>
                    <a:pt x="1032197" y="753889"/>
                  </a:lnTo>
                  <a:lnTo>
                    <a:pt x="1005352" y="722207"/>
                  </a:lnTo>
                  <a:lnTo>
                    <a:pt x="978024" y="753889"/>
                  </a:lnTo>
                  <a:lnTo>
                    <a:pt x="906196" y="753889"/>
                  </a:lnTo>
                  <a:close/>
                  <a:moveTo>
                    <a:pt x="2571433" y="646026"/>
                  </a:moveTo>
                  <a:lnTo>
                    <a:pt x="2597795" y="697539"/>
                  </a:lnTo>
                  <a:lnTo>
                    <a:pt x="2484853" y="757517"/>
                  </a:lnTo>
                  <a:lnTo>
                    <a:pt x="2459942" y="711808"/>
                  </a:lnTo>
                  <a:close/>
                  <a:moveTo>
                    <a:pt x="1177063" y="600075"/>
                  </a:moveTo>
                  <a:lnTo>
                    <a:pt x="1203424" y="651588"/>
                  </a:lnTo>
                  <a:lnTo>
                    <a:pt x="1090482" y="711566"/>
                  </a:lnTo>
                  <a:lnTo>
                    <a:pt x="1065572" y="665857"/>
                  </a:lnTo>
                  <a:close/>
                  <a:moveTo>
                    <a:pt x="3136534" y="242088"/>
                  </a:moveTo>
                  <a:cubicBezTo>
                    <a:pt x="3112833" y="242088"/>
                    <a:pt x="3093203" y="250028"/>
                    <a:pt x="3077644" y="265910"/>
                  </a:cubicBezTo>
                  <a:cubicBezTo>
                    <a:pt x="3062086" y="281791"/>
                    <a:pt x="3054306" y="301904"/>
                    <a:pt x="3054306" y="326250"/>
                  </a:cubicBezTo>
                  <a:cubicBezTo>
                    <a:pt x="3054306" y="348500"/>
                    <a:pt x="3062207" y="367283"/>
                    <a:pt x="3078007" y="382600"/>
                  </a:cubicBezTo>
                  <a:cubicBezTo>
                    <a:pt x="3093808" y="397917"/>
                    <a:pt x="3112994" y="405576"/>
                    <a:pt x="3135566" y="405576"/>
                  </a:cubicBezTo>
                  <a:cubicBezTo>
                    <a:pt x="3158945" y="405576"/>
                    <a:pt x="3178131" y="397837"/>
                    <a:pt x="3193126" y="382358"/>
                  </a:cubicBezTo>
                  <a:cubicBezTo>
                    <a:pt x="3208120" y="366880"/>
                    <a:pt x="3215617" y="347210"/>
                    <a:pt x="3215617" y="323348"/>
                  </a:cubicBezTo>
                  <a:cubicBezTo>
                    <a:pt x="3215617" y="299969"/>
                    <a:pt x="3208281" y="280582"/>
                    <a:pt x="3193609" y="265184"/>
                  </a:cubicBezTo>
                  <a:cubicBezTo>
                    <a:pt x="3178937" y="249787"/>
                    <a:pt x="3159912" y="242088"/>
                    <a:pt x="3136534" y="242088"/>
                  </a:cubicBezTo>
                  <a:close/>
                  <a:moveTo>
                    <a:pt x="2342722" y="242088"/>
                  </a:moveTo>
                  <a:cubicBezTo>
                    <a:pt x="2319988" y="242088"/>
                    <a:pt x="2300882" y="249948"/>
                    <a:pt x="2285404" y="265668"/>
                  </a:cubicBezTo>
                  <a:cubicBezTo>
                    <a:pt x="2269926" y="281388"/>
                    <a:pt x="2262187" y="300776"/>
                    <a:pt x="2262187" y="323832"/>
                  </a:cubicBezTo>
                  <a:cubicBezTo>
                    <a:pt x="2262187" y="335924"/>
                    <a:pt x="2264202" y="347089"/>
                    <a:pt x="2268233" y="357327"/>
                  </a:cubicBezTo>
                  <a:cubicBezTo>
                    <a:pt x="2272264" y="367565"/>
                    <a:pt x="2278794" y="376715"/>
                    <a:pt x="2287823" y="384777"/>
                  </a:cubicBezTo>
                  <a:cubicBezTo>
                    <a:pt x="2294594" y="391065"/>
                    <a:pt x="2302817" y="396103"/>
                    <a:pt x="2312491" y="399892"/>
                  </a:cubicBezTo>
                  <a:cubicBezTo>
                    <a:pt x="2322165" y="403681"/>
                    <a:pt x="2331435" y="405576"/>
                    <a:pt x="2340303" y="405576"/>
                  </a:cubicBezTo>
                  <a:cubicBezTo>
                    <a:pt x="2363682" y="405576"/>
                    <a:pt x="2383070" y="397675"/>
                    <a:pt x="2398467" y="381875"/>
                  </a:cubicBezTo>
                  <a:cubicBezTo>
                    <a:pt x="2413865" y="366074"/>
                    <a:pt x="2421563" y="346565"/>
                    <a:pt x="2421563" y="323348"/>
                  </a:cubicBezTo>
                  <a:cubicBezTo>
                    <a:pt x="2421563" y="300937"/>
                    <a:pt x="2414026" y="281791"/>
                    <a:pt x="2398951" y="265910"/>
                  </a:cubicBezTo>
                  <a:cubicBezTo>
                    <a:pt x="2383876" y="250028"/>
                    <a:pt x="2365133" y="242088"/>
                    <a:pt x="2342722" y="242088"/>
                  </a:cubicBezTo>
                  <a:close/>
                  <a:moveTo>
                    <a:pt x="2012584" y="242088"/>
                  </a:moveTo>
                  <a:cubicBezTo>
                    <a:pt x="1988883" y="242088"/>
                    <a:pt x="1969253" y="250028"/>
                    <a:pt x="1953694" y="265910"/>
                  </a:cubicBezTo>
                  <a:cubicBezTo>
                    <a:pt x="1938135" y="281791"/>
                    <a:pt x="1930356" y="301904"/>
                    <a:pt x="1930356" y="326250"/>
                  </a:cubicBezTo>
                  <a:cubicBezTo>
                    <a:pt x="1930356" y="348500"/>
                    <a:pt x="1938256" y="367283"/>
                    <a:pt x="1954057" y="382600"/>
                  </a:cubicBezTo>
                  <a:cubicBezTo>
                    <a:pt x="1969858" y="397917"/>
                    <a:pt x="1989044" y="405576"/>
                    <a:pt x="2011616" y="405576"/>
                  </a:cubicBezTo>
                  <a:cubicBezTo>
                    <a:pt x="2034995" y="405576"/>
                    <a:pt x="2054181" y="397837"/>
                    <a:pt x="2069175" y="382358"/>
                  </a:cubicBezTo>
                  <a:cubicBezTo>
                    <a:pt x="2084170" y="366880"/>
                    <a:pt x="2091667" y="347210"/>
                    <a:pt x="2091667" y="323348"/>
                  </a:cubicBezTo>
                  <a:cubicBezTo>
                    <a:pt x="2091667" y="299969"/>
                    <a:pt x="2084331" y="280582"/>
                    <a:pt x="2069659" y="265184"/>
                  </a:cubicBezTo>
                  <a:cubicBezTo>
                    <a:pt x="2054987" y="249787"/>
                    <a:pt x="2035962" y="242088"/>
                    <a:pt x="2012584" y="242088"/>
                  </a:cubicBezTo>
                  <a:close/>
                  <a:moveTo>
                    <a:pt x="1226939" y="242088"/>
                  </a:moveTo>
                  <a:cubicBezTo>
                    <a:pt x="1216942" y="242088"/>
                    <a:pt x="1206986" y="244184"/>
                    <a:pt x="1197071" y="248376"/>
                  </a:cubicBezTo>
                  <a:cubicBezTo>
                    <a:pt x="1187155" y="252568"/>
                    <a:pt x="1178408" y="258614"/>
                    <a:pt x="1170831" y="266514"/>
                  </a:cubicBezTo>
                  <a:cubicBezTo>
                    <a:pt x="1163898" y="273931"/>
                    <a:pt x="1158416" y="282395"/>
                    <a:pt x="1154385" y="291908"/>
                  </a:cubicBezTo>
                  <a:cubicBezTo>
                    <a:pt x="1150999" y="300937"/>
                    <a:pt x="1149306" y="311094"/>
                    <a:pt x="1149306" y="322381"/>
                  </a:cubicBezTo>
                  <a:cubicBezTo>
                    <a:pt x="1149306" y="346243"/>
                    <a:pt x="1157166" y="366074"/>
                    <a:pt x="1172886" y="381875"/>
                  </a:cubicBezTo>
                  <a:cubicBezTo>
                    <a:pt x="1188606" y="397675"/>
                    <a:pt x="1208316" y="405576"/>
                    <a:pt x="1232017" y="405576"/>
                  </a:cubicBezTo>
                  <a:cubicBezTo>
                    <a:pt x="1253300" y="405576"/>
                    <a:pt x="1271479" y="397554"/>
                    <a:pt x="1286554" y="381512"/>
                  </a:cubicBezTo>
                  <a:cubicBezTo>
                    <a:pt x="1301629" y="365469"/>
                    <a:pt x="1309166" y="346565"/>
                    <a:pt x="1309166" y="324799"/>
                  </a:cubicBezTo>
                  <a:cubicBezTo>
                    <a:pt x="1309166" y="301259"/>
                    <a:pt x="1301387" y="281589"/>
                    <a:pt x="1285828" y="265789"/>
                  </a:cubicBezTo>
                  <a:cubicBezTo>
                    <a:pt x="1270269" y="249988"/>
                    <a:pt x="1250640" y="242088"/>
                    <a:pt x="1226939" y="242088"/>
                  </a:cubicBezTo>
                  <a:close/>
                  <a:moveTo>
                    <a:pt x="495300" y="186463"/>
                  </a:moveTo>
                  <a:lnTo>
                    <a:pt x="561082" y="186463"/>
                  </a:lnTo>
                  <a:lnTo>
                    <a:pt x="561082" y="321171"/>
                  </a:lnTo>
                  <a:cubicBezTo>
                    <a:pt x="561082" y="332457"/>
                    <a:pt x="561565" y="342857"/>
                    <a:pt x="562533" y="352370"/>
                  </a:cubicBezTo>
                  <a:cubicBezTo>
                    <a:pt x="563500" y="361882"/>
                    <a:pt x="565838" y="370185"/>
                    <a:pt x="569546" y="377280"/>
                  </a:cubicBezTo>
                  <a:cubicBezTo>
                    <a:pt x="573899" y="385825"/>
                    <a:pt x="580309" y="392677"/>
                    <a:pt x="588773" y="397837"/>
                  </a:cubicBezTo>
                  <a:cubicBezTo>
                    <a:pt x="597238" y="402996"/>
                    <a:pt x="606468" y="405576"/>
                    <a:pt x="616464" y="405576"/>
                  </a:cubicBezTo>
                  <a:cubicBezTo>
                    <a:pt x="638714" y="405576"/>
                    <a:pt x="654434" y="396466"/>
                    <a:pt x="663624" y="378247"/>
                  </a:cubicBezTo>
                  <a:cubicBezTo>
                    <a:pt x="670235" y="364704"/>
                    <a:pt x="673540" y="345678"/>
                    <a:pt x="673540" y="321171"/>
                  </a:cubicBezTo>
                  <a:lnTo>
                    <a:pt x="673540" y="186463"/>
                  </a:lnTo>
                  <a:lnTo>
                    <a:pt x="739322" y="186463"/>
                  </a:lnTo>
                  <a:lnTo>
                    <a:pt x="739322" y="460958"/>
                  </a:lnTo>
                  <a:lnTo>
                    <a:pt x="678860" y="460958"/>
                  </a:lnTo>
                  <a:lnTo>
                    <a:pt x="678860" y="431695"/>
                  </a:lnTo>
                  <a:cubicBezTo>
                    <a:pt x="671928" y="444271"/>
                    <a:pt x="662334" y="453783"/>
                    <a:pt x="650081" y="460233"/>
                  </a:cubicBezTo>
                  <a:cubicBezTo>
                    <a:pt x="637827" y="466682"/>
                    <a:pt x="623881" y="469907"/>
                    <a:pt x="608241" y="469907"/>
                  </a:cubicBezTo>
                  <a:cubicBezTo>
                    <a:pt x="591312" y="469907"/>
                    <a:pt x="575512" y="466763"/>
                    <a:pt x="560840" y="460475"/>
                  </a:cubicBezTo>
                  <a:cubicBezTo>
                    <a:pt x="546168" y="454187"/>
                    <a:pt x="533189" y="444956"/>
                    <a:pt x="521903" y="432783"/>
                  </a:cubicBezTo>
                  <a:cubicBezTo>
                    <a:pt x="510616" y="420610"/>
                    <a:pt x="503039" y="406382"/>
                    <a:pt x="499169" y="390097"/>
                  </a:cubicBezTo>
                  <a:cubicBezTo>
                    <a:pt x="497879" y="384132"/>
                    <a:pt x="496912" y="377360"/>
                    <a:pt x="496267" y="369782"/>
                  </a:cubicBezTo>
                  <a:cubicBezTo>
                    <a:pt x="495622" y="362205"/>
                    <a:pt x="495300" y="352773"/>
                    <a:pt x="495300" y="341486"/>
                  </a:cubicBezTo>
                  <a:close/>
                  <a:moveTo>
                    <a:pt x="3458449" y="177757"/>
                  </a:moveTo>
                  <a:cubicBezTo>
                    <a:pt x="3488760" y="177757"/>
                    <a:pt x="3517056" y="187028"/>
                    <a:pt x="3543337" y="205569"/>
                  </a:cubicBezTo>
                  <a:cubicBezTo>
                    <a:pt x="3569617" y="224111"/>
                    <a:pt x="3586869" y="248134"/>
                    <a:pt x="3595092" y="277639"/>
                  </a:cubicBezTo>
                  <a:lnTo>
                    <a:pt x="3520845" y="277639"/>
                  </a:lnTo>
                  <a:cubicBezTo>
                    <a:pt x="3506818" y="253938"/>
                    <a:pt x="3485697" y="242088"/>
                    <a:pt x="3457482" y="242088"/>
                  </a:cubicBezTo>
                  <a:cubicBezTo>
                    <a:pt x="3434264" y="242088"/>
                    <a:pt x="3415239" y="249746"/>
                    <a:pt x="3400406" y="265063"/>
                  </a:cubicBezTo>
                  <a:cubicBezTo>
                    <a:pt x="3385573" y="280380"/>
                    <a:pt x="3378156" y="299647"/>
                    <a:pt x="3378156" y="322864"/>
                  </a:cubicBezTo>
                  <a:cubicBezTo>
                    <a:pt x="3378156" y="347049"/>
                    <a:pt x="3385895" y="366880"/>
                    <a:pt x="3401373" y="382358"/>
                  </a:cubicBezTo>
                  <a:cubicBezTo>
                    <a:pt x="3416852" y="397837"/>
                    <a:pt x="3436683" y="405576"/>
                    <a:pt x="3460867" y="405576"/>
                  </a:cubicBezTo>
                  <a:cubicBezTo>
                    <a:pt x="3473282" y="405576"/>
                    <a:pt x="3484649" y="402552"/>
                    <a:pt x="3494968" y="396506"/>
                  </a:cubicBezTo>
                  <a:cubicBezTo>
                    <a:pt x="3505287" y="390460"/>
                    <a:pt x="3513912" y="382197"/>
                    <a:pt x="3520845" y="371717"/>
                  </a:cubicBezTo>
                  <a:lnTo>
                    <a:pt x="3595092" y="371717"/>
                  </a:lnTo>
                  <a:cubicBezTo>
                    <a:pt x="3586385" y="400577"/>
                    <a:pt x="3569214" y="424157"/>
                    <a:pt x="3543579" y="442457"/>
                  </a:cubicBezTo>
                  <a:cubicBezTo>
                    <a:pt x="3517943" y="460757"/>
                    <a:pt x="3489728" y="469907"/>
                    <a:pt x="3458933" y="469907"/>
                  </a:cubicBezTo>
                  <a:cubicBezTo>
                    <a:pt x="3440714" y="469907"/>
                    <a:pt x="3422454" y="466239"/>
                    <a:pt x="3404155" y="458903"/>
                  </a:cubicBezTo>
                  <a:cubicBezTo>
                    <a:pt x="3385855" y="451567"/>
                    <a:pt x="3370095" y="441530"/>
                    <a:pt x="3356874" y="428793"/>
                  </a:cubicBezTo>
                  <a:cubicBezTo>
                    <a:pt x="3342202" y="414604"/>
                    <a:pt x="3331077" y="398401"/>
                    <a:pt x="3323499" y="380182"/>
                  </a:cubicBezTo>
                  <a:cubicBezTo>
                    <a:pt x="3315921" y="361963"/>
                    <a:pt x="3312132" y="342534"/>
                    <a:pt x="3312132" y="321897"/>
                  </a:cubicBezTo>
                  <a:cubicBezTo>
                    <a:pt x="3312132" y="282073"/>
                    <a:pt x="3326442" y="248094"/>
                    <a:pt x="3355060" y="219959"/>
                  </a:cubicBezTo>
                  <a:cubicBezTo>
                    <a:pt x="3383678" y="191824"/>
                    <a:pt x="3418141" y="177757"/>
                    <a:pt x="3458449" y="177757"/>
                  </a:cubicBezTo>
                  <a:close/>
                  <a:moveTo>
                    <a:pt x="3125651" y="177757"/>
                  </a:moveTo>
                  <a:cubicBezTo>
                    <a:pt x="3144676" y="177757"/>
                    <a:pt x="3162048" y="181788"/>
                    <a:pt x="3177768" y="189849"/>
                  </a:cubicBezTo>
                  <a:cubicBezTo>
                    <a:pt x="3193488" y="197911"/>
                    <a:pt x="3206830" y="209680"/>
                    <a:pt x="3217794" y="225159"/>
                  </a:cubicBezTo>
                  <a:lnTo>
                    <a:pt x="3217794" y="186463"/>
                  </a:lnTo>
                  <a:lnTo>
                    <a:pt x="3278255" y="186463"/>
                  </a:lnTo>
                  <a:lnTo>
                    <a:pt x="3278255" y="460958"/>
                  </a:lnTo>
                  <a:lnTo>
                    <a:pt x="3217794" y="460958"/>
                  </a:lnTo>
                  <a:lnTo>
                    <a:pt x="3217794" y="423714"/>
                  </a:lnTo>
                  <a:cubicBezTo>
                    <a:pt x="3207636" y="437419"/>
                    <a:pt x="3193730" y="448543"/>
                    <a:pt x="3176075" y="457089"/>
                  </a:cubicBezTo>
                  <a:cubicBezTo>
                    <a:pt x="3158421" y="465634"/>
                    <a:pt x="3140968" y="469907"/>
                    <a:pt x="3123716" y="469907"/>
                  </a:cubicBezTo>
                  <a:cubicBezTo>
                    <a:pt x="3102595" y="469907"/>
                    <a:pt x="3083610" y="465956"/>
                    <a:pt x="3066761" y="458056"/>
                  </a:cubicBezTo>
                  <a:cubicBezTo>
                    <a:pt x="3049913" y="450156"/>
                    <a:pt x="3035200" y="438708"/>
                    <a:pt x="3022624" y="423714"/>
                  </a:cubicBezTo>
                  <a:cubicBezTo>
                    <a:pt x="3011661" y="410493"/>
                    <a:pt x="3003196" y="395216"/>
                    <a:pt x="2997231" y="377884"/>
                  </a:cubicBezTo>
                  <a:cubicBezTo>
                    <a:pt x="2991265" y="360552"/>
                    <a:pt x="2988282" y="342534"/>
                    <a:pt x="2988282" y="323832"/>
                  </a:cubicBezTo>
                  <a:cubicBezTo>
                    <a:pt x="2988282" y="304000"/>
                    <a:pt x="2990983" y="286144"/>
                    <a:pt x="2996384" y="270263"/>
                  </a:cubicBezTo>
                  <a:cubicBezTo>
                    <a:pt x="3001785" y="254382"/>
                    <a:pt x="3010855" y="239347"/>
                    <a:pt x="3023592" y="225159"/>
                  </a:cubicBezTo>
                  <a:cubicBezTo>
                    <a:pt x="3037458" y="209036"/>
                    <a:pt x="3052936" y="197104"/>
                    <a:pt x="3070026" y="189365"/>
                  </a:cubicBezTo>
                  <a:cubicBezTo>
                    <a:pt x="3087117" y="181626"/>
                    <a:pt x="3105658" y="177757"/>
                    <a:pt x="3125651" y="177757"/>
                  </a:cubicBezTo>
                  <a:close/>
                  <a:moveTo>
                    <a:pt x="2820274" y="177757"/>
                  </a:moveTo>
                  <a:cubicBezTo>
                    <a:pt x="2850585" y="177757"/>
                    <a:pt x="2878881" y="187028"/>
                    <a:pt x="2905162" y="205569"/>
                  </a:cubicBezTo>
                  <a:cubicBezTo>
                    <a:pt x="2931442" y="224111"/>
                    <a:pt x="2948694" y="248134"/>
                    <a:pt x="2956917" y="277639"/>
                  </a:cubicBezTo>
                  <a:lnTo>
                    <a:pt x="2882670" y="277639"/>
                  </a:lnTo>
                  <a:cubicBezTo>
                    <a:pt x="2868643" y="253938"/>
                    <a:pt x="2847522" y="242088"/>
                    <a:pt x="2819307" y="242088"/>
                  </a:cubicBezTo>
                  <a:cubicBezTo>
                    <a:pt x="2796089" y="242088"/>
                    <a:pt x="2777064" y="249746"/>
                    <a:pt x="2762231" y="265063"/>
                  </a:cubicBezTo>
                  <a:cubicBezTo>
                    <a:pt x="2747398" y="280380"/>
                    <a:pt x="2739981" y="299647"/>
                    <a:pt x="2739981" y="322864"/>
                  </a:cubicBezTo>
                  <a:cubicBezTo>
                    <a:pt x="2739981" y="347049"/>
                    <a:pt x="2747720" y="366880"/>
                    <a:pt x="2763198" y="382358"/>
                  </a:cubicBezTo>
                  <a:cubicBezTo>
                    <a:pt x="2778677" y="397837"/>
                    <a:pt x="2798508" y="405576"/>
                    <a:pt x="2822692" y="405576"/>
                  </a:cubicBezTo>
                  <a:cubicBezTo>
                    <a:pt x="2835107" y="405576"/>
                    <a:pt x="2846474" y="402552"/>
                    <a:pt x="2856793" y="396506"/>
                  </a:cubicBezTo>
                  <a:cubicBezTo>
                    <a:pt x="2867112" y="390460"/>
                    <a:pt x="2875737" y="382197"/>
                    <a:pt x="2882670" y="371717"/>
                  </a:cubicBezTo>
                  <a:lnTo>
                    <a:pt x="2956917" y="371717"/>
                  </a:lnTo>
                  <a:cubicBezTo>
                    <a:pt x="2948210" y="400577"/>
                    <a:pt x="2931039" y="424157"/>
                    <a:pt x="2905404" y="442457"/>
                  </a:cubicBezTo>
                  <a:cubicBezTo>
                    <a:pt x="2879768" y="460757"/>
                    <a:pt x="2851553" y="469907"/>
                    <a:pt x="2820758" y="469907"/>
                  </a:cubicBezTo>
                  <a:cubicBezTo>
                    <a:pt x="2802539" y="469907"/>
                    <a:pt x="2784279" y="466239"/>
                    <a:pt x="2765980" y="458903"/>
                  </a:cubicBezTo>
                  <a:cubicBezTo>
                    <a:pt x="2747680" y="451567"/>
                    <a:pt x="2731920" y="441530"/>
                    <a:pt x="2718699" y="428793"/>
                  </a:cubicBezTo>
                  <a:cubicBezTo>
                    <a:pt x="2704027" y="414604"/>
                    <a:pt x="2692902" y="398401"/>
                    <a:pt x="2685324" y="380182"/>
                  </a:cubicBezTo>
                  <a:cubicBezTo>
                    <a:pt x="2677746" y="361963"/>
                    <a:pt x="2673957" y="342534"/>
                    <a:pt x="2673957" y="321897"/>
                  </a:cubicBezTo>
                  <a:cubicBezTo>
                    <a:pt x="2673957" y="282073"/>
                    <a:pt x="2688267" y="248094"/>
                    <a:pt x="2716885" y="219959"/>
                  </a:cubicBezTo>
                  <a:cubicBezTo>
                    <a:pt x="2745504" y="191824"/>
                    <a:pt x="2779967" y="177757"/>
                    <a:pt x="2820274" y="177757"/>
                  </a:cubicBezTo>
                  <a:close/>
                  <a:moveTo>
                    <a:pt x="2349735" y="177757"/>
                  </a:moveTo>
                  <a:cubicBezTo>
                    <a:pt x="2370373" y="177757"/>
                    <a:pt x="2388551" y="181183"/>
                    <a:pt x="2404271" y="188035"/>
                  </a:cubicBezTo>
                  <a:cubicBezTo>
                    <a:pt x="2419991" y="194888"/>
                    <a:pt x="2435026" y="206295"/>
                    <a:pt x="2449376" y="222256"/>
                  </a:cubicBezTo>
                  <a:cubicBezTo>
                    <a:pt x="2455341" y="228383"/>
                    <a:pt x="2460662" y="235276"/>
                    <a:pt x="2465337" y="242934"/>
                  </a:cubicBezTo>
                  <a:cubicBezTo>
                    <a:pt x="2470013" y="250593"/>
                    <a:pt x="2474044" y="258936"/>
                    <a:pt x="2477430" y="267965"/>
                  </a:cubicBezTo>
                  <a:cubicBezTo>
                    <a:pt x="2484040" y="285862"/>
                    <a:pt x="2487345" y="304484"/>
                    <a:pt x="2487345" y="323832"/>
                  </a:cubicBezTo>
                  <a:cubicBezTo>
                    <a:pt x="2487345" y="363494"/>
                    <a:pt x="2474447" y="397514"/>
                    <a:pt x="2448650" y="425891"/>
                  </a:cubicBezTo>
                  <a:cubicBezTo>
                    <a:pt x="2422047" y="455235"/>
                    <a:pt x="2389076" y="469907"/>
                    <a:pt x="2349735" y="469907"/>
                  </a:cubicBezTo>
                  <a:cubicBezTo>
                    <a:pt x="2331839" y="469907"/>
                    <a:pt x="2316240" y="466883"/>
                    <a:pt x="2302938" y="460837"/>
                  </a:cubicBezTo>
                  <a:cubicBezTo>
                    <a:pt x="2289636" y="454791"/>
                    <a:pt x="2277343" y="444916"/>
                    <a:pt x="2266056" y="431211"/>
                  </a:cubicBezTo>
                  <a:lnTo>
                    <a:pt x="2266056" y="552618"/>
                  </a:lnTo>
                  <a:lnTo>
                    <a:pt x="2200274" y="552618"/>
                  </a:lnTo>
                  <a:lnTo>
                    <a:pt x="2200274" y="186463"/>
                  </a:lnTo>
                  <a:lnTo>
                    <a:pt x="2260494" y="186463"/>
                  </a:lnTo>
                  <a:lnTo>
                    <a:pt x="2260494" y="222256"/>
                  </a:lnTo>
                  <a:cubicBezTo>
                    <a:pt x="2271135" y="207262"/>
                    <a:pt x="2284034" y="196097"/>
                    <a:pt x="2299189" y="188761"/>
                  </a:cubicBezTo>
                  <a:cubicBezTo>
                    <a:pt x="2314345" y="181425"/>
                    <a:pt x="2331194" y="177757"/>
                    <a:pt x="2349735" y="177757"/>
                  </a:cubicBezTo>
                  <a:close/>
                  <a:moveTo>
                    <a:pt x="2001701" y="177757"/>
                  </a:moveTo>
                  <a:cubicBezTo>
                    <a:pt x="2020726" y="177757"/>
                    <a:pt x="2038098" y="181788"/>
                    <a:pt x="2053818" y="189849"/>
                  </a:cubicBezTo>
                  <a:cubicBezTo>
                    <a:pt x="2069538" y="197911"/>
                    <a:pt x="2082880" y="209680"/>
                    <a:pt x="2093844" y="225159"/>
                  </a:cubicBezTo>
                  <a:lnTo>
                    <a:pt x="2093844" y="186463"/>
                  </a:lnTo>
                  <a:lnTo>
                    <a:pt x="2154305" y="186463"/>
                  </a:lnTo>
                  <a:lnTo>
                    <a:pt x="2154305" y="460958"/>
                  </a:lnTo>
                  <a:lnTo>
                    <a:pt x="2093844" y="460958"/>
                  </a:lnTo>
                  <a:lnTo>
                    <a:pt x="2093844" y="423714"/>
                  </a:lnTo>
                  <a:cubicBezTo>
                    <a:pt x="2083686" y="437419"/>
                    <a:pt x="2069780" y="448543"/>
                    <a:pt x="2052125" y="457089"/>
                  </a:cubicBezTo>
                  <a:cubicBezTo>
                    <a:pt x="2034471" y="465634"/>
                    <a:pt x="2017017" y="469907"/>
                    <a:pt x="1999766" y="469907"/>
                  </a:cubicBezTo>
                  <a:cubicBezTo>
                    <a:pt x="1978645" y="469907"/>
                    <a:pt x="1959660" y="465956"/>
                    <a:pt x="1942811" y="458056"/>
                  </a:cubicBezTo>
                  <a:cubicBezTo>
                    <a:pt x="1925963" y="450156"/>
                    <a:pt x="1911250" y="438708"/>
                    <a:pt x="1898674" y="423714"/>
                  </a:cubicBezTo>
                  <a:cubicBezTo>
                    <a:pt x="1887711" y="410493"/>
                    <a:pt x="1879246" y="395216"/>
                    <a:pt x="1873281" y="377884"/>
                  </a:cubicBezTo>
                  <a:cubicBezTo>
                    <a:pt x="1867315" y="360552"/>
                    <a:pt x="1864332" y="342534"/>
                    <a:pt x="1864332" y="323832"/>
                  </a:cubicBezTo>
                  <a:cubicBezTo>
                    <a:pt x="1864332" y="304000"/>
                    <a:pt x="1867033" y="286144"/>
                    <a:pt x="1872434" y="270263"/>
                  </a:cubicBezTo>
                  <a:cubicBezTo>
                    <a:pt x="1877835" y="254382"/>
                    <a:pt x="1886904" y="239347"/>
                    <a:pt x="1899642" y="225159"/>
                  </a:cubicBezTo>
                  <a:cubicBezTo>
                    <a:pt x="1913508" y="209036"/>
                    <a:pt x="1928986" y="197104"/>
                    <a:pt x="1946076" y="189365"/>
                  </a:cubicBezTo>
                  <a:cubicBezTo>
                    <a:pt x="1963166" y="181626"/>
                    <a:pt x="1981708" y="177757"/>
                    <a:pt x="2001701" y="177757"/>
                  </a:cubicBezTo>
                  <a:close/>
                  <a:moveTo>
                    <a:pt x="1696324" y="177757"/>
                  </a:moveTo>
                  <a:cubicBezTo>
                    <a:pt x="1726635" y="177757"/>
                    <a:pt x="1754931" y="187028"/>
                    <a:pt x="1781212" y="205569"/>
                  </a:cubicBezTo>
                  <a:cubicBezTo>
                    <a:pt x="1807492" y="224111"/>
                    <a:pt x="1824744" y="248134"/>
                    <a:pt x="1832967" y="277639"/>
                  </a:cubicBezTo>
                  <a:lnTo>
                    <a:pt x="1758720" y="277639"/>
                  </a:lnTo>
                  <a:cubicBezTo>
                    <a:pt x="1744693" y="253938"/>
                    <a:pt x="1723572" y="242088"/>
                    <a:pt x="1695356" y="242088"/>
                  </a:cubicBezTo>
                  <a:cubicBezTo>
                    <a:pt x="1672139" y="242088"/>
                    <a:pt x="1653114" y="249746"/>
                    <a:pt x="1638281" y="265063"/>
                  </a:cubicBezTo>
                  <a:cubicBezTo>
                    <a:pt x="1623448" y="280380"/>
                    <a:pt x="1616031" y="299647"/>
                    <a:pt x="1616031" y="322864"/>
                  </a:cubicBezTo>
                  <a:cubicBezTo>
                    <a:pt x="1616031" y="347049"/>
                    <a:pt x="1623770" y="366880"/>
                    <a:pt x="1639248" y="382358"/>
                  </a:cubicBezTo>
                  <a:cubicBezTo>
                    <a:pt x="1654726" y="397837"/>
                    <a:pt x="1674558" y="405576"/>
                    <a:pt x="1698742" y="405576"/>
                  </a:cubicBezTo>
                  <a:cubicBezTo>
                    <a:pt x="1711157" y="405576"/>
                    <a:pt x="1722524" y="402552"/>
                    <a:pt x="1732843" y="396506"/>
                  </a:cubicBezTo>
                  <a:cubicBezTo>
                    <a:pt x="1743161" y="390460"/>
                    <a:pt x="1751787" y="382197"/>
                    <a:pt x="1758720" y="371717"/>
                  </a:cubicBezTo>
                  <a:lnTo>
                    <a:pt x="1832967" y="371717"/>
                  </a:lnTo>
                  <a:cubicBezTo>
                    <a:pt x="1824260" y="400577"/>
                    <a:pt x="1807089" y="424157"/>
                    <a:pt x="1781454" y="442457"/>
                  </a:cubicBezTo>
                  <a:cubicBezTo>
                    <a:pt x="1755818" y="460757"/>
                    <a:pt x="1727603" y="469907"/>
                    <a:pt x="1696808" y="469907"/>
                  </a:cubicBezTo>
                  <a:cubicBezTo>
                    <a:pt x="1678589" y="469907"/>
                    <a:pt x="1660329" y="466239"/>
                    <a:pt x="1642030" y="458903"/>
                  </a:cubicBezTo>
                  <a:cubicBezTo>
                    <a:pt x="1623730" y="451567"/>
                    <a:pt x="1607970" y="441530"/>
                    <a:pt x="1594749" y="428793"/>
                  </a:cubicBezTo>
                  <a:cubicBezTo>
                    <a:pt x="1580077" y="414604"/>
                    <a:pt x="1568952" y="398401"/>
                    <a:pt x="1561374" y="380182"/>
                  </a:cubicBezTo>
                  <a:cubicBezTo>
                    <a:pt x="1553796" y="361963"/>
                    <a:pt x="1550007" y="342534"/>
                    <a:pt x="1550007" y="321897"/>
                  </a:cubicBezTo>
                  <a:cubicBezTo>
                    <a:pt x="1550007" y="282073"/>
                    <a:pt x="1564316" y="248094"/>
                    <a:pt x="1592935" y="219959"/>
                  </a:cubicBezTo>
                  <a:cubicBezTo>
                    <a:pt x="1621553" y="191824"/>
                    <a:pt x="1656016" y="177757"/>
                    <a:pt x="1696324" y="177757"/>
                  </a:cubicBezTo>
                  <a:close/>
                  <a:moveTo>
                    <a:pt x="1224037" y="177757"/>
                  </a:moveTo>
                  <a:cubicBezTo>
                    <a:pt x="1242901" y="177757"/>
                    <a:pt x="1259668" y="181465"/>
                    <a:pt x="1274340" y="188882"/>
                  </a:cubicBezTo>
                  <a:cubicBezTo>
                    <a:pt x="1290141" y="196943"/>
                    <a:pt x="1302233" y="208713"/>
                    <a:pt x="1310617" y="224191"/>
                  </a:cubicBezTo>
                  <a:lnTo>
                    <a:pt x="1310617" y="186463"/>
                  </a:lnTo>
                  <a:lnTo>
                    <a:pt x="1371079" y="186463"/>
                  </a:lnTo>
                  <a:lnTo>
                    <a:pt x="1371079" y="419361"/>
                  </a:lnTo>
                  <a:cubicBezTo>
                    <a:pt x="1371079" y="441611"/>
                    <a:pt x="1368418" y="460636"/>
                    <a:pt x="1363098" y="476436"/>
                  </a:cubicBezTo>
                  <a:cubicBezTo>
                    <a:pt x="1357294" y="493849"/>
                    <a:pt x="1347217" y="510053"/>
                    <a:pt x="1332867" y="525047"/>
                  </a:cubicBezTo>
                  <a:cubicBezTo>
                    <a:pt x="1318517" y="540042"/>
                    <a:pt x="1301750" y="551691"/>
                    <a:pt x="1282563" y="559994"/>
                  </a:cubicBezTo>
                  <a:cubicBezTo>
                    <a:pt x="1263377" y="568297"/>
                    <a:pt x="1243707" y="572449"/>
                    <a:pt x="1223553" y="572449"/>
                  </a:cubicBezTo>
                  <a:cubicBezTo>
                    <a:pt x="1193887" y="572449"/>
                    <a:pt x="1166316" y="564226"/>
                    <a:pt x="1140842" y="547781"/>
                  </a:cubicBezTo>
                  <a:cubicBezTo>
                    <a:pt x="1115367" y="531335"/>
                    <a:pt x="1097551" y="509327"/>
                    <a:pt x="1087394" y="481757"/>
                  </a:cubicBezTo>
                  <a:lnTo>
                    <a:pt x="1162124" y="481757"/>
                  </a:lnTo>
                  <a:cubicBezTo>
                    <a:pt x="1169218" y="489335"/>
                    <a:pt x="1178569" y="495623"/>
                    <a:pt x="1190178" y="500621"/>
                  </a:cubicBezTo>
                  <a:cubicBezTo>
                    <a:pt x="1201787" y="505619"/>
                    <a:pt x="1212912" y="508118"/>
                    <a:pt x="1223553" y="508118"/>
                  </a:cubicBezTo>
                  <a:cubicBezTo>
                    <a:pt x="1234678" y="508118"/>
                    <a:pt x="1245722" y="506143"/>
                    <a:pt x="1256686" y="502193"/>
                  </a:cubicBezTo>
                  <a:cubicBezTo>
                    <a:pt x="1267649" y="498243"/>
                    <a:pt x="1277081" y="492559"/>
                    <a:pt x="1284982" y="485143"/>
                  </a:cubicBezTo>
                  <a:cubicBezTo>
                    <a:pt x="1292076" y="478855"/>
                    <a:pt x="1297396" y="472003"/>
                    <a:pt x="1300943" y="464586"/>
                  </a:cubicBezTo>
                  <a:cubicBezTo>
                    <a:pt x="1304490" y="457169"/>
                    <a:pt x="1307957" y="443223"/>
                    <a:pt x="1311343" y="422747"/>
                  </a:cubicBezTo>
                  <a:cubicBezTo>
                    <a:pt x="1299251" y="437902"/>
                    <a:pt x="1286352" y="449269"/>
                    <a:pt x="1272648" y="456847"/>
                  </a:cubicBezTo>
                  <a:cubicBezTo>
                    <a:pt x="1257331" y="465553"/>
                    <a:pt x="1240643" y="469907"/>
                    <a:pt x="1222585" y="469907"/>
                  </a:cubicBezTo>
                  <a:cubicBezTo>
                    <a:pt x="1205656" y="469907"/>
                    <a:pt x="1188243" y="465956"/>
                    <a:pt x="1170347" y="458056"/>
                  </a:cubicBezTo>
                  <a:cubicBezTo>
                    <a:pt x="1152450" y="450156"/>
                    <a:pt x="1137133" y="439756"/>
                    <a:pt x="1124396" y="426858"/>
                  </a:cubicBezTo>
                  <a:cubicBezTo>
                    <a:pt x="1111175" y="412992"/>
                    <a:pt x="1100937" y="396708"/>
                    <a:pt x="1093682" y="378005"/>
                  </a:cubicBezTo>
                  <a:cubicBezTo>
                    <a:pt x="1090296" y="368493"/>
                    <a:pt x="1087716" y="358980"/>
                    <a:pt x="1085943" y="349467"/>
                  </a:cubicBezTo>
                  <a:cubicBezTo>
                    <a:pt x="1084169" y="339955"/>
                    <a:pt x="1083282" y="330039"/>
                    <a:pt x="1083282" y="319720"/>
                  </a:cubicBezTo>
                  <a:cubicBezTo>
                    <a:pt x="1083282" y="301985"/>
                    <a:pt x="1086426" y="285015"/>
                    <a:pt x="1092714" y="268812"/>
                  </a:cubicBezTo>
                  <a:cubicBezTo>
                    <a:pt x="1099002" y="252608"/>
                    <a:pt x="1108112" y="237735"/>
                    <a:pt x="1120043" y="224191"/>
                  </a:cubicBezTo>
                  <a:cubicBezTo>
                    <a:pt x="1133103" y="209680"/>
                    <a:pt x="1148581" y="198314"/>
                    <a:pt x="1166477" y="190091"/>
                  </a:cubicBezTo>
                  <a:cubicBezTo>
                    <a:pt x="1184374" y="181868"/>
                    <a:pt x="1203560" y="177757"/>
                    <a:pt x="1224037" y="177757"/>
                  </a:cubicBezTo>
                  <a:close/>
                  <a:moveTo>
                    <a:pt x="936742" y="177757"/>
                  </a:moveTo>
                  <a:cubicBezTo>
                    <a:pt x="951253" y="177757"/>
                    <a:pt x="965442" y="180740"/>
                    <a:pt x="979307" y="186705"/>
                  </a:cubicBezTo>
                  <a:cubicBezTo>
                    <a:pt x="993173" y="192671"/>
                    <a:pt x="1005024" y="201055"/>
                    <a:pt x="1014859" y="211857"/>
                  </a:cubicBezTo>
                  <a:lnTo>
                    <a:pt x="1018970" y="215968"/>
                  </a:lnTo>
                  <a:cubicBezTo>
                    <a:pt x="1019776" y="216452"/>
                    <a:pt x="1020744" y="217742"/>
                    <a:pt x="1021872" y="219838"/>
                  </a:cubicBezTo>
                  <a:cubicBezTo>
                    <a:pt x="1031385" y="232898"/>
                    <a:pt x="1037673" y="248698"/>
                    <a:pt x="1040736" y="267240"/>
                  </a:cubicBezTo>
                  <a:cubicBezTo>
                    <a:pt x="1042671" y="278848"/>
                    <a:pt x="1043638" y="296019"/>
                    <a:pt x="1043638" y="318753"/>
                  </a:cubicBezTo>
                  <a:lnTo>
                    <a:pt x="1043638" y="460958"/>
                  </a:lnTo>
                  <a:lnTo>
                    <a:pt x="977856" y="460958"/>
                  </a:lnTo>
                  <a:lnTo>
                    <a:pt x="977856" y="331571"/>
                  </a:lnTo>
                  <a:lnTo>
                    <a:pt x="977856" y="325766"/>
                  </a:lnTo>
                  <a:lnTo>
                    <a:pt x="977856" y="321171"/>
                  </a:lnTo>
                  <a:lnTo>
                    <a:pt x="977856" y="317302"/>
                  </a:lnTo>
                  <a:lnTo>
                    <a:pt x="977856" y="314158"/>
                  </a:lnTo>
                  <a:lnTo>
                    <a:pt x="977856" y="311497"/>
                  </a:lnTo>
                  <a:cubicBezTo>
                    <a:pt x="977856" y="305048"/>
                    <a:pt x="977453" y="300292"/>
                    <a:pt x="976647" y="297229"/>
                  </a:cubicBezTo>
                  <a:cubicBezTo>
                    <a:pt x="975196" y="283846"/>
                    <a:pt x="971891" y="273447"/>
                    <a:pt x="966731" y="266031"/>
                  </a:cubicBezTo>
                  <a:cubicBezTo>
                    <a:pt x="961895" y="258291"/>
                    <a:pt x="955486" y="252366"/>
                    <a:pt x="947505" y="248255"/>
                  </a:cubicBezTo>
                  <a:cubicBezTo>
                    <a:pt x="939524" y="244143"/>
                    <a:pt x="931261" y="242088"/>
                    <a:pt x="922716" y="242088"/>
                  </a:cubicBezTo>
                  <a:cubicBezTo>
                    <a:pt x="914009" y="242088"/>
                    <a:pt x="905303" y="244305"/>
                    <a:pt x="896596" y="248739"/>
                  </a:cubicBezTo>
                  <a:cubicBezTo>
                    <a:pt x="887890" y="253172"/>
                    <a:pt x="881279" y="258977"/>
                    <a:pt x="876765" y="266151"/>
                  </a:cubicBezTo>
                  <a:cubicBezTo>
                    <a:pt x="872250" y="273326"/>
                    <a:pt x="869268" y="282234"/>
                    <a:pt x="867816" y="292875"/>
                  </a:cubicBezTo>
                  <a:cubicBezTo>
                    <a:pt x="867171" y="298196"/>
                    <a:pt x="866688" y="303557"/>
                    <a:pt x="866365" y="308958"/>
                  </a:cubicBezTo>
                  <a:cubicBezTo>
                    <a:pt x="866043" y="314359"/>
                    <a:pt x="865882" y="320768"/>
                    <a:pt x="865882" y="328185"/>
                  </a:cubicBezTo>
                  <a:lnTo>
                    <a:pt x="865882" y="336649"/>
                  </a:lnTo>
                  <a:lnTo>
                    <a:pt x="865882" y="460958"/>
                  </a:lnTo>
                  <a:lnTo>
                    <a:pt x="800100" y="460958"/>
                  </a:lnTo>
                  <a:lnTo>
                    <a:pt x="800100" y="186463"/>
                  </a:lnTo>
                  <a:lnTo>
                    <a:pt x="860803" y="186463"/>
                  </a:lnTo>
                  <a:lnTo>
                    <a:pt x="860803" y="211857"/>
                  </a:lnTo>
                  <a:cubicBezTo>
                    <a:pt x="869348" y="200732"/>
                    <a:pt x="880352" y="192268"/>
                    <a:pt x="893815" y="186463"/>
                  </a:cubicBezTo>
                  <a:cubicBezTo>
                    <a:pt x="907278" y="180659"/>
                    <a:pt x="921587" y="177757"/>
                    <a:pt x="936742" y="177757"/>
                  </a:cubicBezTo>
                  <a:close/>
                  <a:moveTo>
                    <a:pt x="280596" y="88032"/>
                  </a:moveTo>
                  <a:cubicBezTo>
                    <a:pt x="318002" y="88032"/>
                    <a:pt x="352787" y="98069"/>
                    <a:pt x="384953" y="118142"/>
                  </a:cubicBezTo>
                  <a:cubicBezTo>
                    <a:pt x="417118" y="138215"/>
                    <a:pt x="440215" y="165342"/>
                    <a:pt x="454242" y="199523"/>
                  </a:cubicBezTo>
                  <a:lnTo>
                    <a:pt x="377093" y="199523"/>
                  </a:lnTo>
                  <a:cubicBezTo>
                    <a:pt x="365807" y="185496"/>
                    <a:pt x="351618" y="174371"/>
                    <a:pt x="334528" y="166148"/>
                  </a:cubicBezTo>
                  <a:cubicBezTo>
                    <a:pt x="317438" y="157925"/>
                    <a:pt x="299622" y="153814"/>
                    <a:pt x="281080" y="153814"/>
                  </a:cubicBezTo>
                  <a:cubicBezTo>
                    <a:pt x="248028" y="153814"/>
                    <a:pt x="219692" y="166229"/>
                    <a:pt x="196071" y="191058"/>
                  </a:cubicBezTo>
                  <a:cubicBezTo>
                    <a:pt x="172451" y="215888"/>
                    <a:pt x="160641" y="245554"/>
                    <a:pt x="160641" y="280058"/>
                  </a:cubicBezTo>
                  <a:cubicBezTo>
                    <a:pt x="160641" y="313110"/>
                    <a:pt x="172653" y="342010"/>
                    <a:pt x="196676" y="366759"/>
                  </a:cubicBezTo>
                  <a:cubicBezTo>
                    <a:pt x="220699" y="391508"/>
                    <a:pt x="248995" y="403883"/>
                    <a:pt x="281564" y="403883"/>
                  </a:cubicBezTo>
                  <a:cubicBezTo>
                    <a:pt x="298815" y="403883"/>
                    <a:pt x="315261" y="400255"/>
                    <a:pt x="330900" y="393000"/>
                  </a:cubicBezTo>
                  <a:cubicBezTo>
                    <a:pt x="346540" y="385744"/>
                    <a:pt x="360809" y="375184"/>
                    <a:pt x="373707" y="361318"/>
                  </a:cubicBezTo>
                  <a:lnTo>
                    <a:pt x="452307" y="361318"/>
                  </a:lnTo>
                  <a:cubicBezTo>
                    <a:pt x="438763" y="394048"/>
                    <a:pt x="415869" y="420489"/>
                    <a:pt x="383623" y="440643"/>
                  </a:cubicBezTo>
                  <a:cubicBezTo>
                    <a:pt x="352344" y="460152"/>
                    <a:pt x="318647" y="469907"/>
                    <a:pt x="282531" y="469907"/>
                  </a:cubicBezTo>
                  <a:cubicBezTo>
                    <a:pt x="230293" y="469907"/>
                    <a:pt x="185592" y="451002"/>
                    <a:pt x="148428" y="413194"/>
                  </a:cubicBezTo>
                  <a:cubicBezTo>
                    <a:pt x="111264" y="375385"/>
                    <a:pt x="92682" y="330200"/>
                    <a:pt x="92682" y="277639"/>
                  </a:cubicBezTo>
                  <a:cubicBezTo>
                    <a:pt x="92682" y="225884"/>
                    <a:pt x="111224" y="181344"/>
                    <a:pt x="148307" y="144019"/>
                  </a:cubicBezTo>
                  <a:cubicBezTo>
                    <a:pt x="185390" y="106694"/>
                    <a:pt x="229487" y="88032"/>
                    <a:pt x="280596" y="88032"/>
                  </a:cubicBezTo>
                  <a:close/>
                  <a:moveTo>
                    <a:pt x="1989366" y="85614"/>
                  </a:moveTo>
                  <a:lnTo>
                    <a:pt x="2041363" y="85614"/>
                  </a:lnTo>
                  <a:lnTo>
                    <a:pt x="2113675" y="153814"/>
                  </a:lnTo>
                  <a:lnTo>
                    <a:pt x="2041847" y="153814"/>
                  </a:lnTo>
                  <a:lnTo>
                    <a:pt x="2015002" y="122132"/>
                  </a:lnTo>
                  <a:lnTo>
                    <a:pt x="1987673" y="153814"/>
                  </a:lnTo>
                  <a:lnTo>
                    <a:pt x="1915845" y="153814"/>
                  </a:lnTo>
                  <a:close/>
                  <a:moveTo>
                    <a:pt x="3181033" y="45951"/>
                  </a:moveTo>
                  <a:lnTo>
                    <a:pt x="3207395" y="97464"/>
                  </a:lnTo>
                  <a:lnTo>
                    <a:pt x="3094453" y="157442"/>
                  </a:lnTo>
                  <a:lnTo>
                    <a:pt x="3069542" y="111733"/>
                  </a:lnTo>
                  <a:close/>
                  <a:moveTo>
                    <a:pt x="2186712" y="0"/>
                  </a:moveTo>
                  <a:lnTo>
                    <a:pt x="2213074" y="51513"/>
                  </a:lnTo>
                  <a:lnTo>
                    <a:pt x="2100132" y="111491"/>
                  </a:lnTo>
                  <a:lnTo>
                    <a:pt x="2075221" y="65782"/>
                  </a:lnTo>
                  <a:close/>
                </a:path>
              </a:pathLst>
            </a:custGeom>
            <a:solidFill>
              <a:srgbClr val="FFFFFF"/>
            </a:solidFill>
            <a:ln>
              <a:noFill/>
            </a:ln>
            <a:effectLst/>
          </p:spPr>
          <p:txBody>
            <a:bodyPr rot="0" spcFirstLastPara="0" vertOverflow="overflow" horzOverflow="overflow" vert="horz" wrap="square" lIns="60960" tIns="30480" rIns="60960" bIns="30480" numCol="1" spcCol="0" rtlCol="0" fromWordArt="0" anchor="t" anchorCtr="0" forceAA="0" compatLnSpc="1">
              <a:noAutofit/>
            </a:bodyPr>
            <a:lstStyle/>
            <a:p>
              <a:pPr marL="0" marR="0" lvl="0" indent="0" algn="ctr" defTabSz="609600" rtl="0" eaLnBrk="1" fontAlgn="auto" latinLnBrk="0" hangingPunct="1">
                <a:lnSpc>
                  <a:spcPts val="3120"/>
                </a:lnSpc>
                <a:spcBef>
                  <a:spcPts val="0"/>
                </a:spcBef>
                <a:spcAft>
                  <a:spcPts val="0"/>
                </a:spcAft>
                <a:buClrTx/>
                <a:buSzTx/>
                <a:buFontTx/>
                <a:buNone/>
                <a:defRPr/>
              </a:pPr>
              <a:endParaRPr kumimoji="0" lang="en-US" sz="2620" b="0" i="0" u="none" strike="noStrike" kern="1200" cap="none" spc="0" normalizeH="0" baseline="0" noProof="0">
                <a:ln>
                  <a:noFill/>
                </a:ln>
                <a:solidFill>
                  <a:srgbClr val="FFFFFF"/>
                </a:solidFill>
                <a:effectLst/>
                <a:uLnTx/>
                <a:uFillTx/>
                <a:latin typeface="#9Slide03 SVN-Avo Bold"/>
                <a:ea typeface="+mn-ea"/>
                <a:cs typeface="+mn-cs"/>
              </a:endParaRPr>
            </a:p>
          </p:txBody>
        </p:sp>
      </p:grpSp>
      <p:pic>
        <p:nvPicPr>
          <p:cNvPr id="19" name="Picture 18"/>
          <p:cNvPicPr>
            <a:picLocks noChangeAspect="1"/>
          </p:cNvPicPr>
          <p:nvPr/>
        </p:nvPicPr>
        <p:blipFill>
          <a:blip r:embed="rId29"/>
          <a:stretch>
            <a:fillRect/>
          </a:stretch>
        </p:blipFill>
        <p:spPr>
          <a:xfrm>
            <a:off x="169412" y="0"/>
            <a:ext cx="2352675" cy="1123950"/>
          </a:xfrm>
          <a:prstGeom prst="rect">
            <a:avLst/>
          </a:prstGeom>
        </p:spPr>
      </p:pic>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wipe(left)">
                                          <p:cBhvr>
                                            <p:cTn id="14" dur="500"/>
                                            <p:tgtEl>
                                              <p:spTgt spid="4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14:presetBounceEnd="78000">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14:bounceEnd="78000">
                                          <p:cBhvr additive="base">
                                            <p:cTn id="19" dur="1250" fill="hold"/>
                                            <p:tgtEl>
                                              <p:spTgt spid="50"/>
                                            </p:tgtEl>
                                            <p:attrNameLst>
                                              <p:attrName>ppt_x</p:attrName>
                                            </p:attrNameLst>
                                          </p:cBhvr>
                                          <p:tavLst>
                                            <p:tav tm="0">
                                              <p:val>
                                                <p:strVal val="1+#ppt_w/2"/>
                                              </p:val>
                                            </p:tav>
                                            <p:tav tm="100000">
                                              <p:val>
                                                <p:strVal val="#ppt_x"/>
                                              </p:val>
                                            </p:tav>
                                          </p:tavLst>
                                        </p:anim>
                                        <p:anim calcmode="lin" valueType="num" p14:bounceEnd="78000">
                                          <p:cBhvr additive="base">
                                            <p:cTn id="20" dur="125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14:presetBounceEnd="78000">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14:bounceEnd="78000">
                                          <p:cBhvr additive="base">
                                            <p:cTn id="25" dur="1250" fill="hold"/>
                                            <p:tgtEl>
                                              <p:spTgt spid="51"/>
                                            </p:tgtEl>
                                            <p:attrNameLst>
                                              <p:attrName>ppt_x</p:attrName>
                                            </p:attrNameLst>
                                          </p:cBhvr>
                                          <p:tavLst>
                                            <p:tav tm="0">
                                              <p:val>
                                                <p:strVal val="1+#ppt_w/2"/>
                                              </p:val>
                                            </p:tav>
                                            <p:tav tm="100000">
                                              <p:val>
                                                <p:strVal val="#ppt_x"/>
                                              </p:val>
                                            </p:tav>
                                          </p:tavLst>
                                        </p:anim>
                                        <p:anim calcmode="lin" valueType="num" p14:bounceEnd="78000">
                                          <p:cBhvr additive="base">
                                            <p:cTn id="26" dur="125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14:presetBounceEnd="78000">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14:bounceEnd="78000">
                                          <p:cBhvr additive="base">
                                            <p:cTn id="31" dur="1250" fill="hold"/>
                                            <p:tgtEl>
                                              <p:spTgt spid="52"/>
                                            </p:tgtEl>
                                            <p:attrNameLst>
                                              <p:attrName>ppt_x</p:attrName>
                                            </p:attrNameLst>
                                          </p:cBhvr>
                                          <p:tavLst>
                                            <p:tav tm="0">
                                              <p:val>
                                                <p:strVal val="1+#ppt_w/2"/>
                                              </p:val>
                                            </p:tav>
                                            <p:tav tm="100000">
                                              <p:val>
                                                <p:strVal val="#ppt_x"/>
                                              </p:val>
                                            </p:tav>
                                          </p:tavLst>
                                        </p:anim>
                                        <p:anim calcmode="lin" valueType="num" p14:bounceEnd="78000">
                                          <p:cBhvr additive="base">
                                            <p:cTn id="32" dur="125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14:presetBounceEnd="78000">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14:bounceEnd="78000">
                                          <p:cBhvr additive="base">
                                            <p:cTn id="37" dur="1250" fill="hold"/>
                                            <p:tgtEl>
                                              <p:spTgt spid="53"/>
                                            </p:tgtEl>
                                            <p:attrNameLst>
                                              <p:attrName>ppt_x</p:attrName>
                                            </p:attrNameLst>
                                          </p:cBhvr>
                                          <p:tavLst>
                                            <p:tav tm="0">
                                              <p:val>
                                                <p:strVal val="1+#ppt_w/2"/>
                                              </p:val>
                                            </p:tav>
                                            <p:tav tm="100000">
                                              <p:val>
                                                <p:strVal val="#ppt_x"/>
                                              </p:val>
                                            </p:tav>
                                          </p:tavLst>
                                        </p:anim>
                                        <p:anim calcmode="lin" valueType="num" p14:bounceEnd="78000">
                                          <p:cBhvr additive="base">
                                            <p:cTn id="38" dur="125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right)">
                                          <p:cBhvr>
                                            <p:cTn id="43" dur="500"/>
                                            <p:tgtEl>
                                              <p:spTgt spid="5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14:presetBounceEnd="78000">
                                      <p:stCondLst>
                                        <p:cond delay="0"/>
                                      </p:stCondLst>
                                      <p:childTnLst>
                                        <p:set>
                                          <p:cBhvr>
                                            <p:cTn id="47" dur="1" fill="hold">
                                              <p:stCondLst>
                                                <p:cond delay="0"/>
                                              </p:stCondLst>
                                            </p:cTn>
                                            <p:tgtEl>
                                              <p:spTgt spid="54"/>
                                            </p:tgtEl>
                                            <p:attrNameLst>
                                              <p:attrName>style.visibility</p:attrName>
                                            </p:attrNameLst>
                                          </p:cBhvr>
                                          <p:to>
                                            <p:strVal val="visible"/>
                                          </p:to>
                                        </p:set>
                                        <p:anim calcmode="lin" valueType="num" p14:bounceEnd="78000">
                                          <p:cBhvr additive="base">
                                            <p:cTn id="48" dur="1250" fill="hold"/>
                                            <p:tgtEl>
                                              <p:spTgt spid="54"/>
                                            </p:tgtEl>
                                            <p:attrNameLst>
                                              <p:attrName>ppt_x</p:attrName>
                                            </p:attrNameLst>
                                          </p:cBhvr>
                                          <p:tavLst>
                                            <p:tav tm="0">
                                              <p:val>
                                                <p:strVal val="0-#ppt_w/2"/>
                                              </p:val>
                                            </p:tav>
                                            <p:tav tm="100000">
                                              <p:val>
                                                <p:strVal val="#ppt_x"/>
                                              </p:val>
                                            </p:tav>
                                          </p:tavLst>
                                        </p:anim>
                                        <p:anim calcmode="lin" valueType="num" p14:bounceEnd="78000">
                                          <p:cBhvr additive="base">
                                            <p:cTn id="49" dur="125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14:presetBounceEnd="78000">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14:bounceEnd="78000">
                                          <p:cBhvr additive="base">
                                            <p:cTn id="54" dur="1250" fill="hold"/>
                                            <p:tgtEl>
                                              <p:spTgt spid="55"/>
                                            </p:tgtEl>
                                            <p:attrNameLst>
                                              <p:attrName>ppt_x</p:attrName>
                                            </p:attrNameLst>
                                          </p:cBhvr>
                                          <p:tavLst>
                                            <p:tav tm="0">
                                              <p:val>
                                                <p:strVal val="0-#ppt_w/2"/>
                                              </p:val>
                                            </p:tav>
                                            <p:tav tm="100000">
                                              <p:val>
                                                <p:strVal val="#ppt_x"/>
                                              </p:val>
                                            </p:tav>
                                          </p:tavLst>
                                        </p:anim>
                                        <p:anim calcmode="lin" valueType="num" p14:bounceEnd="78000">
                                          <p:cBhvr additive="base">
                                            <p:cTn id="55" dur="125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wipe(left)">
                                          <p:cBhvr>
                                            <p:cTn id="14" dur="500"/>
                                            <p:tgtEl>
                                              <p:spTgt spid="4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1250" fill="hold"/>
                                            <p:tgtEl>
                                              <p:spTgt spid="50"/>
                                            </p:tgtEl>
                                            <p:attrNameLst>
                                              <p:attrName>ppt_x</p:attrName>
                                            </p:attrNameLst>
                                          </p:cBhvr>
                                          <p:tavLst>
                                            <p:tav tm="0">
                                              <p:val>
                                                <p:strVal val="1+#ppt_w/2"/>
                                              </p:val>
                                            </p:tav>
                                            <p:tav tm="100000">
                                              <p:val>
                                                <p:strVal val="#ppt_x"/>
                                              </p:val>
                                            </p:tav>
                                          </p:tavLst>
                                        </p:anim>
                                        <p:anim calcmode="lin" valueType="num">
                                          <p:cBhvr additive="base">
                                            <p:cTn id="20" dur="125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additive="base">
                                            <p:cTn id="25" dur="1250" fill="hold"/>
                                            <p:tgtEl>
                                              <p:spTgt spid="51"/>
                                            </p:tgtEl>
                                            <p:attrNameLst>
                                              <p:attrName>ppt_x</p:attrName>
                                            </p:attrNameLst>
                                          </p:cBhvr>
                                          <p:tavLst>
                                            <p:tav tm="0">
                                              <p:val>
                                                <p:strVal val="1+#ppt_w/2"/>
                                              </p:val>
                                            </p:tav>
                                            <p:tav tm="100000">
                                              <p:val>
                                                <p:strVal val="#ppt_x"/>
                                              </p:val>
                                            </p:tav>
                                          </p:tavLst>
                                        </p:anim>
                                        <p:anim calcmode="lin" valueType="num">
                                          <p:cBhvr additive="base">
                                            <p:cTn id="26" dur="125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250" fill="hold"/>
                                            <p:tgtEl>
                                              <p:spTgt spid="52"/>
                                            </p:tgtEl>
                                            <p:attrNameLst>
                                              <p:attrName>ppt_x</p:attrName>
                                            </p:attrNameLst>
                                          </p:cBhvr>
                                          <p:tavLst>
                                            <p:tav tm="0">
                                              <p:val>
                                                <p:strVal val="1+#ppt_w/2"/>
                                              </p:val>
                                            </p:tav>
                                            <p:tav tm="100000">
                                              <p:val>
                                                <p:strVal val="#ppt_x"/>
                                              </p:val>
                                            </p:tav>
                                          </p:tavLst>
                                        </p:anim>
                                        <p:anim calcmode="lin" valueType="num">
                                          <p:cBhvr additive="base">
                                            <p:cTn id="32" dur="125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250" fill="hold"/>
                                            <p:tgtEl>
                                              <p:spTgt spid="53"/>
                                            </p:tgtEl>
                                            <p:attrNameLst>
                                              <p:attrName>ppt_x</p:attrName>
                                            </p:attrNameLst>
                                          </p:cBhvr>
                                          <p:tavLst>
                                            <p:tav tm="0">
                                              <p:val>
                                                <p:strVal val="1+#ppt_w/2"/>
                                              </p:val>
                                            </p:tav>
                                            <p:tav tm="100000">
                                              <p:val>
                                                <p:strVal val="#ppt_x"/>
                                              </p:val>
                                            </p:tav>
                                          </p:tavLst>
                                        </p:anim>
                                        <p:anim calcmode="lin" valueType="num">
                                          <p:cBhvr additive="base">
                                            <p:cTn id="38" dur="125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right)">
                                          <p:cBhvr>
                                            <p:cTn id="43" dur="500"/>
                                            <p:tgtEl>
                                              <p:spTgt spid="5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54"/>
                                            </p:tgtEl>
                                            <p:attrNameLst>
                                              <p:attrName>style.visibility</p:attrName>
                                            </p:attrNameLst>
                                          </p:cBhvr>
                                          <p:to>
                                            <p:strVal val="visible"/>
                                          </p:to>
                                        </p:set>
                                        <p:anim calcmode="lin" valueType="num">
                                          <p:cBhvr additive="base">
                                            <p:cTn id="48" dur="1250" fill="hold"/>
                                            <p:tgtEl>
                                              <p:spTgt spid="54"/>
                                            </p:tgtEl>
                                            <p:attrNameLst>
                                              <p:attrName>ppt_x</p:attrName>
                                            </p:attrNameLst>
                                          </p:cBhvr>
                                          <p:tavLst>
                                            <p:tav tm="0">
                                              <p:val>
                                                <p:strVal val="0-#ppt_w/2"/>
                                              </p:val>
                                            </p:tav>
                                            <p:tav tm="100000">
                                              <p:val>
                                                <p:strVal val="#ppt_x"/>
                                              </p:val>
                                            </p:tav>
                                          </p:tavLst>
                                        </p:anim>
                                        <p:anim calcmode="lin" valueType="num">
                                          <p:cBhvr additive="base">
                                            <p:cTn id="49" dur="125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additive="base">
                                            <p:cTn id="54" dur="1250" fill="hold"/>
                                            <p:tgtEl>
                                              <p:spTgt spid="55"/>
                                            </p:tgtEl>
                                            <p:attrNameLst>
                                              <p:attrName>ppt_x</p:attrName>
                                            </p:attrNameLst>
                                          </p:cBhvr>
                                          <p:tavLst>
                                            <p:tav tm="0">
                                              <p:val>
                                                <p:strVal val="0-#ppt_w/2"/>
                                              </p:val>
                                            </p:tav>
                                            <p:tav tm="100000">
                                              <p:val>
                                                <p:strVal val="#ppt_x"/>
                                              </p:val>
                                            </p:tav>
                                          </p:tavLst>
                                        </p:anim>
                                        <p:anim calcmode="lin" valueType="num">
                                          <p:cBhvr additive="base">
                                            <p:cTn id="55" dur="125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8"/>
            <a:ext cx="11432117" cy="6697133"/>
          </a:xfrm>
          <a:prstGeom prst="rect">
            <a:avLst/>
          </a:prstGeom>
          <a:noFill/>
          <a:ln w="9525">
            <a:noFill/>
          </a:ln>
        </p:spPr>
      </p:pic>
      <p:sp>
        <p:nvSpPr>
          <p:cNvPr id="8200" name="文本框 8199"/>
          <p:cNvSpPr txBox="1"/>
          <p:nvPr/>
        </p:nvSpPr>
        <p:spPr>
          <a:xfrm>
            <a:off x="406400" y="2209801"/>
            <a:ext cx="3352800" cy="640715"/>
          </a:xfrm>
          <a:prstGeom prst="rect">
            <a:avLst/>
          </a:prstGeom>
          <a:noFill/>
          <a:ln w="9525">
            <a:noFill/>
          </a:ln>
        </p:spPr>
        <p:txBody>
          <a:bodyPr lIns="66342" tIns="33174" rIns="66342" bIns="33174">
            <a:spAutoFit/>
          </a:bodyPr>
          <a:lstStyle/>
          <a:p>
            <a:pPr algn="ctr" defTabSz="815975">
              <a:spcBef>
                <a:spcPct val="50000"/>
              </a:spcBef>
              <a:defRPr/>
            </a:pPr>
            <a:r>
              <a:rPr lang="en-US" altLang="zh-CN" sz="3700" dirty="0" err="1">
                <a:solidFill>
                  <a:prstClr val="black"/>
                </a:solidFill>
                <a:latin typeface="Arial-Rounded" panose="020B0500000000000000" pitchFamily="34" charset="0"/>
                <a:ea typeface="SimSun" panose="02010600030101010101" pitchFamily="2" charset="-122"/>
                <a:cs typeface="Arial-Rounded" panose="020B0500000000000000" pitchFamily="34" charset="0"/>
              </a:rPr>
              <a:t>Trò</a:t>
            </a:r>
            <a:r>
              <a:rPr lang="en-US" altLang="zh-CN" sz="3700" dirty="0">
                <a:solidFill>
                  <a:prstClr val="black"/>
                </a:solidFill>
                <a:latin typeface="Arial-Rounded" panose="020B0500000000000000" pitchFamily="34" charset="0"/>
                <a:ea typeface="SimSun" panose="02010600030101010101" pitchFamily="2" charset="-122"/>
                <a:cs typeface="Arial-Rounded" panose="020B0500000000000000" pitchFamily="34" charset="0"/>
              </a:rPr>
              <a:t> </a:t>
            </a:r>
            <a:r>
              <a:rPr lang="en-US" altLang="zh-CN" sz="3700" dirty="0" err="1">
                <a:solidFill>
                  <a:prstClr val="black"/>
                </a:solidFill>
                <a:latin typeface="Arial-Rounded" panose="020B0500000000000000" pitchFamily="34" charset="0"/>
                <a:ea typeface="SimSun" panose="02010600030101010101" pitchFamily="2" charset="-122"/>
                <a:cs typeface="Arial-Rounded" panose="020B0500000000000000" pitchFamily="34" charset="0"/>
              </a:rPr>
              <a:t>chơi</a:t>
            </a:r>
            <a:endParaRPr lang="en-US" altLang="zh-CN" sz="3700" dirty="0">
              <a:solidFill>
                <a:prstClr val="black"/>
              </a:solidFill>
              <a:latin typeface="Arial-Rounded" panose="020B0500000000000000" pitchFamily="34" charset="0"/>
              <a:ea typeface="SimSun" panose="02010600030101010101" pitchFamily="2" charset="-122"/>
              <a:cs typeface="Arial-Rounded" panose="020B0500000000000000" pitchFamily="34" charset="0"/>
            </a:endParaRPr>
          </a:p>
        </p:txBody>
      </p:sp>
      <p:sp>
        <p:nvSpPr>
          <p:cNvPr id="5" name="WordArt 12"/>
          <p:cNvSpPr>
            <a:spLocks noChangeArrowheads="1" noChangeShapeType="1" noTextEdit="1"/>
          </p:cNvSpPr>
          <p:nvPr/>
        </p:nvSpPr>
        <p:spPr bwMode="auto">
          <a:xfrm rot="20711029">
            <a:off x="5699306" y="2200001"/>
            <a:ext cx="4286426" cy="2142331"/>
          </a:xfrm>
          <a:prstGeom prst="rect">
            <a:avLst/>
          </a:prstGeom>
        </p:spPr>
        <p:txBody>
          <a:bodyPr wrap="none" lIns="88998" tIns="44506" rIns="88998" bIns="44506" fromWordArt="1">
            <a:prstTxWarp prst="textPlain">
              <a:avLst>
                <a:gd name="adj" fmla="val 50000"/>
              </a:avLst>
            </a:prstTxWarp>
          </a:bodyPr>
          <a:lstStyle/>
          <a:p>
            <a:pPr algn="ctr">
              <a:buClr>
                <a:srgbClr val="000000"/>
              </a:buClr>
              <a:buFont typeface="Arial" panose="020B0604020202020204"/>
              <a:buNone/>
            </a:pPr>
            <a:r>
              <a:rPr lang="en-US" sz="4300" b="1" kern="10" dirty="0" err="1"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a:cs typeface="Times New Roman" panose="02020603050405020304"/>
                <a:sym typeface="Arial" panose="020B0604020202020204"/>
              </a:rPr>
              <a:t>Món</a:t>
            </a:r>
            <a:r>
              <a:rPr lang="en-US" sz="4300" b="1" kern="10" dirty="0"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a:cs typeface="Times New Roman" panose="02020603050405020304"/>
                <a:sym typeface="Arial" panose="020B0604020202020204"/>
              </a:rPr>
              <a:t> </a:t>
            </a:r>
            <a:r>
              <a:rPr lang="en-US" sz="4300" b="1" kern="10" dirty="0" err="1"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a:cs typeface="Times New Roman" panose="02020603050405020304"/>
                <a:sym typeface="Arial" panose="020B0604020202020204"/>
              </a:rPr>
              <a:t>quà</a:t>
            </a:r>
            <a:r>
              <a:rPr lang="en-US" sz="4300" b="1" kern="10" dirty="0"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a:cs typeface="Times New Roman" panose="02020603050405020304"/>
                <a:sym typeface="Arial" panose="020B0604020202020204"/>
              </a:rPr>
              <a:t> </a:t>
            </a:r>
            <a:r>
              <a:rPr lang="en-US" sz="4300" b="1" kern="10" dirty="0" err="1"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a:cs typeface="Times New Roman" panose="02020603050405020304"/>
                <a:sym typeface="Arial" panose="020B0604020202020204"/>
              </a:rPr>
              <a:t>bí</a:t>
            </a:r>
            <a:r>
              <a:rPr lang="en-US" sz="4300" b="1" kern="10" dirty="0"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a:cs typeface="Times New Roman" panose="02020603050405020304"/>
                <a:sym typeface="Arial" panose="020B0604020202020204"/>
              </a:rPr>
              <a:t> </a:t>
            </a:r>
            <a:r>
              <a:rPr lang="en-US" sz="4300" b="1" kern="10" smtClean="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a:cs typeface="Times New Roman" panose="02020603050405020304"/>
                <a:sym typeface="Arial" panose="020B0604020202020204"/>
              </a:rPr>
              <a:t>ẩn</a:t>
            </a:r>
            <a:endParaRPr lang="vi-VN" sz="43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a:cs typeface="Times New Roman" panose="02020603050405020304"/>
              <a:sym typeface="Arial" panose="020B06040202020202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par>
                                <p:cTn id="17" presetID="10"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build="allAtOnce"/>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52475" y="1774825"/>
            <a:ext cx="11252200" cy="9541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rgbClr val="7030A0"/>
                </a:solidFill>
                <a:effectLst/>
                <a:uLnTx/>
                <a:uFillTx/>
                <a:latin typeface="Open Sans"/>
                <a:ea typeface="+mn-ea"/>
                <a:cs typeface="+mn-cs"/>
              </a:rPr>
              <a:t>Giải thích được tác dụng của việc xới đất và vun đất vào gốc cho cây trồng.</a:t>
            </a:r>
          </a:p>
        </p:txBody>
      </p:sp>
      <p:pic>
        <p:nvPicPr>
          <p:cNvPr id="3" name="Picture 2"/>
          <p:cNvPicPr>
            <a:picLocks noChangeAspect="1"/>
          </p:cNvPicPr>
          <p:nvPr/>
        </p:nvPicPr>
        <p:blipFill>
          <a:blip r:embed="rId2"/>
          <a:stretch>
            <a:fillRect/>
          </a:stretch>
        </p:blipFill>
        <p:spPr>
          <a:xfrm>
            <a:off x="483725" y="445745"/>
            <a:ext cx="2402350" cy="10877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Ribbon 3"/>
          <p:cNvSpPr/>
          <p:nvPr/>
        </p:nvSpPr>
        <p:spPr>
          <a:xfrm>
            <a:off x="2934269" y="182365"/>
            <a:ext cx="6209731" cy="552736"/>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rPr>
              <a:t>EM CÓ THỂ </a:t>
            </a:r>
          </a:p>
        </p:txBody>
      </p:sp>
      <p:sp>
        <p:nvSpPr>
          <p:cNvPr id="5" name="Rectangle 4"/>
          <p:cNvSpPr/>
          <p:nvPr/>
        </p:nvSpPr>
        <p:spPr>
          <a:xfrm>
            <a:off x="491319" y="458733"/>
            <a:ext cx="11423176" cy="5786199"/>
          </a:xfrm>
          <a:prstGeom prst="rect">
            <a:avLst/>
          </a:prstGeom>
        </p:spPr>
        <p:txBody>
          <a:bodyPr wrap="square">
            <a:spAutoFit/>
          </a:bodyPr>
          <a:lstStyle/>
          <a:p>
            <a:pPr marL="30480" marR="30480" lvl="0" indent="0" algn="just" defTabSz="914400" rtl="0" eaLnBrk="1" fontAlgn="auto" latinLnBrk="0" hangingPunct="1">
              <a:lnSpc>
                <a:spcPts val="1800"/>
              </a:lnSpc>
              <a:spcBef>
                <a:spcPts val="0"/>
              </a:spcBef>
              <a:spcAft>
                <a:spcPts val="1200"/>
              </a:spcAft>
              <a:buClrTx/>
              <a:buSzTx/>
              <a:buFontTx/>
              <a:buNone/>
              <a:defRPr/>
            </a:pPr>
            <a:r>
              <a:rPr kumimoji="0" lang="en-US" sz="1800" b="1" i="0"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Trả</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err="1">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lời</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1400" b="0" i="0" u="none" strike="noStrike" kern="1200" cap="none" spc="0" normalizeH="0" baseline="0" noProof="0" dirty="0">
              <a:ln>
                <a:noFill/>
              </a:ln>
              <a:solidFill>
                <a:srgbClr val="FF0000"/>
              </a:solidFill>
              <a:effectLst/>
              <a:uLnTx/>
              <a:uFillTx/>
              <a:latin typeface="Calibri" panose="020F0502020204030204" charset="0"/>
              <a:ea typeface="Calibri" panose="020F0502020204030204" charset="0"/>
              <a:cs typeface="Times New Roman" panose="02020603050405020304" pitchFamily="18" charset="0"/>
            </a:endParaRPr>
          </a:p>
          <a:p>
            <a:pPr marL="30480" marR="30480" lvl="0" indent="0" algn="just" defTabSz="914400" rtl="0" eaLnBrk="1" fontAlgn="auto" latinLnBrk="0" hangingPunct="1">
              <a:lnSpc>
                <a:spcPts val="1800"/>
              </a:lnSpc>
              <a:spcBef>
                <a:spcPts val="0"/>
              </a:spcBef>
              <a:spcAft>
                <a:spcPts val="1200"/>
              </a:spcAft>
              <a:buClrTx/>
              <a:buSzTx/>
              <a:buFontTx/>
              <a:buNone/>
              <a:defRPr/>
            </a:pP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Xới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đất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là</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công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việc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làm</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cho</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lớp</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đất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trên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mặt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luống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và</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xung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quanh</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vùng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gốc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được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tơi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xốp</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thông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thoáng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không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bị</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dí</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chặt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có</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các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tác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dụng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sau</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1400" b="0" i="0" u="none" strike="noStrike" kern="1200" cap="none" spc="0" normalizeH="0" baseline="0" noProof="0" dirty="0">
              <a:ln>
                <a:noFill/>
              </a:ln>
              <a:solidFill>
                <a:srgbClr val="00B050"/>
              </a:solidFill>
              <a:effectLst/>
              <a:uLnTx/>
              <a:uFillTx/>
              <a:latin typeface="Calibri" panose="020F0502020204030204" charset="0"/>
              <a:ea typeface="Calibri" panose="020F0502020204030204" charset="0"/>
              <a:cs typeface="Times New Roman" panose="02020603050405020304" pitchFamily="18" charset="0"/>
            </a:endParaRPr>
          </a:p>
          <a:p>
            <a:pPr marL="30480" marR="30480" lvl="0" indent="0" algn="just" defTabSz="914400" rtl="0" eaLnBrk="1" fontAlgn="auto" latinLnBrk="0" hangingPunct="1">
              <a:lnSpc>
                <a:spcPts val="1800"/>
              </a:lnSpc>
              <a:spcBef>
                <a:spcPts val="0"/>
              </a:spcBef>
              <a:spcAft>
                <a:spcPts val="1200"/>
              </a:spcAft>
              <a:buClrTx/>
              <a:buSzTx/>
              <a:buFontTx/>
              <a:buNone/>
              <a:defRPr/>
            </a:pP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Xới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đất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làm</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cho</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lớp</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đất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mặt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quanh</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bộ</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rễ</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thông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thoáng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tơi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xốp</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tạo</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điều</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kiện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cho</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bộ</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rễ</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trồng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phát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triển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thuận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lợi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tăng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khả</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năng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hút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chất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dinh</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dưỡng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và</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hút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nước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1400" b="0" i="0" u="none" strike="noStrike" kern="1200" cap="none" spc="0" normalizeH="0" baseline="0" noProof="0" dirty="0">
              <a:ln>
                <a:noFill/>
              </a:ln>
              <a:solidFill>
                <a:srgbClr val="00B050"/>
              </a:solidFill>
              <a:effectLst/>
              <a:uLnTx/>
              <a:uFillTx/>
              <a:latin typeface="Calibri" panose="020F0502020204030204" charset="0"/>
              <a:ea typeface="Calibri" panose="020F0502020204030204" charset="0"/>
              <a:cs typeface="Times New Roman" panose="02020603050405020304" pitchFamily="18" charset="0"/>
            </a:endParaRPr>
          </a:p>
          <a:p>
            <a:pPr marL="30480" marR="30480" lvl="0" indent="0" algn="just" defTabSz="914400" rtl="0" eaLnBrk="1" fontAlgn="auto" latinLnBrk="0" hangingPunct="1">
              <a:lnSpc>
                <a:spcPts val="1800"/>
              </a:lnSpc>
              <a:spcBef>
                <a:spcPts val="0"/>
              </a:spcBef>
              <a:spcAft>
                <a:spcPts val="1200"/>
              </a:spcAft>
              <a:buClrTx/>
              <a:buSzTx/>
              <a:buFontTx/>
              <a:buNone/>
              <a:defRPr/>
            </a:pP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Xới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đất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góp</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phần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tiêu</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diệt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cỏ</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dại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hạn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chế</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sự</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cạnh</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tranh</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về</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dinh</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dưỡng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nước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ánh</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sáng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của</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cỏ</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dại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đối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với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trồng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1400" b="0" i="0" u="none" strike="noStrike" kern="1200" cap="none" spc="0" normalizeH="0" baseline="0" noProof="0" dirty="0">
              <a:ln>
                <a:noFill/>
              </a:ln>
              <a:solidFill>
                <a:srgbClr val="00B050"/>
              </a:solidFill>
              <a:effectLst/>
              <a:uLnTx/>
              <a:uFillTx/>
              <a:latin typeface="Calibri" panose="020F0502020204030204" charset="0"/>
              <a:ea typeface="Calibri" panose="020F0502020204030204" charset="0"/>
              <a:cs typeface="Times New Roman" panose="02020603050405020304" pitchFamily="18" charset="0"/>
            </a:endParaRPr>
          </a:p>
          <a:p>
            <a:pPr marL="30480" marR="30480" lvl="0" indent="0" algn="just" defTabSz="914400" rtl="0" eaLnBrk="1" fontAlgn="auto" latinLnBrk="0" hangingPunct="1">
              <a:lnSpc>
                <a:spcPts val="1800"/>
              </a:lnSpc>
              <a:spcBef>
                <a:spcPts val="0"/>
              </a:spcBef>
              <a:spcAft>
                <a:spcPts val="1200"/>
              </a:spcAft>
              <a:buClrTx/>
              <a:buSzTx/>
              <a:buFontTx/>
              <a:buNone/>
              <a:defRPr/>
            </a:pP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Xới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đất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phá</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váng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khi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trồng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còn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nhỏ</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giúp</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cho</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sinh</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trưởng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phát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triển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nhanh</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hơn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1400" b="0" i="0" u="none" strike="noStrike" kern="1200" cap="none" spc="0" normalizeH="0" baseline="0" noProof="0" dirty="0">
              <a:ln>
                <a:noFill/>
              </a:ln>
              <a:solidFill>
                <a:srgbClr val="00B050"/>
              </a:solidFill>
              <a:effectLst/>
              <a:uLnTx/>
              <a:uFillTx/>
              <a:latin typeface="Calibri" panose="020F0502020204030204" charset="0"/>
              <a:ea typeface="Calibri" panose="020F0502020204030204" charset="0"/>
              <a:cs typeface="Times New Roman" panose="02020603050405020304" pitchFamily="18" charset="0"/>
            </a:endParaRPr>
          </a:p>
          <a:p>
            <a:pPr marL="30480" marR="30480" lvl="0" indent="0" algn="just" defTabSz="914400" rtl="0" eaLnBrk="1" fontAlgn="auto" latinLnBrk="0" hangingPunct="1">
              <a:lnSpc>
                <a:spcPts val="1800"/>
              </a:lnSpc>
              <a:spcBef>
                <a:spcPts val="0"/>
              </a:spcBef>
              <a:spcAft>
                <a:spcPts val="1200"/>
              </a:spcAft>
              <a:buClrTx/>
              <a:buSzTx/>
              <a:buFontTx/>
              <a:buNone/>
              <a:defRPr/>
            </a:pP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Góp</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phần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chuyển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hóa</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nhanh</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nhiều</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các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chất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dinh</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dưỡng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ở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tầng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đất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mặt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để</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cung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cấp</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cho</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1400" b="0" i="0" u="none" strike="noStrike" kern="1200" cap="none" spc="0" normalizeH="0" baseline="0" noProof="0" dirty="0">
              <a:ln>
                <a:noFill/>
              </a:ln>
              <a:solidFill>
                <a:srgbClr val="00B050"/>
              </a:solidFill>
              <a:effectLst/>
              <a:uLnTx/>
              <a:uFillTx/>
              <a:latin typeface="Calibri" panose="020F0502020204030204" charset="0"/>
              <a:ea typeface="Calibri" panose="020F0502020204030204" charset="0"/>
              <a:cs typeface="Times New Roman" panose="02020603050405020304" pitchFamily="18" charset="0"/>
            </a:endParaRPr>
          </a:p>
          <a:p>
            <a:pPr marL="30480" marR="30480" lvl="0" indent="0" algn="just" defTabSz="914400" rtl="0" eaLnBrk="1" fontAlgn="auto" latinLnBrk="0" hangingPunct="1">
              <a:lnSpc>
                <a:spcPts val="1800"/>
              </a:lnSpc>
              <a:spcBef>
                <a:spcPts val="0"/>
              </a:spcBef>
              <a:spcAft>
                <a:spcPts val="1200"/>
              </a:spcAft>
              <a:buClrTx/>
              <a:buSzTx/>
              <a:buFontTx/>
              <a:buNone/>
              <a:defRPr/>
            </a:pP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Khi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bón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phân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thúc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cho</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các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loại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trồng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phải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kết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hợp</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với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việc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xới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đất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có</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tác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dụng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đảo</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trộn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vùi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lấp</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kín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phân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bón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góp</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phần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làm</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cho</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phân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chuyển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hóa</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nhanh</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cung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cấp</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dinh</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dưỡng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cho</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đồng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thời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hạn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chế</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được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sự</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rửa</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trôi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xói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mòn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làm</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mất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phân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bón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1400" b="0" i="0" u="none" strike="noStrike" kern="1200" cap="none" spc="0" normalizeH="0" baseline="0" noProof="0" dirty="0">
              <a:ln>
                <a:noFill/>
              </a:ln>
              <a:solidFill>
                <a:srgbClr val="00B050"/>
              </a:solidFill>
              <a:effectLst/>
              <a:uLnTx/>
              <a:uFillTx/>
              <a:latin typeface="Calibri" panose="020F0502020204030204" charset="0"/>
              <a:ea typeface="Calibri" panose="020F0502020204030204" charset="0"/>
              <a:cs typeface="Times New Roman" panose="02020603050405020304" pitchFamily="18" charset="0"/>
            </a:endParaRPr>
          </a:p>
          <a:p>
            <a:pPr marL="30480" marR="30480" lvl="0" indent="0" algn="just" defTabSz="914400" rtl="0" eaLnBrk="1" fontAlgn="auto" latinLnBrk="0" hangingPunct="1">
              <a:lnSpc>
                <a:spcPts val="1800"/>
              </a:lnSpc>
              <a:spcBef>
                <a:spcPts val="0"/>
              </a:spcBef>
              <a:spcAft>
                <a:spcPts val="1200"/>
              </a:spcAft>
              <a:buClrTx/>
              <a:buSzTx/>
              <a:buFontTx/>
              <a:buNone/>
              <a:defRPr/>
            </a:pP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Vun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gốc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cho</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là</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việc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đưa</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một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lớp</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đất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tơi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xốp</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lấp</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cao</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kín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vào</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gốc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Vun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gốc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cho</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có</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các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tác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dụng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sau</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1400" b="0" i="0" u="none" strike="noStrike" kern="1200" cap="none" spc="0" normalizeH="0" baseline="0" noProof="0" dirty="0">
              <a:ln>
                <a:noFill/>
              </a:ln>
              <a:solidFill>
                <a:srgbClr val="00B050"/>
              </a:solidFill>
              <a:effectLst/>
              <a:uLnTx/>
              <a:uFillTx/>
              <a:latin typeface="Calibri" panose="020F0502020204030204" charset="0"/>
              <a:ea typeface="Calibri" panose="020F0502020204030204" charset="0"/>
              <a:cs typeface="Times New Roman" panose="02020603050405020304" pitchFamily="18" charset="0"/>
            </a:endParaRPr>
          </a:p>
          <a:p>
            <a:pPr marL="30480" marR="30480" lvl="0" indent="0" algn="just" defTabSz="914400" rtl="0" eaLnBrk="1" fontAlgn="auto" latinLnBrk="0" hangingPunct="1">
              <a:lnSpc>
                <a:spcPts val="1800"/>
              </a:lnSpc>
              <a:spcBef>
                <a:spcPts val="0"/>
              </a:spcBef>
              <a:spcAft>
                <a:spcPts val="1200"/>
              </a:spcAft>
              <a:buClrTx/>
              <a:buSzTx/>
              <a:buFontTx/>
              <a:buNone/>
              <a:defRPr/>
            </a:pP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Vun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gốc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giúp</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cho</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trồng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sinh</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trưởng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phát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triển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thuận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lợi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rễ</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ăn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sâu</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vào</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đất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để</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hút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nước</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và</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dinh</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dưỡng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1400" b="0" i="0" u="none" strike="noStrike" kern="1200" cap="none" spc="0" normalizeH="0" baseline="0" noProof="0" dirty="0">
              <a:ln>
                <a:noFill/>
              </a:ln>
              <a:solidFill>
                <a:srgbClr val="00B050"/>
              </a:solidFill>
              <a:effectLst/>
              <a:uLnTx/>
              <a:uFillTx/>
              <a:latin typeface="Calibri" panose="020F0502020204030204" charset="0"/>
              <a:ea typeface="Calibri" panose="020F0502020204030204" charset="0"/>
              <a:cs typeface="Times New Roman" panose="02020603050405020304" pitchFamily="18" charset="0"/>
            </a:endParaRPr>
          </a:p>
          <a:p>
            <a:pPr marL="30480" marR="30480" lvl="0" indent="0" algn="just" defTabSz="914400" rtl="0" eaLnBrk="1" fontAlgn="auto" latinLnBrk="0" hangingPunct="1">
              <a:lnSpc>
                <a:spcPts val="1800"/>
              </a:lnSpc>
              <a:spcBef>
                <a:spcPts val="0"/>
              </a:spcBef>
              <a:spcAft>
                <a:spcPts val="1200"/>
              </a:spcAft>
              <a:buClrTx/>
              <a:buSzTx/>
              <a:buFontTx/>
              <a:buNone/>
              <a:defRPr/>
            </a:pP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Hạn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chế</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hiện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tượng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bị</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nghiêng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đổ</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khi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còn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giai</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đoạn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kiến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thiết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cơ</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bản</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1400" b="0" i="0" u="none" strike="noStrike" kern="1200" cap="none" spc="0" normalizeH="0" baseline="0" noProof="0" dirty="0">
              <a:ln>
                <a:noFill/>
              </a:ln>
              <a:solidFill>
                <a:srgbClr val="00B050"/>
              </a:solidFill>
              <a:effectLst/>
              <a:uLnTx/>
              <a:uFillTx/>
              <a:latin typeface="Calibri" panose="020F0502020204030204" charset="0"/>
              <a:ea typeface="Calibri" panose="020F0502020204030204" charset="0"/>
              <a:cs typeface="Times New Roman" panose="02020603050405020304" pitchFamily="18" charset="0"/>
            </a:endParaRPr>
          </a:p>
          <a:p>
            <a:pPr marL="30480" marR="30480" lvl="0" indent="0" algn="just" defTabSz="914400" rtl="0" eaLnBrk="1" fontAlgn="auto" latinLnBrk="0" hangingPunct="1">
              <a:lnSpc>
                <a:spcPts val="1800"/>
              </a:lnSpc>
              <a:spcBef>
                <a:spcPts val="0"/>
              </a:spcBef>
              <a:spcAft>
                <a:spcPts val="1200"/>
              </a:spcAft>
              <a:buClrTx/>
              <a:buSzTx/>
              <a:buFontTx/>
              <a:buNone/>
              <a:defRPr/>
            </a:pP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Giữ</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ẩm</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cho</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vùng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đất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để</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rễ</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cây</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hoạt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động</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n-US" sz="1800" b="0" i="0" u="none" strike="noStrike" kern="1200" cap="none" spc="0" normalizeH="0" baseline="0" noProof="0" dirty="0" err="1">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tốt</a:t>
            </a:r>
            <a:r>
              <a:rPr kumimoji="0" lang="en-US" sz="1800" b="0" i="0" u="none" strike="noStrike" kern="1200" cap="none" spc="0" normalizeH="0" baseline="0" noProof="0" dirty="0">
                <a:ln>
                  <a:noFill/>
                </a:ln>
                <a:solidFill>
                  <a:srgbClr val="00B05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endParaRPr kumimoji="0" lang="en-US" sz="1400" b="0" i="0" u="none" strike="noStrike" kern="1200" cap="none" spc="0" normalizeH="0" baseline="0" noProof="0" dirty="0">
              <a:ln>
                <a:noFill/>
              </a:ln>
              <a:solidFill>
                <a:srgbClr val="00B050"/>
              </a:solidFill>
              <a:effectLst/>
              <a:uLnTx/>
              <a:uFillTx/>
              <a:latin typeface="Calibri" panose="020F0502020204030204" charset="0"/>
              <a:ea typeface="Calibri" panose="020F050202020403020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30" tIns="45718" rIns="91430" bIns="45718" anchor="ctr" anchorCtr="0"/>
          <a:lstStyle/>
          <a:p>
            <a:pPr algn="ctr" defTabSz="685800">
              <a:defRPr/>
            </a:pPr>
            <a:endParaRPr dirty="0">
              <a:solidFill>
                <a:srgbClr val="FFFFFF"/>
              </a:solidFill>
              <a:latin typeface="Calibri" panose="020F0502020204030204" charset="0"/>
            </a:endParaRPr>
          </a:p>
        </p:txBody>
      </p:sp>
      <p:sp>
        <p:nvSpPr>
          <p:cNvPr id="23555" name="Rectangle 29"/>
          <p:cNvSpPr/>
          <p:nvPr/>
        </p:nvSpPr>
        <p:spPr>
          <a:xfrm>
            <a:off x="0" y="5156203"/>
            <a:ext cx="12192000" cy="1140884"/>
          </a:xfrm>
          <a:prstGeom prst="rect">
            <a:avLst/>
          </a:prstGeom>
          <a:blipFill rotWithShape="1">
            <a:blip r:embed="rId3"/>
          </a:blipFill>
          <a:ln w="12700">
            <a:noFill/>
          </a:ln>
        </p:spPr>
        <p:txBody>
          <a:bodyPr lIns="91430" tIns="45718" rIns="91430" bIns="45718" anchor="ctr" anchorCtr="0"/>
          <a:lstStyle/>
          <a:p>
            <a:pPr algn="ctr" defTabSz="685800">
              <a:defRPr/>
            </a:pPr>
            <a:endParaRPr dirty="0">
              <a:solidFill>
                <a:srgbClr val="FFFFFF"/>
              </a:solidFill>
              <a:latin typeface="Calibri" panose="020F0502020204030204" charset="0"/>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7"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6"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5" y="931336"/>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8" y="931336"/>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6"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3"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9"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90"/>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90"/>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6"/>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40"/>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30" tIns="45718" rIns="91430" bIns="45718" anchor="ctr" anchorCtr="0"/>
          <a:lstStyle/>
          <a:p>
            <a:pPr algn="ctr" defTabSz="685800">
              <a:defRPr/>
            </a:pPr>
            <a:endParaRPr dirty="0">
              <a:solidFill>
                <a:srgbClr val="FFFFFF"/>
              </a:solidFill>
              <a:latin typeface="Calibri" panose="020F0502020204030204" charset="0"/>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lIns="91430" tIns="45718" rIns="91430" bIns="45718" anchor="ctr" anchorCtr="0"/>
          <a:lstStyle/>
          <a:p>
            <a:pPr>
              <a:defRPr/>
            </a:pPr>
            <a:endParaRPr sz="2400" dirty="0">
              <a:solidFill>
                <a:prstClr val="black"/>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2"/>
            </p:custDataLst>
          </p:nvPr>
        </p:nvSpPr>
        <p:spPr>
          <a:xfrm>
            <a:off x="1018540" y="843915"/>
            <a:ext cx="8770620" cy="763270"/>
          </a:xfrm>
        </p:spPr>
        <p:txBody>
          <a:bodyPr vert="horz" wrap="square" lIns="0" tIns="45720" rIns="90170" bIns="45720" rtlCol="0" anchor="b" anchorCtr="0">
            <a:normAutofit/>
          </a:bodyPr>
          <a:lstStyle/>
          <a:p>
            <a:pPr lvl="0" algn="l">
              <a:lnSpc>
                <a:spcPct val="90000"/>
              </a:lnSpc>
              <a:buClrTx/>
              <a:buSzTx/>
              <a:buFontTx/>
            </a:pPr>
            <a:endParaRPr lang="en-US" spc="0" dirty="0">
              <a:solidFill>
                <a:schemeClr val="tx1"/>
              </a:solidFill>
              <a:latin typeface="+mj-lt"/>
              <a:sym typeface="+mn-ea"/>
            </a:endParaRPr>
          </a:p>
        </p:txBody>
      </p:sp>
      <p:sp>
        <p:nvSpPr>
          <p:cNvPr id="22" name="矩形 21"/>
          <p:cNvSpPr/>
          <p:nvPr>
            <p:custDataLst>
              <p:tags r:id="rId3"/>
            </p:custDataLst>
          </p:nvPr>
        </p:nvSpPr>
        <p:spPr>
          <a:xfrm>
            <a:off x="10629900" y="0"/>
            <a:ext cx="1625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sym typeface="Arial" panose="020B0604020202020204" pitchFamily="34" charset="0"/>
            </a:endParaRPr>
          </a:p>
        </p:txBody>
      </p:sp>
      <p:sp>
        <p:nvSpPr>
          <p:cNvPr id="21" name="圆角矩形 20"/>
          <p:cNvSpPr/>
          <p:nvPr>
            <p:custDataLst>
              <p:tags r:id="rId4"/>
            </p:custDataLst>
          </p:nvPr>
        </p:nvSpPr>
        <p:spPr>
          <a:xfrm>
            <a:off x="6477000" y="2165985"/>
            <a:ext cx="5346065" cy="3856990"/>
          </a:xfrm>
          <a:prstGeom prst="roundRect">
            <a:avLst>
              <a:gd name="adj" fmla="val 3764"/>
            </a:avLst>
          </a:prstGeom>
          <a:solidFill>
            <a:schemeClr val="lt1">
              <a:lumMod val="100000"/>
              <a:alpha val="30000"/>
            </a:schemeClr>
          </a:solidFill>
          <a:ln>
            <a:noFill/>
          </a:ln>
          <a:effectLst>
            <a:outerShdw blurRad="254000" dist="25400" dir="2700000" algn="tl" rotWithShape="0">
              <a:schemeClr val="tx1">
                <a:lumMod val="50000"/>
                <a:lumOff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atin typeface="Arial" panose="020B0604020202020204" pitchFamily="34" charset="0"/>
              <a:sym typeface="+mn-lt"/>
            </a:endParaRPr>
          </a:p>
        </p:txBody>
      </p:sp>
      <p:sp>
        <p:nvSpPr>
          <p:cNvPr id="23" name="圆角矩形 22"/>
          <p:cNvSpPr/>
          <p:nvPr>
            <p:custDataLst>
              <p:tags r:id="rId5"/>
            </p:custDataLst>
          </p:nvPr>
        </p:nvSpPr>
        <p:spPr>
          <a:xfrm>
            <a:off x="6277610" y="1886585"/>
            <a:ext cx="5346065" cy="3856990"/>
          </a:xfrm>
          <a:prstGeom prst="roundRect">
            <a:avLst>
              <a:gd name="adj" fmla="val 3764"/>
            </a:avLst>
          </a:prstGeom>
          <a:solidFill>
            <a:schemeClr val="lt1">
              <a:lumMod val="100000"/>
              <a:alpha val="40000"/>
            </a:schemeClr>
          </a:solidFill>
          <a:ln>
            <a:noFill/>
          </a:ln>
          <a:effectLst>
            <a:outerShdw blurRad="254000" dist="25400" dir="2700000" algn="tl" rotWithShape="0">
              <a:schemeClr val="tx1">
                <a:lumMod val="50000"/>
                <a:lumOff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atin typeface="Arial" panose="020B0604020202020204" pitchFamily="34" charset="0"/>
              <a:sym typeface="+mn-lt"/>
            </a:endParaRPr>
          </a:p>
        </p:txBody>
      </p:sp>
      <p:sp>
        <p:nvSpPr>
          <p:cNvPr id="24" name="圆角矩形 23"/>
          <p:cNvSpPr/>
          <p:nvPr>
            <p:custDataLst>
              <p:tags r:id="rId6"/>
            </p:custDataLst>
          </p:nvPr>
        </p:nvSpPr>
        <p:spPr>
          <a:xfrm>
            <a:off x="6068695" y="1607185"/>
            <a:ext cx="5346065" cy="3856990"/>
          </a:xfrm>
          <a:prstGeom prst="roundRect">
            <a:avLst>
              <a:gd name="adj" fmla="val 3764"/>
            </a:avLst>
          </a:prstGeom>
          <a:solidFill>
            <a:schemeClr val="lt1">
              <a:lumMod val="100000"/>
            </a:schemeClr>
          </a:solidFill>
          <a:ln>
            <a:noFill/>
          </a:ln>
          <a:effectLst>
            <a:outerShdw blurRad="254000" dist="25400" dir="2700000" algn="tl" rotWithShape="0">
              <a:schemeClr val="tx1">
                <a:lumMod val="50000"/>
                <a:lumOff val="50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atin typeface="Arial" panose="020B0604020202020204" pitchFamily="34" charset="0"/>
              <a:sym typeface="+mn-lt"/>
            </a:endParaRPr>
          </a:p>
        </p:txBody>
      </p:sp>
      <p:pic>
        <p:nvPicPr>
          <p:cNvPr id="25" name="图片 24" descr="VCG41N1380127221"/>
          <p:cNvPicPr>
            <a:picLocks noChangeAspect="1"/>
          </p:cNvPicPr>
          <p:nvPr>
            <p:custDataLst>
              <p:tags r:id="rId7"/>
            </p:custDataLst>
          </p:nvPr>
        </p:nvPicPr>
        <p:blipFill>
          <a:blip r:embed="rId16"/>
          <a:srcRect t="10959" b="10959"/>
          <a:stretch>
            <a:fillRect/>
          </a:stretch>
        </p:blipFill>
        <p:spPr>
          <a:xfrm>
            <a:off x="6386195" y="1906905"/>
            <a:ext cx="4711700" cy="3257550"/>
          </a:xfrm>
          <a:custGeom>
            <a:avLst/>
            <a:gdLst/>
            <a:ahLst/>
            <a:cxnLst>
              <a:cxn ang="3">
                <a:pos x="hc" y="t"/>
              </a:cxn>
              <a:cxn ang="cd2">
                <a:pos x="l" y="vc"/>
              </a:cxn>
              <a:cxn ang="cd4">
                <a:pos x="hc" y="b"/>
              </a:cxn>
              <a:cxn ang="0">
                <a:pos x="r" y="vc"/>
              </a:cxn>
            </a:cxnLst>
            <a:rect l="l" t="t" r="r" b="b"/>
            <a:pathLst>
              <a:path w="7420" h="3602">
                <a:moveTo>
                  <a:pt x="136" y="0"/>
                </a:moveTo>
                <a:lnTo>
                  <a:pt x="7284" y="0"/>
                </a:lnTo>
                <a:cubicBezTo>
                  <a:pt x="7359" y="0"/>
                  <a:pt x="7420" y="61"/>
                  <a:pt x="7420" y="136"/>
                </a:cubicBezTo>
                <a:lnTo>
                  <a:pt x="7420" y="3466"/>
                </a:lnTo>
                <a:cubicBezTo>
                  <a:pt x="7420" y="3541"/>
                  <a:pt x="7359" y="3602"/>
                  <a:pt x="7284" y="3602"/>
                </a:cubicBezTo>
                <a:lnTo>
                  <a:pt x="136" y="3602"/>
                </a:lnTo>
                <a:cubicBezTo>
                  <a:pt x="61" y="3602"/>
                  <a:pt x="0" y="3541"/>
                  <a:pt x="0" y="3466"/>
                </a:cubicBezTo>
                <a:lnTo>
                  <a:pt x="0" y="136"/>
                </a:lnTo>
                <a:cubicBezTo>
                  <a:pt x="0" y="61"/>
                  <a:pt x="61" y="0"/>
                  <a:pt x="136" y="0"/>
                </a:cubicBezTo>
                <a:close/>
              </a:path>
            </a:pathLst>
          </a:custGeom>
          <a:ln w="3175" cap="flat" cmpd="sng" algn="ctr">
            <a:solidFill>
              <a:schemeClr val="tx1">
                <a:lumMod val="40000"/>
                <a:lumOff val="60000"/>
                <a:alpha val="20000"/>
              </a:schemeClr>
            </a:solidFill>
            <a:prstDash val="solid"/>
            <a:round/>
            <a:headEnd type="none" w="med" len="med"/>
            <a:tailEnd type="none" w="med" len="med"/>
          </a:ln>
        </p:spPr>
      </p:pic>
      <p:sp>
        <p:nvSpPr>
          <p:cNvPr id="2" name="矩形 1"/>
          <p:cNvSpPr/>
          <p:nvPr>
            <p:custDataLst>
              <p:tags r:id="rId8"/>
            </p:custDataLst>
          </p:nvPr>
        </p:nvSpPr>
        <p:spPr>
          <a:xfrm>
            <a:off x="993140" y="4862195"/>
            <a:ext cx="4429760" cy="393065"/>
          </a:xfrm>
          <a:prstGeom prst="rect">
            <a:avLst/>
          </a:prstGeom>
          <a:noFill/>
        </p:spPr>
        <p:txBody>
          <a:bodyPr wrap="square" lIns="0" tIns="0" rIns="0" bIns="36195" rtlCol="0" anchor="b" anchorCtr="0">
            <a:normAutofit/>
          </a:bodyPr>
          <a:lstStyle/>
          <a:p>
            <a:pPr>
              <a:spcBef>
                <a:spcPct val="0"/>
              </a:spcBef>
              <a:spcAft>
                <a:spcPct val="0"/>
              </a:spcAft>
              <a:buClr>
                <a:srgbClr val="000000"/>
              </a:buClr>
              <a:buSzPct val="70000"/>
            </a:pPr>
            <a:r>
              <a:rPr lang="en-US" b="1" dirty="0">
                <a:solidFill>
                  <a:schemeClr val="accent1"/>
                </a:solidFill>
                <a:latin typeface="+mj-lt"/>
                <a:sym typeface="+mn-ea"/>
              </a:rPr>
              <a:t>Your title here</a:t>
            </a:r>
          </a:p>
        </p:txBody>
      </p:sp>
      <p:sp>
        <p:nvSpPr>
          <p:cNvPr id="3" name="矩形 2"/>
          <p:cNvSpPr/>
          <p:nvPr>
            <p:custDataLst>
              <p:tags r:id="rId9"/>
            </p:custDataLst>
          </p:nvPr>
        </p:nvSpPr>
        <p:spPr>
          <a:xfrm>
            <a:off x="993140" y="5335905"/>
            <a:ext cx="4430396" cy="600710"/>
          </a:xfrm>
          <a:prstGeom prst="rect">
            <a:avLst/>
          </a:prstGeom>
          <a:noFill/>
        </p:spPr>
        <p:txBody>
          <a:bodyPr wrap="square" lIns="0" tIns="0" rIns="0" bIns="0" rtlCol="0" anchor="t" anchorCtr="0">
            <a:normAutofit lnSpcReduction="10000"/>
          </a:bodyPr>
          <a:lstStyle/>
          <a:p>
            <a:pPr>
              <a:lnSpc>
                <a:spcPct val="150000"/>
              </a:lnSpc>
              <a:spcBef>
                <a:spcPct val="0"/>
              </a:spcBef>
              <a:spcAft>
                <a:spcPct val="0"/>
              </a:spcAft>
              <a:buClr>
                <a:srgbClr val="376FFF"/>
              </a:buClr>
              <a:buSzPct val="80000"/>
            </a:pPr>
            <a:r>
              <a:rPr lang="en-US" sz="1400">
                <a:solidFill>
                  <a:schemeClr val="tx1">
                    <a:lumMod val="85000"/>
                    <a:lumOff val="15000"/>
                  </a:schemeClr>
                </a:solidFill>
                <a:latin typeface="+mn-lt"/>
                <a:sym typeface="+mn-ea"/>
              </a:rPr>
              <a:t>Presentations are communication tools that can be used as demonstrations.</a:t>
            </a:r>
          </a:p>
        </p:txBody>
      </p:sp>
      <p:sp>
        <p:nvSpPr>
          <p:cNvPr id="4" name="矩形 3"/>
          <p:cNvSpPr/>
          <p:nvPr>
            <p:custDataLst>
              <p:tags r:id="rId10"/>
            </p:custDataLst>
          </p:nvPr>
        </p:nvSpPr>
        <p:spPr>
          <a:xfrm>
            <a:off x="993140" y="3623945"/>
            <a:ext cx="4429760" cy="393065"/>
          </a:xfrm>
          <a:prstGeom prst="rect">
            <a:avLst/>
          </a:prstGeom>
          <a:noFill/>
        </p:spPr>
        <p:txBody>
          <a:bodyPr wrap="square" lIns="0" tIns="0" rIns="0" bIns="36195" rtlCol="0" anchor="b" anchorCtr="0">
            <a:normAutofit/>
          </a:bodyPr>
          <a:lstStyle/>
          <a:p>
            <a:pPr>
              <a:spcBef>
                <a:spcPct val="0"/>
              </a:spcBef>
              <a:spcAft>
                <a:spcPct val="0"/>
              </a:spcAft>
              <a:buClr>
                <a:srgbClr val="000000"/>
              </a:buClr>
              <a:buSzPct val="70000"/>
            </a:pPr>
            <a:r>
              <a:rPr lang="en-US" b="1" dirty="0">
                <a:solidFill>
                  <a:schemeClr val="accent1"/>
                </a:solidFill>
                <a:latin typeface="+mj-lt"/>
                <a:sym typeface="+mn-ea"/>
              </a:rPr>
              <a:t>Your title here</a:t>
            </a:r>
          </a:p>
        </p:txBody>
      </p:sp>
      <p:sp>
        <p:nvSpPr>
          <p:cNvPr id="5" name="矩形 4"/>
          <p:cNvSpPr/>
          <p:nvPr>
            <p:custDataLst>
              <p:tags r:id="rId11"/>
            </p:custDataLst>
          </p:nvPr>
        </p:nvSpPr>
        <p:spPr>
          <a:xfrm>
            <a:off x="993140" y="4097655"/>
            <a:ext cx="4430396" cy="600710"/>
          </a:xfrm>
          <a:prstGeom prst="rect">
            <a:avLst/>
          </a:prstGeom>
          <a:noFill/>
        </p:spPr>
        <p:txBody>
          <a:bodyPr wrap="square" lIns="0" tIns="0" rIns="0" bIns="0" rtlCol="0" anchor="t" anchorCtr="0">
            <a:normAutofit lnSpcReduction="10000"/>
          </a:bodyPr>
          <a:lstStyle/>
          <a:p>
            <a:pPr>
              <a:lnSpc>
                <a:spcPct val="150000"/>
              </a:lnSpc>
              <a:spcBef>
                <a:spcPct val="0"/>
              </a:spcBef>
              <a:spcAft>
                <a:spcPct val="0"/>
              </a:spcAft>
              <a:buClr>
                <a:srgbClr val="376FFF"/>
              </a:buClr>
              <a:buSzPct val="80000"/>
            </a:pPr>
            <a:r>
              <a:rPr lang="en-US" sz="1400">
                <a:solidFill>
                  <a:schemeClr val="tx1">
                    <a:lumMod val="85000"/>
                    <a:lumOff val="15000"/>
                  </a:schemeClr>
                </a:solidFill>
                <a:latin typeface="+mn-lt"/>
                <a:sym typeface="+mn-ea"/>
              </a:rPr>
              <a:t>Presentations are communication tools that can be used as demonstrations.</a:t>
            </a:r>
          </a:p>
        </p:txBody>
      </p:sp>
      <p:sp>
        <p:nvSpPr>
          <p:cNvPr id="6" name="矩形 5"/>
          <p:cNvSpPr/>
          <p:nvPr>
            <p:custDataLst>
              <p:tags r:id="rId12"/>
            </p:custDataLst>
          </p:nvPr>
        </p:nvSpPr>
        <p:spPr>
          <a:xfrm>
            <a:off x="993140" y="2385695"/>
            <a:ext cx="4429760" cy="393065"/>
          </a:xfrm>
          <a:prstGeom prst="rect">
            <a:avLst/>
          </a:prstGeom>
          <a:noFill/>
        </p:spPr>
        <p:txBody>
          <a:bodyPr wrap="square" lIns="0" tIns="0" rIns="0" bIns="36195" rtlCol="0" anchor="b" anchorCtr="0">
            <a:normAutofit/>
          </a:bodyPr>
          <a:lstStyle/>
          <a:p>
            <a:pPr>
              <a:spcBef>
                <a:spcPct val="0"/>
              </a:spcBef>
              <a:spcAft>
                <a:spcPct val="0"/>
              </a:spcAft>
              <a:buClr>
                <a:srgbClr val="000000"/>
              </a:buClr>
              <a:buSzPct val="70000"/>
            </a:pPr>
            <a:r>
              <a:rPr lang="en-US" b="1" dirty="0">
                <a:solidFill>
                  <a:schemeClr val="accent1"/>
                </a:solidFill>
                <a:latin typeface="+mj-lt"/>
                <a:sym typeface="+mn-ea"/>
              </a:rPr>
              <a:t>Your title here</a:t>
            </a:r>
          </a:p>
        </p:txBody>
      </p:sp>
      <p:sp>
        <p:nvSpPr>
          <p:cNvPr id="7" name="矩形 6"/>
          <p:cNvSpPr/>
          <p:nvPr>
            <p:custDataLst>
              <p:tags r:id="rId13"/>
            </p:custDataLst>
          </p:nvPr>
        </p:nvSpPr>
        <p:spPr>
          <a:xfrm>
            <a:off x="993140" y="2859405"/>
            <a:ext cx="4430396" cy="600710"/>
          </a:xfrm>
          <a:prstGeom prst="rect">
            <a:avLst/>
          </a:prstGeom>
          <a:noFill/>
        </p:spPr>
        <p:txBody>
          <a:bodyPr wrap="square" lIns="0" tIns="0" rIns="0" bIns="0" rtlCol="0" anchor="t" anchorCtr="0">
            <a:normAutofit lnSpcReduction="10000"/>
          </a:bodyPr>
          <a:lstStyle/>
          <a:p>
            <a:pPr>
              <a:lnSpc>
                <a:spcPct val="150000"/>
              </a:lnSpc>
              <a:spcBef>
                <a:spcPct val="0"/>
              </a:spcBef>
              <a:spcAft>
                <a:spcPct val="0"/>
              </a:spcAft>
              <a:buClr>
                <a:srgbClr val="376FFF"/>
              </a:buClr>
              <a:buSzPct val="80000"/>
            </a:pPr>
            <a:r>
              <a:rPr lang="en-US" sz="1400" dirty="0">
                <a:solidFill>
                  <a:schemeClr val="tx1">
                    <a:lumMod val="85000"/>
                    <a:lumOff val="15000"/>
                  </a:schemeClr>
                </a:solidFill>
                <a:latin typeface="+mn-lt"/>
                <a:sym typeface="+mn-ea"/>
              </a:rPr>
              <a:t>Presentations are communication tools that can be used as demonstrations.</a:t>
            </a:r>
          </a:p>
        </p:txBody>
      </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797"/>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90" y="4347635"/>
            <a:ext cx="2061633" cy="1384300"/>
          </a:xfrm>
          <a:prstGeom prst="rect">
            <a:avLst/>
          </a:prstGeom>
          <a:noFill/>
          <a:ln w="9525">
            <a:noFill/>
          </a:ln>
        </p:spPr>
      </p:pic>
      <p:sp>
        <p:nvSpPr>
          <p:cNvPr id="9" name="Rectangle: Folded Corner 8"/>
          <p:cNvSpPr/>
          <p:nvPr/>
        </p:nvSpPr>
        <p:spPr>
          <a:xfrm>
            <a:off x="9956807" y="3937001"/>
            <a:ext cx="1468967" cy="1329267"/>
          </a:xfrm>
          <a:prstGeom prst="foldedCorner">
            <a:avLst>
              <a:gd name="adj" fmla="val 16667"/>
            </a:avLst>
          </a:prstGeom>
          <a:solidFill>
            <a:schemeClr val="bg1"/>
          </a:solidFill>
          <a:ln w="12700">
            <a:noFill/>
          </a:ln>
        </p:spPr>
        <p:txBody>
          <a:bodyPr lIns="91430" tIns="45718" rIns="91430" bIns="45718" anchor="ctr" anchorCtr="0"/>
          <a:lstStyle/>
          <a:p>
            <a:pPr algn="ctr" defTabSz="685800">
              <a:defRPr/>
            </a:pPr>
            <a:endParaRPr b="1" dirty="0">
              <a:solidFill>
                <a:prstClr val="black"/>
              </a:solidFill>
              <a:latin typeface="Arial-Rounded" panose="020B0500000000000000" pitchFamily="34" charset="0"/>
              <a:cs typeface="Arial-Rounded" panose="020B0500000000000000" pitchFamily="34" charset="0"/>
            </a:endParaRPr>
          </a:p>
        </p:txBody>
      </p:sp>
      <p:sp>
        <p:nvSpPr>
          <p:cNvPr id="27" name="Rectangle: Folded Corner 26"/>
          <p:cNvSpPr/>
          <p:nvPr/>
        </p:nvSpPr>
        <p:spPr>
          <a:xfrm>
            <a:off x="173568" y="1524000"/>
            <a:ext cx="11988800" cy="1295400"/>
          </a:xfrm>
          <a:prstGeom prst="foldedCorner">
            <a:avLst>
              <a:gd name="adj" fmla="val 16667"/>
            </a:avLst>
          </a:prstGeom>
          <a:solidFill>
            <a:schemeClr val="bg1">
              <a:alpha val="90195"/>
            </a:schemeClr>
          </a:solidFill>
          <a:ln w="12700">
            <a:noFill/>
          </a:ln>
        </p:spPr>
        <p:txBody>
          <a:bodyPr lIns="91430" tIns="45718" rIns="91430" bIns="45718" anchor="ctr" anchorCtr="0"/>
          <a:lstStyle/>
          <a:p>
            <a:pPr algn="ctr" defTabSz="685800">
              <a:defRPr/>
            </a:pPr>
            <a:r>
              <a:rPr lang="en-US" sz="6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Trong </a:t>
            </a:r>
            <a:r>
              <a:rPr lang="en-US" sz="60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đất</a:t>
            </a:r>
            <a:r>
              <a:rPr lang="en-US" sz="6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60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có</a:t>
            </a:r>
            <a:r>
              <a:rPr lang="en-US" sz="6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60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những</a:t>
            </a:r>
            <a:r>
              <a:rPr lang="en-US" sz="6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60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thành</a:t>
            </a:r>
            <a:r>
              <a:rPr lang="en-US" sz="6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60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phần</a:t>
            </a:r>
            <a:r>
              <a:rPr lang="en-US" sz="6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60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nào</a:t>
            </a:r>
            <a:r>
              <a:rPr lang="en-US" sz="6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a:t>
            </a: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30" tIns="45718" rIns="91430" bIns="45718" anchor="ctr" anchorCtr="0"/>
          <a:lstStyle/>
          <a:p>
            <a:pPr algn="ctr" defTabSz="685800">
              <a:defRPr/>
            </a:pPr>
            <a:endParaRPr dirty="0">
              <a:solidFill>
                <a:srgbClr val="FFFFFF"/>
              </a:solidFill>
              <a:latin typeface="Arial-Rounded" panose="020B0500000000000000" pitchFamily="34" charset="0"/>
              <a:cs typeface="Arial-Rounded" panose="020B0500000000000000" pitchFamily="34" charset="0"/>
            </a:endParaRPr>
          </a:p>
        </p:txBody>
      </p:sp>
      <p:pic>
        <p:nvPicPr>
          <p:cNvPr id="25610" name="Picture 34"/>
          <p:cNvPicPr>
            <a:picLocks noChangeAspect="1"/>
          </p:cNvPicPr>
          <p:nvPr/>
        </p:nvPicPr>
        <p:blipFill>
          <a:blip r:embed="rId8"/>
          <a:stretch>
            <a:fillRect/>
          </a:stretch>
        </p:blipFill>
        <p:spPr>
          <a:xfrm>
            <a:off x="3572935" y="5458887"/>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algn="ctr" defTabSz="685800">
                <a:defRPr/>
              </a:pPr>
              <a:endParaRPr dirty="0">
                <a:solidFill>
                  <a:srgbClr val="FFFFFF"/>
                </a:solidFill>
                <a:latin typeface="Arial-Rounded" panose="020B0500000000000000" pitchFamily="34" charset="0"/>
                <a:cs typeface="Arial-Rounded" panose="020B0500000000000000" pitchFamily="34" charset="0"/>
              </a:endParaRPr>
            </a:p>
          </p:txBody>
        </p:sp>
      </p:grpSp>
      <p:pic>
        <p:nvPicPr>
          <p:cNvPr id="25612" name="Picture 37"/>
          <p:cNvPicPr>
            <a:picLocks noChangeAspect="1"/>
          </p:cNvPicPr>
          <p:nvPr/>
        </p:nvPicPr>
        <p:blipFill>
          <a:blip r:embed="rId10"/>
          <a:stretch>
            <a:fillRect/>
          </a:stretch>
        </p:blipFill>
        <p:spPr>
          <a:xfrm>
            <a:off x="5001685"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7"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1"/>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90" y="3666074"/>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5" y="3920074"/>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0337803" y="4005792"/>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3" y="4038603"/>
            <a:ext cx="2309284" cy="901700"/>
          </a:xfrm>
          <a:prstGeom prst="homePlate">
            <a:avLst>
              <a:gd name="adj" fmla="val 49845"/>
            </a:avLst>
          </a:prstGeom>
          <a:blipFill rotWithShape="1">
            <a:blip r:embed="rId7"/>
          </a:blipFill>
          <a:ln w="12700">
            <a:noFill/>
          </a:ln>
        </p:spPr>
        <p:txBody>
          <a:bodyPr lIns="91430" tIns="45718" rIns="91430" bIns="45718" anchor="ctr" anchorCtr="0"/>
          <a:lstStyle/>
          <a:p>
            <a:pPr algn="ctr" defTabSz="685800">
              <a:defRPr/>
            </a:pPr>
            <a:r>
              <a:rPr sz="2800" b="1" dirty="0">
                <a:solidFill>
                  <a:srgbClr val="FFFFFF"/>
                </a:solidFill>
                <a:latin typeface="Arial-Rounded" panose="020B0500000000000000" pitchFamily="34" charset="0"/>
                <a:cs typeface="Arial-Rounded" panose="020B0500000000000000" pitchFamily="34" charset="0"/>
              </a:rPr>
              <a:t>GO HOME</a:t>
            </a:r>
          </a:p>
        </p:txBody>
      </p:sp>
      <p:sp>
        <p:nvSpPr>
          <p:cNvPr id="20" name="AutoShape 21">
            <a:hlinkClick r:id="" action="ppaction://hlinkshowjump?jump=nextslide">
              <a:snd r:embed="rId16" name="camera.wav"/>
            </a:hlinkClick>
          </p:cNvPr>
          <p:cNvSpPr/>
          <p:nvPr/>
        </p:nvSpPr>
        <p:spPr>
          <a:xfrm>
            <a:off x="8266546" y="6430433"/>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lIns="91430" tIns="45718" rIns="91430" bIns="45718" anchor="ctr" anchorCtr="0"/>
          <a:lstStyle/>
          <a:p>
            <a:pPr>
              <a:defRPr/>
            </a:pPr>
            <a:endParaRPr sz="2400" dirty="0">
              <a:solidFill>
                <a:prstClr val="black"/>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64" presetClass="path" presetSubtype="0" accel="50000" decel="50000" fill="hold" nodeType="clickEffect">
                                  <p:stCondLst>
                                    <p:cond delay="0"/>
                                  </p:stCondLst>
                                  <p:childTnLst>
                                    <p:animMotion origin="layout" path="M -1.66667E-6 -3.7037E-6 L -1.66667E-6 -0.22476 " pathEditMode="relative" rAng="0" ptsTypes="AA">
                                      <p:cBhvr>
                                        <p:cTn id="12" dur="2000" fill="hold"/>
                                        <p:tgtEl>
                                          <p:spTgt spid="7"/>
                                        </p:tgtEl>
                                        <p:attrNameLst>
                                          <p:attrName>ppt_x</p:attrName>
                                          <p:attrName>ppt_y</p:attrName>
                                        </p:attrNameLst>
                                      </p:cBhvr>
                                      <p:rCtr x="0" y="-1125000"/>
                                    </p:animMotion>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subTnLst>
                                    <p:audio>
                                      <p:cMediaNode>
                                        <p:cTn display="0" masterRel="sameClick">
                                          <p:stCondLst>
                                            <p:cond evt="begin" delay="0">
                                              <p:tn val="14"/>
                                            </p:cond>
                                          </p:stCondLst>
                                          <p:endCondLst>
                                            <p:cond evt="onStopAudio" delay="0">
                                              <p:tgtEl>
                                                <p:sldTgt/>
                                              </p:tgtEl>
                                            </p:cond>
                                          </p:endCondLst>
                                        </p:cTn>
                                        <p:tgtEl>
                                          <p:sndTgt r:embed="rId3" name="applause.wav"/>
                                        </p:tgtEl>
                                      </p:cMediaNode>
                                    </p:audio>
                                  </p:sub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par>
                          <p:cTn id="23" fill="hold">
                            <p:stCondLst>
                              <p:cond delay="2500"/>
                            </p:stCondLst>
                            <p:childTnLst>
                              <p:par>
                                <p:cTn id="24" presetID="32" presetClass="emph" presetSubtype="0" repeatCount="indefinite" fill="hold" grpId="1" nodeType="afterEffect">
                                  <p:stCondLst>
                                    <p:cond delay="0"/>
                                  </p:stCondLst>
                                  <p:childTnLst>
                                    <p:animRot by="120000">
                                      <p:cBhvr>
                                        <p:cTn id="25" dur="100" fill="hold">
                                          <p:stCondLst>
                                            <p:cond delay="0"/>
                                          </p:stCondLst>
                                        </p:cTn>
                                        <p:tgtEl>
                                          <p:spTgt spid="9"/>
                                        </p:tgtEl>
                                        <p:attrNameLst>
                                          <p:attrName>r</p:attrName>
                                        </p:attrNameLst>
                                      </p:cBhvr>
                                    </p:animRot>
                                    <p:animRot by="-240000">
                                      <p:cBhvr>
                                        <p:cTn id="26" dur="200" fill="hold">
                                          <p:stCondLst>
                                            <p:cond delay="200"/>
                                          </p:stCondLst>
                                        </p:cTn>
                                        <p:tgtEl>
                                          <p:spTgt spid="9"/>
                                        </p:tgtEl>
                                        <p:attrNameLst>
                                          <p:attrName>r</p:attrName>
                                        </p:attrNameLst>
                                      </p:cBhvr>
                                    </p:animRot>
                                    <p:animRot by="240000">
                                      <p:cBhvr>
                                        <p:cTn id="27" dur="200" fill="hold">
                                          <p:stCondLst>
                                            <p:cond delay="400"/>
                                          </p:stCondLst>
                                        </p:cTn>
                                        <p:tgtEl>
                                          <p:spTgt spid="9"/>
                                        </p:tgtEl>
                                        <p:attrNameLst>
                                          <p:attrName>r</p:attrName>
                                        </p:attrNameLst>
                                      </p:cBhvr>
                                    </p:animRot>
                                    <p:animRot by="-240000">
                                      <p:cBhvr>
                                        <p:cTn id="28" dur="200" fill="hold">
                                          <p:stCondLst>
                                            <p:cond delay="600"/>
                                          </p:stCondLst>
                                        </p:cTn>
                                        <p:tgtEl>
                                          <p:spTgt spid="9"/>
                                        </p:tgtEl>
                                        <p:attrNameLst>
                                          <p:attrName>r</p:attrName>
                                        </p:attrNameLst>
                                      </p:cBhvr>
                                    </p:animRot>
                                    <p:animRot by="120000">
                                      <p:cBhvr>
                                        <p:cTn id="29"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6997"/>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90" y="4347635"/>
            <a:ext cx="2061633" cy="1384300"/>
          </a:xfrm>
          <a:prstGeom prst="rect">
            <a:avLst/>
          </a:prstGeom>
          <a:noFill/>
          <a:ln w="9525">
            <a:noFill/>
          </a:ln>
        </p:spPr>
      </p:pic>
      <p:sp>
        <p:nvSpPr>
          <p:cNvPr id="9" name="Rectangle: Folded Corner 8"/>
          <p:cNvSpPr/>
          <p:nvPr/>
        </p:nvSpPr>
        <p:spPr>
          <a:xfrm>
            <a:off x="9884835" y="3894683"/>
            <a:ext cx="1468967" cy="1329267"/>
          </a:xfrm>
          <a:prstGeom prst="foldedCorner">
            <a:avLst>
              <a:gd name="adj" fmla="val 16667"/>
            </a:avLst>
          </a:prstGeom>
          <a:solidFill>
            <a:schemeClr val="bg1"/>
          </a:solidFill>
          <a:ln w="12700">
            <a:noFill/>
          </a:ln>
        </p:spPr>
        <p:txBody>
          <a:bodyPr lIns="91430" tIns="45718" rIns="91430" bIns="45718" anchor="ctr" anchorCtr="0"/>
          <a:lstStyle/>
          <a:p>
            <a:pPr algn="ctr" defTabSz="685800">
              <a:defRPr/>
            </a:pPr>
            <a:endParaRPr b="1" dirty="0">
              <a:solidFill>
                <a:srgbClr val="000000"/>
              </a:solidFill>
              <a:latin typeface="Arial-Rounded" panose="020B0500000000000000" pitchFamily="34" charset="0"/>
              <a:cs typeface="Arial-Rounded" panose="020B0500000000000000" pitchFamily="34" charset="0"/>
            </a:endParaRPr>
          </a:p>
        </p:txBody>
      </p:sp>
      <p:sp>
        <p:nvSpPr>
          <p:cNvPr id="27" name="Rectangle: Folded Corner 26"/>
          <p:cNvSpPr/>
          <p:nvPr/>
        </p:nvSpPr>
        <p:spPr>
          <a:xfrm>
            <a:off x="1067860" y="1536893"/>
            <a:ext cx="10621433" cy="1727200"/>
          </a:xfrm>
          <a:prstGeom prst="foldedCorner">
            <a:avLst>
              <a:gd name="adj" fmla="val 16667"/>
            </a:avLst>
          </a:prstGeom>
          <a:solidFill>
            <a:schemeClr val="bg1">
              <a:alpha val="90195"/>
            </a:schemeClr>
          </a:solidFill>
          <a:ln w="12700">
            <a:noFill/>
          </a:ln>
        </p:spPr>
        <p:txBody>
          <a:bodyPr lIns="91430" tIns="45718" rIns="91430" bIns="45718" anchor="ctr" anchorCtr="0"/>
          <a:lstStyle/>
          <a:p>
            <a:pPr algn="ctr" defTabSz="685800">
              <a:defRPr/>
            </a:pPr>
            <a:r>
              <a:rPr lang="en-US" sz="4800" dirty="0">
                <a:solidFill>
                  <a:srgbClr val="FF0000"/>
                </a:solidFill>
                <a:latin typeface="Times New Roman" panose="02020603050405020304" pitchFamily="18" charset="0"/>
                <a:cs typeface="Times New Roman" panose="02020603050405020304" pitchFamily="18" charset="0"/>
              </a:rPr>
              <a:t>Thành </a:t>
            </a:r>
            <a:r>
              <a:rPr lang="en-US" sz="4800" dirty="0" err="1">
                <a:solidFill>
                  <a:srgbClr val="FF0000"/>
                </a:solidFill>
                <a:latin typeface="Times New Roman" panose="02020603050405020304" pitchFamily="18" charset="0"/>
                <a:cs typeface="Times New Roman" panose="02020603050405020304" pitchFamily="18" charset="0"/>
              </a:rPr>
              <a:t>phần</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nào</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có</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trong</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đất</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nhiều</a:t>
            </a:r>
            <a:r>
              <a:rPr lang="en-US" sz="4800" dirty="0">
                <a:solidFill>
                  <a:srgbClr val="FF0000"/>
                </a:solidFill>
                <a:latin typeface="Times New Roman" panose="02020603050405020304" pitchFamily="18" charset="0"/>
                <a:cs typeface="Times New Roman" panose="02020603050405020304" pitchFamily="18" charset="0"/>
              </a:rPr>
              <a:t> </a:t>
            </a:r>
            <a:r>
              <a:rPr lang="en-US" sz="4800" dirty="0" err="1">
                <a:solidFill>
                  <a:srgbClr val="FF0000"/>
                </a:solidFill>
                <a:latin typeface="Times New Roman" panose="02020603050405020304" pitchFamily="18" charset="0"/>
                <a:cs typeface="Times New Roman" panose="02020603050405020304" pitchFamily="18" charset="0"/>
              </a:rPr>
              <a:t>nhất</a:t>
            </a:r>
            <a:r>
              <a:rPr lang="en-US" sz="4800" dirty="0">
                <a:solidFill>
                  <a:srgbClr val="FF0000"/>
                </a:solidFill>
                <a:latin typeface="Times New Roman" panose="02020603050405020304" pitchFamily="18" charset="0"/>
                <a:cs typeface="Times New Roman" panose="02020603050405020304" pitchFamily="18" charset="0"/>
              </a:rPr>
              <a:t>?</a:t>
            </a:r>
            <a:endParaRPr lang="en-US" sz="48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endParaRP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30" tIns="45718" rIns="91430" bIns="45718" anchor="ctr" anchorCtr="0"/>
          <a:lstStyle/>
          <a:p>
            <a:pPr algn="ctr" defTabSz="685800">
              <a:defRPr/>
            </a:pPr>
            <a:endParaRPr dirty="0">
              <a:solidFill>
                <a:srgbClr val="FFFFFF"/>
              </a:solidFill>
              <a:latin typeface="Arial-Rounded" panose="020B0500000000000000" pitchFamily="34" charset="0"/>
              <a:cs typeface="Arial-Rounded" panose="020B0500000000000000" pitchFamily="34" charset="0"/>
            </a:endParaRPr>
          </a:p>
        </p:txBody>
      </p:sp>
      <p:pic>
        <p:nvPicPr>
          <p:cNvPr id="26634" name="Picture 34"/>
          <p:cNvPicPr>
            <a:picLocks noChangeAspect="1"/>
          </p:cNvPicPr>
          <p:nvPr/>
        </p:nvPicPr>
        <p:blipFill>
          <a:blip r:embed="rId8"/>
          <a:stretch>
            <a:fillRect/>
          </a:stretch>
        </p:blipFill>
        <p:spPr>
          <a:xfrm>
            <a:off x="3572935" y="5458887"/>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algn="ctr" defTabSz="685800">
                <a:defRPr/>
              </a:pPr>
              <a:endParaRPr dirty="0">
                <a:solidFill>
                  <a:srgbClr val="FFFFFF"/>
                </a:solidFill>
                <a:latin typeface="Arial-Rounded" panose="020B0500000000000000" pitchFamily="34" charset="0"/>
                <a:cs typeface="Arial-Rounded" panose="020B0500000000000000" pitchFamily="34" charset="0"/>
              </a:endParaRPr>
            </a:p>
          </p:txBody>
        </p:sp>
      </p:grpSp>
      <p:pic>
        <p:nvPicPr>
          <p:cNvPr id="26636" name="Picture 37"/>
          <p:cNvPicPr>
            <a:picLocks noChangeAspect="1"/>
          </p:cNvPicPr>
          <p:nvPr/>
        </p:nvPicPr>
        <p:blipFill>
          <a:blip r:embed="rId10"/>
          <a:stretch>
            <a:fillRect/>
          </a:stretch>
        </p:blipFill>
        <p:spPr>
          <a:xfrm>
            <a:off x="5001685"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7"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9"/>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90" y="3666074"/>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5" y="3920074"/>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0262660" y="3912665"/>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3" y="4038603"/>
            <a:ext cx="2309284" cy="901700"/>
          </a:xfrm>
          <a:prstGeom prst="homePlate">
            <a:avLst>
              <a:gd name="adj" fmla="val 49845"/>
            </a:avLst>
          </a:prstGeom>
          <a:blipFill rotWithShape="1">
            <a:blip r:embed="rId7"/>
          </a:blipFill>
          <a:ln w="12700">
            <a:noFill/>
          </a:ln>
        </p:spPr>
        <p:txBody>
          <a:bodyPr lIns="91430" tIns="45718" rIns="91430" bIns="45718" anchor="ctr" anchorCtr="0"/>
          <a:lstStyle/>
          <a:p>
            <a:pPr algn="ctr" defTabSz="685800">
              <a:defRPr/>
            </a:pPr>
            <a:r>
              <a:rPr sz="2800" b="1" dirty="0">
                <a:solidFill>
                  <a:srgbClr val="FFFFFF"/>
                </a:solidFill>
                <a:latin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64" presetClass="path" presetSubtype="0" accel="50000" decel="50000" fill="hold" nodeType="clickEffect">
                                  <p:stCondLst>
                                    <p:cond delay="0"/>
                                  </p:stCondLst>
                                  <p:childTnLst>
                                    <p:animMotion origin="layout" path="M -1.66667E-6 -3.7037E-6 L -1.66667E-6 -0.22476 " pathEditMode="relative" rAng="0" ptsTypes="AA">
                                      <p:cBhvr>
                                        <p:cTn id="12" dur="2000" fill="hold"/>
                                        <p:tgtEl>
                                          <p:spTgt spid="7"/>
                                        </p:tgtEl>
                                        <p:attrNameLst>
                                          <p:attrName>ppt_x</p:attrName>
                                          <p:attrName>ppt_y</p:attrName>
                                        </p:attrNameLst>
                                      </p:cBhvr>
                                      <p:rCtr x="0" y="-1125000"/>
                                    </p:animMotion>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subTnLst>
                                    <p:audio>
                                      <p:cMediaNode>
                                        <p:cTn display="0" masterRel="sameClick">
                                          <p:stCondLst>
                                            <p:cond evt="begin" delay="0">
                                              <p:tn val="14"/>
                                            </p:cond>
                                          </p:stCondLst>
                                          <p:endCondLst>
                                            <p:cond evt="onStopAudio" delay="0">
                                              <p:tgtEl>
                                                <p:sldTgt/>
                                              </p:tgtEl>
                                            </p:cond>
                                          </p:endCondLst>
                                        </p:cTn>
                                        <p:tgtEl>
                                          <p:sndTgt r:embed="rId3" name="applause.wav"/>
                                        </p:tgtEl>
                                      </p:cMediaNode>
                                    </p:audio>
                                  </p:sub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par>
                          <p:cTn id="23" fill="hold">
                            <p:stCondLst>
                              <p:cond delay="2500"/>
                            </p:stCondLst>
                            <p:childTnLst>
                              <p:par>
                                <p:cTn id="24" presetID="32" presetClass="emph" presetSubtype="0" repeatCount="indefinite" fill="hold" grpId="1" nodeType="afterEffect">
                                  <p:stCondLst>
                                    <p:cond delay="0"/>
                                  </p:stCondLst>
                                  <p:childTnLst>
                                    <p:animRot by="120000">
                                      <p:cBhvr>
                                        <p:cTn id="25" dur="100" fill="hold">
                                          <p:stCondLst>
                                            <p:cond delay="0"/>
                                          </p:stCondLst>
                                        </p:cTn>
                                        <p:tgtEl>
                                          <p:spTgt spid="9"/>
                                        </p:tgtEl>
                                        <p:attrNameLst>
                                          <p:attrName>r</p:attrName>
                                        </p:attrNameLst>
                                      </p:cBhvr>
                                    </p:animRot>
                                    <p:animRot by="-240000">
                                      <p:cBhvr>
                                        <p:cTn id="26" dur="200" fill="hold">
                                          <p:stCondLst>
                                            <p:cond delay="200"/>
                                          </p:stCondLst>
                                        </p:cTn>
                                        <p:tgtEl>
                                          <p:spTgt spid="9"/>
                                        </p:tgtEl>
                                        <p:attrNameLst>
                                          <p:attrName>r</p:attrName>
                                        </p:attrNameLst>
                                      </p:cBhvr>
                                    </p:animRot>
                                    <p:animRot by="240000">
                                      <p:cBhvr>
                                        <p:cTn id="27" dur="200" fill="hold">
                                          <p:stCondLst>
                                            <p:cond delay="400"/>
                                          </p:stCondLst>
                                        </p:cTn>
                                        <p:tgtEl>
                                          <p:spTgt spid="9"/>
                                        </p:tgtEl>
                                        <p:attrNameLst>
                                          <p:attrName>r</p:attrName>
                                        </p:attrNameLst>
                                      </p:cBhvr>
                                    </p:animRot>
                                    <p:animRot by="-240000">
                                      <p:cBhvr>
                                        <p:cTn id="28" dur="200" fill="hold">
                                          <p:stCondLst>
                                            <p:cond delay="600"/>
                                          </p:stCondLst>
                                        </p:cTn>
                                        <p:tgtEl>
                                          <p:spTgt spid="9"/>
                                        </p:tgtEl>
                                        <p:attrNameLst>
                                          <p:attrName>r</p:attrName>
                                        </p:attrNameLst>
                                      </p:cBhvr>
                                    </p:animRot>
                                    <p:animRot by="120000">
                                      <p:cBhvr>
                                        <p:cTn id="29"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797"/>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90" y="4347635"/>
            <a:ext cx="2061633" cy="1384300"/>
          </a:xfrm>
          <a:prstGeom prst="rect">
            <a:avLst/>
          </a:prstGeom>
          <a:noFill/>
          <a:ln w="9525">
            <a:noFill/>
          </a:ln>
        </p:spPr>
      </p:pic>
      <p:sp>
        <p:nvSpPr>
          <p:cNvPr id="9" name="Rectangle: Folded Corner 8"/>
          <p:cNvSpPr/>
          <p:nvPr/>
        </p:nvSpPr>
        <p:spPr>
          <a:xfrm>
            <a:off x="9927174" y="3920069"/>
            <a:ext cx="1468967" cy="1329267"/>
          </a:xfrm>
          <a:prstGeom prst="foldedCorner">
            <a:avLst>
              <a:gd name="adj" fmla="val 16667"/>
            </a:avLst>
          </a:prstGeom>
          <a:solidFill>
            <a:schemeClr val="bg1"/>
          </a:solidFill>
          <a:ln w="12700">
            <a:noFill/>
          </a:ln>
        </p:spPr>
        <p:txBody>
          <a:bodyPr lIns="91430" tIns="45718" rIns="91430" bIns="45718" anchor="ctr" anchorCtr="0"/>
          <a:lstStyle/>
          <a:p>
            <a:pPr algn="ctr" defTabSz="685800">
              <a:defRPr/>
            </a:pPr>
            <a:endParaRPr b="1" dirty="0">
              <a:solidFill>
                <a:srgbClr val="000000"/>
              </a:solidFill>
              <a:latin typeface="Arial-Rounded" panose="020B0500000000000000" pitchFamily="34" charset="0"/>
              <a:cs typeface="Arial-Rounded" panose="020B0500000000000000" pitchFamily="34" charset="0"/>
            </a:endParaRPr>
          </a:p>
        </p:txBody>
      </p:sp>
      <p:sp>
        <p:nvSpPr>
          <p:cNvPr id="27" name="Rectangle: Folded Corner 26"/>
          <p:cNvSpPr/>
          <p:nvPr/>
        </p:nvSpPr>
        <p:spPr>
          <a:xfrm>
            <a:off x="612852" y="1807636"/>
            <a:ext cx="10742083" cy="1229783"/>
          </a:xfrm>
          <a:prstGeom prst="foldedCorner">
            <a:avLst>
              <a:gd name="adj" fmla="val 16667"/>
            </a:avLst>
          </a:prstGeom>
          <a:solidFill>
            <a:schemeClr val="bg1">
              <a:alpha val="90195"/>
            </a:schemeClr>
          </a:solidFill>
          <a:ln w="12700">
            <a:noFill/>
          </a:ln>
        </p:spPr>
        <p:txBody>
          <a:bodyPr lIns="91430" tIns="45718" rIns="91430" bIns="45718" anchor="ctr" anchorCtr="0"/>
          <a:lstStyle/>
          <a:p>
            <a:pPr algn="ctr" defTabSz="685800">
              <a:defRPr/>
            </a:pPr>
            <a:r>
              <a:rPr lang="vi-VN" sz="66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Mùn được hình thành từ đâu?</a:t>
            </a:r>
            <a:endParaRPr lang="en-US" sz="66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endParaRPr>
          </a:p>
        </p:txBody>
      </p:sp>
      <p:sp>
        <p:nvSpPr>
          <p:cNvPr id="27656" name="Rectangle 32"/>
          <p:cNvSpPr/>
          <p:nvPr/>
        </p:nvSpPr>
        <p:spPr>
          <a:xfrm rot="5600923">
            <a:off x="3160184" y="4940303"/>
            <a:ext cx="1447800" cy="251884"/>
          </a:xfrm>
          <a:prstGeom prst="rect">
            <a:avLst/>
          </a:prstGeom>
          <a:blipFill rotWithShape="1">
            <a:blip r:embed="rId7"/>
          </a:blipFill>
          <a:ln w="12700">
            <a:noFill/>
          </a:ln>
        </p:spPr>
        <p:txBody>
          <a:bodyPr rot="10800000" vert="eaVert" lIns="91430" tIns="45718" rIns="91430" bIns="45718" anchor="ctr" anchorCtr="0"/>
          <a:lstStyle/>
          <a:p>
            <a:pPr algn="ctr" defTabSz="685800">
              <a:defRPr/>
            </a:pPr>
            <a:endParaRPr dirty="0">
              <a:solidFill>
                <a:srgbClr val="FFFFFF"/>
              </a:solidFill>
              <a:latin typeface="Arial-Rounded" panose="020B0500000000000000" pitchFamily="34" charset="0"/>
              <a:cs typeface="Arial-Rounded" panose="020B0500000000000000" pitchFamily="34" charset="0"/>
            </a:endParaRPr>
          </a:p>
        </p:txBody>
      </p:sp>
      <p:pic>
        <p:nvPicPr>
          <p:cNvPr id="27658" name="Picture 34"/>
          <p:cNvPicPr>
            <a:picLocks noChangeAspect="1"/>
          </p:cNvPicPr>
          <p:nvPr/>
        </p:nvPicPr>
        <p:blipFill>
          <a:blip r:embed="rId8"/>
          <a:stretch>
            <a:fillRect/>
          </a:stretch>
        </p:blipFill>
        <p:spPr>
          <a:xfrm>
            <a:off x="3572935" y="5458887"/>
            <a:ext cx="952500" cy="1018116"/>
          </a:xfrm>
          <a:prstGeom prst="rect">
            <a:avLst/>
          </a:prstGeom>
          <a:noFill/>
          <a:ln w="9525">
            <a:noFill/>
          </a:ln>
        </p:spPr>
      </p:pic>
      <p:grpSp>
        <p:nvGrpSpPr>
          <p:cNvPr id="27659" name="Flowchart: Summing Junction 35"/>
          <p:cNvGrpSpPr/>
          <p:nvPr/>
        </p:nvGrpSpPr>
        <p:grpSpPr>
          <a:xfrm>
            <a:off x="2590806" y="4944540"/>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algn="ctr" defTabSz="685800">
                <a:defRPr/>
              </a:pPr>
              <a:endParaRPr dirty="0">
                <a:solidFill>
                  <a:srgbClr val="FFFFFF"/>
                </a:solidFill>
                <a:latin typeface="Arial-Rounded" panose="020B0500000000000000" pitchFamily="34" charset="0"/>
                <a:cs typeface="Arial-Rounded" panose="020B0500000000000000" pitchFamily="34" charset="0"/>
              </a:endParaRPr>
            </a:p>
          </p:txBody>
        </p:sp>
      </p:grpSp>
      <p:pic>
        <p:nvPicPr>
          <p:cNvPr id="27660" name="Picture 37"/>
          <p:cNvPicPr>
            <a:picLocks noChangeAspect="1"/>
          </p:cNvPicPr>
          <p:nvPr/>
        </p:nvPicPr>
        <p:blipFill>
          <a:blip r:embed="rId10"/>
          <a:stretch>
            <a:fillRect/>
          </a:stretch>
        </p:blipFill>
        <p:spPr>
          <a:xfrm>
            <a:off x="5001685"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7"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74" y="4614339"/>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5" y="3920074"/>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0304999" y="4057652"/>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3" y="4038603"/>
            <a:ext cx="2309284" cy="901700"/>
          </a:xfrm>
          <a:prstGeom prst="homePlate">
            <a:avLst>
              <a:gd name="adj" fmla="val 49845"/>
            </a:avLst>
          </a:prstGeom>
          <a:blipFill rotWithShape="1">
            <a:blip r:embed="rId7"/>
          </a:blipFill>
          <a:ln w="12700">
            <a:noFill/>
          </a:ln>
        </p:spPr>
        <p:txBody>
          <a:bodyPr lIns="91430" tIns="45718" rIns="91430" bIns="45718" anchor="ctr" anchorCtr="0"/>
          <a:lstStyle/>
          <a:p>
            <a:pPr algn="ctr" defTabSz="685800">
              <a:defRPr/>
            </a:pPr>
            <a:r>
              <a:rPr sz="2800" b="1" dirty="0">
                <a:solidFill>
                  <a:srgbClr val="FFFFFF"/>
                </a:solidFill>
                <a:latin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1.66667E-6 -3.7037E-6 L -1.66667E-6 -0.22476 " pathEditMode="relative" rAng="0" ptsTypes="AA">
                                      <p:cBhvr>
                                        <p:cTn id="14" dur="2000" fill="hold"/>
                                        <p:tgtEl>
                                          <p:spTgt spid="7"/>
                                        </p:tgtEl>
                                        <p:attrNameLst>
                                          <p:attrName>ppt_x</p:attrName>
                                          <p:attrName>ppt_y</p:attrName>
                                        </p:attrNameLst>
                                      </p:cBhvr>
                                      <p:rCtr x="0" y="-1125000"/>
                                    </p:animMotion>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par>
                                <p:cTn id="19" presetID="10"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par>
                          <p:cTn id="25" fill="hold">
                            <p:stCondLst>
                              <p:cond delay="2500"/>
                            </p:stCondLst>
                            <p:childTnLst>
                              <p:par>
                                <p:cTn id="26" presetID="32" presetClass="emph" presetSubtype="0" repeatCount="indefinite" fill="hold" grpId="1" nodeType="afterEffect">
                                  <p:stCondLst>
                                    <p:cond delay="0"/>
                                  </p:stCondLst>
                                  <p:childTnLst>
                                    <p:animRot by="120000">
                                      <p:cBhvr>
                                        <p:cTn id="27" dur="100" fill="hold">
                                          <p:stCondLst>
                                            <p:cond delay="0"/>
                                          </p:stCondLst>
                                        </p:cTn>
                                        <p:tgtEl>
                                          <p:spTgt spid="9"/>
                                        </p:tgtEl>
                                        <p:attrNameLst>
                                          <p:attrName>r</p:attrName>
                                        </p:attrNameLst>
                                      </p:cBhvr>
                                    </p:animRot>
                                    <p:animRot by="-240000">
                                      <p:cBhvr>
                                        <p:cTn id="28" dur="200" fill="hold">
                                          <p:stCondLst>
                                            <p:cond delay="200"/>
                                          </p:stCondLst>
                                        </p:cTn>
                                        <p:tgtEl>
                                          <p:spTgt spid="9"/>
                                        </p:tgtEl>
                                        <p:attrNameLst>
                                          <p:attrName>r</p:attrName>
                                        </p:attrNameLst>
                                      </p:cBhvr>
                                    </p:animRot>
                                    <p:animRot by="240000">
                                      <p:cBhvr>
                                        <p:cTn id="29" dur="200" fill="hold">
                                          <p:stCondLst>
                                            <p:cond delay="400"/>
                                          </p:stCondLst>
                                        </p:cTn>
                                        <p:tgtEl>
                                          <p:spTgt spid="9"/>
                                        </p:tgtEl>
                                        <p:attrNameLst>
                                          <p:attrName>r</p:attrName>
                                        </p:attrNameLst>
                                      </p:cBhvr>
                                    </p:animRot>
                                    <p:animRot by="-240000">
                                      <p:cBhvr>
                                        <p:cTn id="30" dur="200" fill="hold">
                                          <p:stCondLst>
                                            <p:cond delay="600"/>
                                          </p:stCondLst>
                                        </p:cTn>
                                        <p:tgtEl>
                                          <p:spTgt spid="9"/>
                                        </p:tgtEl>
                                        <p:attrNameLst>
                                          <p:attrName>r</p:attrName>
                                        </p:attrNameLst>
                                      </p:cBhvr>
                                    </p:animRot>
                                    <p:animRot by="120000">
                                      <p:cBhvr>
                                        <p:cTn id="31"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797"/>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90" y="4347635"/>
            <a:ext cx="2061633" cy="1384300"/>
          </a:xfrm>
          <a:prstGeom prst="rect">
            <a:avLst/>
          </a:prstGeom>
          <a:noFill/>
          <a:ln w="9525">
            <a:noFill/>
          </a:ln>
        </p:spPr>
      </p:pic>
      <p:sp>
        <p:nvSpPr>
          <p:cNvPr id="9" name="Rectangle: Folded Corner 8"/>
          <p:cNvSpPr/>
          <p:nvPr/>
        </p:nvSpPr>
        <p:spPr>
          <a:xfrm>
            <a:off x="9927174" y="3920069"/>
            <a:ext cx="1468967" cy="1329267"/>
          </a:xfrm>
          <a:prstGeom prst="foldedCorner">
            <a:avLst>
              <a:gd name="adj" fmla="val 16667"/>
            </a:avLst>
          </a:prstGeom>
          <a:solidFill>
            <a:schemeClr val="bg1"/>
          </a:solidFill>
          <a:ln w="12700">
            <a:noFill/>
          </a:ln>
        </p:spPr>
        <p:txBody>
          <a:bodyPr lIns="91430" tIns="45718" rIns="91430" bIns="45718" anchor="ctr" anchorCtr="0"/>
          <a:lstStyle/>
          <a:p>
            <a:pPr algn="ctr" defTabSz="685800">
              <a:defRPr/>
            </a:pPr>
            <a:endParaRPr b="1" dirty="0">
              <a:solidFill>
                <a:srgbClr val="000000"/>
              </a:solidFill>
              <a:latin typeface="UTM Avo" panose="02040603050506020204" pitchFamily="18" charset="0"/>
              <a:ea typeface="Tahoma" panose="020B0604030504040204" pitchFamily="34" charset="0"/>
              <a:cs typeface="UTM Avo" panose="02040603050506020204" pitchFamily="18" charset="0"/>
            </a:endParaRPr>
          </a:p>
        </p:txBody>
      </p:sp>
      <p:sp>
        <p:nvSpPr>
          <p:cNvPr id="27" name="Rectangle: Folded Corner 26"/>
          <p:cNvSpPr/>
          <p:nvPr/>
        </p:nvSpPr>
        <p:spPr>
          <a:xfrm>
            <a:off x="508006" y="1510338"/>
            <a:ext cx="10987617" cy="1727200"/>
          </a:xfrm>
          <a:prstGeom prst="foldedCorner">
            <a:avLst>
              <a:gd name="adj" fmla="val 16667"/>
            </a:avLst>
          </a:prstGeom>
          <a:solidFill>
            <a:schemeClr val="bg1">
              <a:alpha val="90195"/>
            </a:schemeClr>
          </a:solidFill>
          <a:ln w="12700">
            <a:noFill/>
          </a:ln>
        </p:spPr>
        <p:txBody>
          <a:bodyPr lIns="91430" tIns="45718" rIns="91430" bIns="45718" anchor="ctr" anchorCtr="0"/>
          <a:lstStyle/>
          <a:p>
            <a:pPr algn="ctr" defTabSz="685800">
              <a:defRPr/>
            </a:pPr>
            <a:r>
              <a:rPr lang="en-US" sz="60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Kể</a:t>
            </a:r>
            <a:r>
              <a:rPr lang="en-US" sz="6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60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tên</a:t>
            </a:r>
            <a:r>
              <a:rPr lang="en-US" sz="6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60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một</a:t>
            </a:r>
            <a:r>
              <a:rPr lang="en-US" sz="6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60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số</a:t>
            </a:r>
            <a:r>
              <a:rPr lang="en-US" sz="6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60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loại</a:t>
            </a:r>
            <a:r>
              <a:rPr lang="en-US" sz="6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60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đất</a:t>
            </a:r>
            <a:r>
              <a:rPr lang="en-US" sz="6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60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mà</a:t>
            </a:r>
            <a:r>
              <a:rPr lang="en-US" sz="6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60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em</a:t>
            </a:r>
            <a:r>
              <a:rPr lang="en-US" sz="6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 </a:t>
            </a:r>
            <a:r>
              <a:rPr lang="en-US" sz="6000"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biết</a:t>
            </a:r>
            <a:r>
              <a:rPr lang="en-US" sz="6000" dirty="0">
                <a:solidFill>
                  <a:srgbClr val="FF0000"/>
                </a:solidFill>
                <a:latin typeface="Times New Roman" panose="02020603050405020304" pitchFamily="18" charset="0"/>
                <a:ea typeface="Tahoma" panose="020B0604030504040204" pitchFamily="34" charset="0"/>
                <a:cs typeface="Times New Roman" panose="02020603050405020304" pitchFamily="18" charset="0"/>
                <a:sym typeface="+mn-ea"/>
              </a:rPr>
              <a:t>.</a:t>
            </a: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30" tIns="45718" rIns="91430" bIns="45718" anchor="ctr" anchorCtr="0"/>
          <a:lstStyle/>
          <a:p>
            <a:pPr algn="ctr" defTabSz="685800">
              <a:defRPr/>
            </a:pPr>
            <a:endParaRPr dirty="0">
              <a:solidFill>
                <a:srgbClr val="FFFFFF"/>
              </a:solidFill>
              <a:latin typeface="UTM Avo" panose="02040603050506020204" pitchFamily="18" charset="0"/>
              <a:cs typeface="UTM Avo" panose="02040603050506020204" pitchFamily="18" charset="0"/>
            </a:endParaRPr>
          </a:p>
        </p:txBody>
      </p:sp>
      <p:pic>
        <p:nvPicPr>
          <p:cNvPr id="28682" name="Picture 34"/>
          <p:cNvPicPr>
            <a:picLocks noChangeAspect="1"/>
          </p:cNvPicPr>
          <p:nvPr/>
        </p:nvPicPr>
        <p:blipFill>
          <a:blip r:embed="rId8"/>
          <a:stretch>
            <a:fillRect/>
          </a:stretch>
        </p:blipFill>
        <p:spPr>
          <a:xfrm>
            <a:off x="3572935" y="5458887"/>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algn="ctr" defTabSz="685800">
                <a:defRPr/>
              </a:pPr>
              <a:endParaRPr dirty="0">
                <a:solidFill>
                  <a:srgbClr val="FFFFFF"/>
                </a:solidFill>
                <a:latin typeface="UTM Avo" panose="02040603050506020204" pitchFamily="18" charset="0"/>
                <a:cs typeface="UTM Avo" panose="02040603050506020204" pitchFamily="18" charset="0"/>
              </a:endParaRPr>
            </a:p>
          </p:txBody>
        </p:sp>
      </p:grpSp>
      <p:pic>
        <p:nvPicPr>
          <p:cNvPr id="28684" name="Picture 37"/>
          <p:cNvPicPr>
            <a:picLocks noChangeAspect="1"/>
          </p:cNvPicPr>
          <p:nvPr/>
        </p:nvPicPr>
        <p:blipFill>
          <a:blip r:embed="rId10"/>
          <a:stretch>
            <a:fillRect/>
          </a:stretch>
        </p:blipFill>
        <p:spPr>
          <a:xfrm>
            <a:off x="5001685"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7"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1"/>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90" y="3666074"/>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5" y="3920074"/>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0304999" y="4057649"/>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3" y="4038603"/>
            <a:ext cx="2309284" cy="901700"/>
          </a:xfrm>
          <a:prstGeom prst="homePlate">
            <a:avLst>
              <a:gd name="adj" fmla="val 49845"/>
            </a:avLst>
          </a:prstGeom>
          <a:blipFill rotWithShape="1">
            <a:blip r:embed="rId7"/>
          </a:blipFill>
          <a:ln w="12700">
            <a:noFill/>
          </a:ln>
        </p:spPr>
        <p:txBody>
          <a:bodyPr lIns="91430" tIns="45718" rIns="91430" bIns="45718" anchor="ctr" anchorCtr="0"/>
          <a:lstStyle/>
          <a:p>
            <a:pPr algn="ctr" defTabSz="685800">
              <a:defRPr/>
            </a:pPr>
            <a:r>
              <a:rPr sz="2800" b="1" dirty="0">
                <a:solidFill>
                  <a:srgbClr val="FFFFFF"/>
                </a:solidFill>
                <a:latin typeface="Tahoma" panose="020B0604030504040204" pitchFamily="34" charset="0"/>
                <a:cs typeface="Tahoma" panose="020B0604030504040204" pitchFamily="34" charset="0"/>
              </a:rPr>
              <a:t>GO HOME</a:t>
            </a:r>
            <a:endParaRPr sz="2800" b="1" dirty="0">
              <a:solidFill>
                <a:srgbClr val="FFFFFF"/>
              </a:solidFill>
              <a:latin typeface="Tahoma" panose="020B0604030504040204" pitchFamily="34" charset="0"/>
              <a:ea typeface="Tahom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1.66667E-6 -3.7037E-6 L -1.66667E-6 -0.22476 " pathEditMode="relative" rAng="0" ptsTypes="AA">
                                      <p:cBhvr>
                                        <p:cTn id="14" dur="2000" fill="hold"/>
                                        <p:tgtEl>
                                          <p:spTgt spid="7"/>
                                        </p:tgtEl>
                                        <p:attrNameLst>
                                          <p:attrName>ppt_x</p:attrName>
                                          <p:attrName>ppt_y</p:attrName>
                                        </p:attrNameLst>
                                      </p:cBhvr>
                                      <p:rCtr x="0" y="-1125000"/>
                                    </p:animMotion>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3" name="applause.wav"/>
                                        </p:tgtEl>
                                      </p:cMediaNode>
                                    </p:audio>
                                  </p:subTnLst>
                                </p:cTn>
                              </p:par>
                              <p:par>
                                <p:cTn id="19" presetID="10"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par>
                          <p:cTn id="25" fill="hold">
                            <p:stCondLst>
                              <p:cond delay="2500"/>
                            </p:stCondLst>
                            <p:childTnLst>
                              <p:par>
                                <p:cTn id="26" presetID="32" presetClass="emph" presetSubtype="0" repeatCount="indefinite" fill="hold" grpId="1" nodeType="afterEffect">
                                  <p:stCondLst>
                                    <p:cond delay="0"/>
                                  </p:stCondLst>
                                  <p:childTnLst>
                                    <p:animRot by="120000">
                                      <p:cBhvr>
                                        <p:cTn id="27" dur="100" fill="hold">
                                          <p:stCondLst>
                                            <p:cond delay="0"/>
                                          </p:stCondLst>
                                        </p:cTn>
                                        <p:tgtEl>
                                          <p:spTgt spid="9"/>
                                        </p:tgtEl>
                                        <p:attrNameLst>
                                          <p:attrName>r</p:attrName>
                                        </p:attrNameLst>
                                      </p:cBhvr>
                                    </p:animRot>
                                    <p:animRot by="-240000">
                                      <p:cBhvr>
                                        <p:cTn id="28" dur="200" fill="hold">
                                          <p:stCondLst>
                                            <p:cond delay="200"/>
                                          </p:stCondLst>
                                        </p:cTn>
                                        <p:tgtEl>
                                          <p:spTgt spid="9"/>
                                        </p:tgtEl>
                                        <p:attrNameLst>
                                          <p:attrName>r</p:attrName>
                                        </p:attrNameLst>
                                      </p:cBhvr>
                                    </p:animRot>
                                    <p:animRot by="240000">
                                      <p:cBhvr>
                                        <p:cTn id="29" dur="200" fill="hold">
                                          <p:stCondLst>
                                            <p:cond delay="400"/>
                                          </p:stCondLst>
                                        </p:cTn>
                                        <p:tgtEl>
                                          <p:spTgt spid="9"/>
                                        </p:tgtEl>
                                        <p:attrNameLst>
                                          <p:attrName>r</p:attrName>
                                        </p:attrNameLst>
                                      </p:cBhvr>
                                    </p:animRot>
                                    <p:animRot by="-240000">
                                      <p:cBhvr>
                                        <p:cTn id="30" dur="200" fill="hold">
                                          <p:stCondLst>
                                            <p:cond delay="600"/>
                                          </p:stCondLst>
                                        </p:cTn>
                                        <p:tgtEl>
                                          <p:spTgt spid="9"/>
                                        </p:tgtEl>
                                        <p:attrNameLst>
                                          <p:attrName>r</p:attrName>
                                        </p:attrNameLst>
                                      </p:cBhvr>
                                    </p:animRot>
                                    <p:animRot by="120000">
                                      <p:cBhvr>
                                        <p:cTn id="31"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wnload bảng xanh: Tải bảng xanh trong Powerpoint MỚI NHẤT - SÁCH, TÀI  LIỆU GIÁO DỤC - DIỄN ĐÀN TÀI LIỆU - GIÁO Á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884726" cy="75784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14401" y="1602989"/>
            <a:ext cx="10834254" cy="1248803"/>
          </a:xfrm>
          <a:prstGeom prst="rect">
            <a:avLst/>
          </a:prstGeom>
          <a:noFill/>
        </p:spPr>
        <p:txBody>
          <a:bodyPr wrap="square" rtlCol="0">
            <a:spAutoFit/>
          </a:bodyPr>
          <a:lstStyle/>
          <a:p>
            <a:pPr marL="0" marR="0" lvl="0" indent="0" defTabSz="914400" rtl="0" eaLnBrk="1" fontAlgn="auto" latinLnBrk="0" hangingPunct="1">
              <a:lnSpc>
                <a:spcPct val="107000"/>
              </a:lnSpc>
              <a:spcBef>
                <a:spcPts val="0"/>
              </a:spcBef>
              <a:spcAft>
                <a:spcPts val="800"/>
              </a:spcAft>
              <a:buClrTx/>
              <a:buSzTx/>
              <a:buFontTx/>
              <a:buNone/>
              <a:defRPr/>
            </a:pPr>
            <a:r>
              <a:rPr kumimoji="0" lang="en-US" sz="3200" b="0" i="0" u="none" strike="noStrike" kern="100" cap="none" spc="0" normalizeH="0" baseline="0" noProof="0" dirty="0">
                <a:ln>
                  <a:noFill/>
                </a:ln>
                <a:solidFill>
                  <a:srgbClr val="FFFF00"/>
                </a:solidFill>
                <a:effectLst/>
                <a:uLnTx/>
                <a:uFillTx/>
                <a:latin typeface="HP001 4H Normal" panose="020B0603050302020204" pitchFamily="34" charset="0"/>
                <a:ea typeface="Calibri" panose="020F0502020204030204" charset="0"/>
                <a:cs typeface="Times New Roman" panose="02020603050405020304" pitchFamily="18" charset="0"/>
              </a:rPr>
              <a:t>                 </a:t>
            </a:r>
            <a:r>
              <a:rPr kumimoji="0" lang="en-US" sz="3200" b="0" i="0" u="none" strike="noStrike" kern="100" cap="none" spc="0" normalizeH="0" baseline="0" noProof="0" dirty="0" smtClean="0">
                <a:ln>
                  <a:noFill/>
                </a:ln>
                <a:solidFill>
                  <a:srgbClr val="FFFF00"/>
                </a:solidFill>
                <a:effectLst/>
                <a:uLnTx/>
                <a:uFillTx/>
                <a:latin typeface="HP001 4H Normal" panose="020B0603050302020204" pitchFamily="34" charset="0"/>
                <a:ea typeface="Calibri" panose="020F0502020204030204" charset="0"/>
                <a:cs typeface="Times New Roman" panose="02020603050405020304" pitchFamily="18" charset="0"/>
              </a:rPr>
              <a:t>                </a:t>
            </a:r>
            <a:r>
              <a:rPr kumimoji="0" lang="en-US" sz="3200" b="0" i="0" u="none" strike="noStrike" kern="100" cap="none" spc="0" normalizeH="0" baseline="0" noProof="0" dirty="0" err="1" smtClean="0">
                <a:ln>
                  <a:noFill/>
                </a:ln>
                <a:solidFill>
                  <a:srgbClr val="FFFF00"/>
                </a:solidFill>
                <a:effectLst/>
                <a:uLnTx/>
                <a:uFillTx/>
                <a:latin typeface="Times New Roman" panose="02020603050405020304" pitchFamily="18" charset="0"/>
                <a:ea typeface="Calibri" panose="020F0502020204030204" charset="0"/>
                <a:cs typeface="Times New Roman" panose="02020603050405020304" pitchFamily="18" charset="0"/>
              </a:rPr>
              <a:t>Chủ</a:t>
            </a:r>
            <a:r>
              <a:rPr kumimoji="0" lang="en-US" sz="3200" b="0" i="0" u="none" strike="noStrike" kern="100" cap="none" spc="0" normalizeH="0" baseline="0" noProof="0" dirty="0" smtClean="0">
                <a:ln>
                  <a:noFill/>
                </a:ln>
                <a:solidFill>
                  <a:srgbClr val="FFFF00"/>
                </a:solidFill>
                <a:effectLst/>
                <a:uLnTx/>
                <a:uFillTx/>
                <a:latin typeface="Times New Roman" panose="02020603050405020304" pitchFamily="18" charset="0"/>
                <a:ea typeface="Calibri" panose="020F0502020204030204" charset="0"/>
                <a:cs typeface="Times New Roman" panose="02020603050405020304" pitchFamily="18" charset="0"/>
              </a:rPr>
              <a:t> </a:t>
            </a:r>
            <a:r>
              <a:rPr kumimoji="0" lang="en-US" sz="3200" b="0" i="0" u="none" strike="noStrike" kern="100" cap="none" spc="0" normalizeH="0" baseline="0" noProof="0" dirty="0" err="1">
                <a:ln>
                  <a:noFill/>
                </a:ln>
                <a:solidFill>
                  <a:srgbClr val="FFFF00"/>
                </a:solidFill>
                <a:effectLst/>
                <a:uLnTx/>
                <a:uFillTx/>
                <a:latin typeface="Times New Roman" panose="02020603050405020304" pitchFamily="18" charset="0"/>
                <a:ea typeface="Calibri" panose="020F0502020204030204" charset="0"/>
                <a:cs typeface="Times New Roman" panose="02020603050405020304" pitchFamily="18" charset="0"/>
              </a:rPr>
              <a:t>đề</a:t>
            </a:r>
            <a:r>
              <a:rPr kumimoji="0" lang="en-US" sz="3200" b="0" i="0" u="none" strike="noStrike" kern="100" cap="none" spc="0" normalizeH="0" baseline="0" noProof="0" dirty="0">
                <a:ln>
                  <a:noFill/>
                </a:ln>
                <a:solidFill>
                  <a:srgbClr val="FFFF00"/>
                </a:solidFill>
                <a:effectLst/>
                <a:uLnTx/>
                <a:uFillTx/>
                <a:latin typeface="Times New Roman" panose="02020603050405020304" pitchFamily="18" charset="0"/>
                <a:ea typeface="Calibri" panose="020F0502020204030204" charset="0"/>
                <a:cs typeface="Times New Roman" panose="02020603050405020304" pitchFamily="18" charset="0"/>
              </a:rPr>
              <a:t> 1: </a:t>
            </a:r>
            <a:r>
              <a:rPr kumimoji="0" lang="en-US" sz="3200" b="0" i="0" u="none" strike="noStrike" kern="100" cap="none" spc="0" normalizeH="0" baseline="0" noProof="0" dirty="0" err="1">
                <a:ln>
                  <a:noFill/>
                </a:ln>
                <a:solidFill>
                  <a:srgbClr val="FFFF00"/>
                </a:solidFill>
                <a:effectLst/>
                <a:uLnTx/>
                <a:uFillTx/>
                <a:latin typeface="Times New Roman" panose="02020603050405020304" pitchFamily="18" charset="0"/>
                <a:ea typeface="Calibri" panose="020F0502020204030204" charset="0"/>
                <a:cs typeface="Times New Roman" panose="02020603050405020304" pitchFamily="18" charset="0"/>
              </a:rPr>
              <a:t>Chất</a:t>
            </a:r>
            <a:endParaRPr kumimoji="0" lang="en-US" sz="3200" b="0" i="0" u="none" strike="noStrike" kern="100" cap="none" spc="0" normalizeH="0" baseline="0" noProof="0" dirty="0">
              <a:ln>
                <a:noFill/>
              </a:ln>
              <a:solidFill>
                <a:srgbClr val="FFFF00"/>
              </a:solidFill>
              <a:effectLst/>
              <a:uLnTx/>
              <a:uFillTx/>
              <a:latin typeface="Times New Roman" panose="02020603050405020304" pitchFamily="18" charset="0"/>
              <a:ea typeface="Calibri" panose="020F050202020403020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defRPr/>
            </a:pPr>
            <a:r>
              <a:rPr kumimoji="0" lang="en-US" sz="3200" b="0" i="0" u="sng" strike="noStrike" kern="100" cap="none" spc="0" normalizeH="0" baseline="0" noProof="0" dirty="0" err="1">
                <a:ln>
                  <a:noFill/>
                </a:ln>
                <a:solidFill>
                  <a:srgbClr val="FFFF00"/>
                </a:solidFill>
                <a:effectLst/>
                <a:uLnTx/>
                <a:uFillTx/>
                <a:latin typeface="Times New Roman" panose="02020603050405020304" pitchFamily="18" charset="0"/>
                <a:ea typeface="Calibri" panose="020F0502020204030204" charset="0"/>
                <a:cs typeface="Times New Roman" panose="02020603050405020304" pitchFamily="18" charset="0"/>
              </a:rPr>
              <a:t>Bài</a:t>
            </a:r>
            <a:r>
              <a:rPr kumimoji="0" lang="en-US" sz="3200" b="0" i="0" u="sng" strike="noStrike" kern="100" cap="none" spc="0" normalizeH="0" baseline="0" noProof="0" dirty="0">
                <a:ln>
                  <a:noFill/>
                </a:ln>
                <a:solidFill>
                  <a:srgbClr val="FFFF00"/>
                </a:solidFill>
                <a:effectLst/>
                <a:uLnTx/>
                <a:uFillTx/>
                <a:latin typeface="Times New Roman" panose="02020603050405020304" pitchFamily="18" charset="0"/>
                <a:ea typeface="Calibri" panose="020F0502020204030204" charset="0"/>
                <a:cs typeface="Times New Roman" panose="02020603050405020304" pitchFamily="18" charset="0"/>
              </a:rPr>
              <a:t> 1</a:t>
            </a:r>
            <a:r>
              <a:rPr kumimoji="0" lang="en-US" sz="3200" b="0" i="0" u="none" strike="noStrike" kern="100" cap="none" spc="0" normalizeH="0" baseline="0" noProof="0" dirty="0">
                <a:ln>
                  <a:noFill/>
                </a:ln>
                <a:solidFill>
                  <a:srgbClr val="FFFF00"/>
                </a:solidFill>
                <a:effectLst/>
                <a:uLnTx/>
                <a:uFillTx/>
                <a:latin typeface="Times New Roman" panose="02020603050405020304" pitchFamily="18" charset="0"/>
                <a:ea typeface="Calibri" panose="020F0502020204030204" charset="0"/>
                <a:cs typeface="Times New Roman" panose="02020603050405020304" pitchFamily="18" charset="0"/>
              </a:rPr>
              <a:t>: Thành </a:t>
            </a:r>
            <a:r>
              <a:rPr kumimoji="0" lang="en-US" sz="3200" b="0" i="0" u="none" strike="noStrike" kern="100" cap="none" spc="0" normalizeH="0" baseline="0" noProof="0" dirty="0" err="1">
                <a:ln>
                  <a:noFill/>
                </a:ln>
                <a:solidFill>
                  <a:srgbClr val="FFFF00"/>
                </a:solidFill>
                <a:effectLst/>
                <a:uLnTx/>
                <a:uFillTx/>
                <a:latin typeface="Times New Roman" panose="02020603050405020304" pitchFamily="18" charset="0"/>
                <a:ea typeface="Calibri" panose="020F0502020204030204" charset="0"/>
                <a:cs typeface="Times New Roman" panose="02020603050405020304" pitchFamily="18" charset="0"/>
              </a:rPr>
              <a:t>phần</a:t>
            </a:r>
            <a:r>
              <a:rPr kumimoji="0" lang="en-US" sz="3200" b="0" i="0" u="none" strike="noStrike" kern="100" cap="none" spc="0" normalizeH="0" baseline="0" noProof="0" dirty="0">
                <a:ln>
                  <a:noFill/>
                </a:ln>
                <a:solidFill>
                  <a:srgbClr val="FFFF00"/>
                </a:solidFill>
                <a:effectLst/>
                <a:uLnTx/>
                <a:uFillTx/>
                <a:latin typeface="Times New Roman" panose="02020603050405020304" pitchFamily="18" charset="0"/>
                <a:ea typeface="Calibri" panose="020F0502020204030204" charset="0"/>
                <a:cs typeface="Times New Roman" panose="02020603050405020304" pitchFamily="18" charset="0"/>
              </a:rPr>
              <a:t> </a:t>
            </a:r>
            <a:r>
              <a:rPr kumimoji="0" lang="en-US" sz="3200" b="0" i="0" u="none" strike="noStrike" kern="100" cap="none" spc="0" normalizeH="0" baseline="0" noProof="0" dirty="0" err="1">
                <a:ln>
                  <a:noFill/>
                </a:ln>
                <a:solidFill>
                  <a:srgbClr val="FFFF00"/>
                </a:solidFill>
                <a:effectLst/>
                <a:uLnTx/>
                <a:uFillTx/>
                <a:latin typeface="Times New Roman" panose="02020603050405020304" pitchFamily="18" charset="0"/>
                <a:ea typeface="Calibri" panose="020F0502020204030204" charset="0"/>
                <a:cs typeface="Times New Roman" panose="02020603050405020304" pitchFamily="18" charset="0"/>
              </a:rPr>
              <a:t>và</a:t>
            </a:r>
            <a:r>
              <a:rPr kumimoji="0" lang="en-US" sz="3200" b="0" i="0" u="none" strike="noStrike" kern="100" cap="none" spc="0" normalizeH="0" baseline="0" noProof="0" dirty="0">
                <a:ln>
                  <a:noFill/>
                </a:ln>
                <a:solidFill>
                  <a:srgbClr val="FFFF00"/>
                </a:solidFill>
                <a:effectLst/>
                <a:uLnTx/>
                <a:uFillTx/>
                <a:latin typeface="Times New Roman" panose="02020603050405020304" pitchFamily="18" charset="0"/>
                <a:ea typeface="Calibri" panose="020F0502020204030204" charset="0"/>
                <a:cs typeface="Times New Roman" panose="02020603050405020304" pitchFamily="18" charset="0"/>
              </a:rPr>
              <a:t> </a:t>
            </a:r>
            <a:r>
              <a:rPr kumimoji="0" lang="en-US" sz="3200" b="0" i="0" u="none" strike="noStrike" kern="100" cap="none" spc="0" normalizeH="0" baseline="0" noProof="0" dirty="0" err="1">
                <a:ln>
                  <a:noFill/>
                </a:ln>
                <a:solidFill>
                  <a:srgbClr val="FFFF00"/>
                </a:solidFill>
                <a:effectLst/>
                <a:uLnTx/>
                <a:uFillTx/>
                <a:latin typeface="Times New Roman" panose="02020603050405020304" pitchFamily="18" charset="0"/>
                <a:ea typeface="Calibri" panose="020F0502020204030204" charset="0"/>
                <a:cs typeface="Times New Roman" panose="02020603050405020304" pitchFamily="18" charset="0"/>
              </a:rPr>
              <a:t>vai</a:t>
            </a:r>
            <a:r>
              <a:rPr kumimoji="0" lang="en-US" sz="3200" b="0" i="0" u="none" strike="noStrike" kern="100" cap="none" spc="0" normalizeH="0" baseline="0" noProof="0" dirty="0">
                <a:ln>
                  <a:noFill/>
                </a:ln>
                <a:solidFill>
                  <a:srgbClr val="FFFF00"/>
                </a:solidFill>
                <a:effectLst/>
                <a:uLnTx/>
                <a:uFillTx/>
                <a:latin typeface="Times New Roman" panose="02020603050405020304" pitchFamily="18" charset="0"/>
                <a:ea typeface="Calibri" panose="020F0502020204030204" charset="0"/>
                <a:cs typeface="Times New Roman" panose="02020603050405020304" pitchFamily="18" charset="0"/>
              </a:rPr>
              <a:t> </a:t>
            </a:r>
            <a:r>
              <a:rPr kumimoji="0" lang="en-US" sz="3200" b="0" i="0" u="none" strike="noStrike" kern="100" cap="none" spc="0" normalizeH="0" baseline="0" noProof="0" dirty="0" err="1">
                <a:ln>
                  <a:noFill/>
                </a:ln>
                <a:solidFill>
                  <a:srgbClr val="FFFF00"/>
                </a:solidFill>
                <a:effectLst/>
                <a:uLnTx/>
                <a:uFillTx/>
                <a:latin typeface="Times New Roman" panose="02020603050405020304" pitchFamily="18" charset="0"/>
                <a:ea typeface="Calibri" panose="020F0502020204030204" charset="0"/>
                <a:cs typeface="Times New Roman" panose="02020603050405020304" pitchFamily="18" charset="0"/>
              </a:rPr>
              <a:t>trò</a:t>
            </a:r>
            <a:r>
              <a:rPr kumimoji="0" lang="en-US" sz="3200" b="0" i="0" u="none" strike="noStrike" kern="100" cap="none" spc="0" normalizeH="0" baseline="0" noProof="0" dirty="0">
                <a:ln>
                  <a:noFill/>
                </a:ln>
                <a:solidFill>
                  <a:srgbClr val="FFFF00"/>
                </a:solidFill>
                <a:effectLst/>
                <a:uLnTx/>
                <a:uFillTx/>
                <a:latin typeface="Times New Roman" panose="02020603050405020304" pitchFamily="18" charset="0"/>
                <a:ea typeface="Calibri" panose="020F0502020204030204" charset="0"/>
                <a:cs typeface="Times New Roman" panose="02020603050405020304" pitchFamily="18" charset="0"/>
              </a:rPr>
              <a:t> </a:t>
            </a:r>
            <a:r>
              <a:rPr kumimoji="0" lang="en-US" sz="3200" b="0" i="0" u="none" strike="noStrike" kern="100" cap="none" spc="0" normalizeH="0" baseline="0" noProof="0" dirty="0" err="1">
                <a:ln>
                  <a:noFill/>
                </a:ln>
                <a:solidFill>
                  <a:srgbClr val="FFFF00"/>
                </a:solidFill>
                <a:effectLst/>
                <a:uLnTx/>
                <a:uFillTx/>
                <a:latin typeface="Times New Roman" panose="02020603050405020304" pitchFamily="18" charset="0"/>
                <a:ea typeface="Calibri" panose="020F0502020204030204" charset="0"/>
                <a:cs typeface="Times New Roman" panose="02020603050405020304" pitchFamily="18" charset="0"/>
              </a:rPr>
              <a:t>của</a:t>
            </a:r>
            <a:r>
              <a:rPr kumimoji="0" lang="en-US" sz="3200" b="0" i="0" u="none" strike="noStrike" kern="100" cap="none" spc="0" normalizeH="0" baseline="0" noProof="0" dirty="0">
                <a:ln>
                  <a:noFill/>
                </a:ln>
                <a:solidFill>
                  <a:srgbClr val="FFFF00"/>
                </a:solidFill>
                <a:effectLst/>
                <a:uLnTx/>
                <a:uFillTx/>
                <a:latin typeface="Times New Roman" panose="02020603050405020304" pitchFamily="18" charset="0"/>
                <a:ea typeface="Calibri" panose="020F0502020204030204" charset="0"/>
                <a:cs typeface="Times New Roman" panose="02020603050405020304" pitchFamily="18" charset="0"/>
              </a:rPr>
              <a:t> </a:t>
            </a:r>
            <a:r>
              <a:rPr kumimoji="0" lang="en-US" sz="3200" b="0" i="0" u="none" strike="noStrike" kern="100" cap="none" spc="0" normalizeH="0" baseline="0" noProof="0" dirty="0" err="1">
                <a:ln>
                  <a:noFill/>
                </a:ln>
                <a:solidFill>
                  <a:srgbClr val="FFFF00"/>
                </a:solidFill>
                <a:effectLst/>
                <a:uLnTx/>
                <a:uFillTx/>
                <a:latin typeface="Times New Roman" panose="02020603050405020304" pitchFamily="18" charset="0"/>
                <a:ea typeface="Calibri" panose="020F0502020204030204" charset="0"/>
                <a:cs typeface="Times New Roman" panose="02020603050405020304" pitchFamily="18" charset="0"/>
              </a:rPr>
              <a:t>đất</a:t>
            </a:r>
            <a:r>
              <a:rPr kumimoji="0" lang="en-US" sz="3200" b="0" i="0" u="none" strike="noStrike" kern="100" cap="none" spc="0" normalizeH="0" baseline="0" noProof="0" dirty="0">
                <a:ln>
                  <a:noFill/>
                </a:ln>
                <a:solidFill>
                  <a:srgbClr val="FFFF00"/>
                </a:solidFill>
                <a:effectLst/>
                <a:uLnTx/>
                <a:uFillTx/>
                <a:latin typeface="Times New Roman" panose="02020603050405020304" pitchFamily="18" charset="0"/>
                <a:ea typeface="Calibri" panose="020F0502020204030204" charset="0"/>
                <a:cs typeface="Times New Roman" panose="02020603050405020304" pitchFamily="18" charset="0"/>
              </a:rPr>
              <a:t> </a:t>
            </a:r>
            <a:r>
              <a:rPr kumimoji="0" lang="en-US" sz="3200" b="0" i="0" u="none" strike="noStrike" kern="100" cap="none" spc="0" normalizeH="0" baseline="0" noProof="0" dirty="0" err="1">
                <a:ln>
                  <a:noFill/>
                </a:ln>
                <a:solidFill>
                  <a:srgbClr val="FFFF00"/>
                </a:solidFill>
                <a:effectLst/>
                <a:uLnTx/>
                <a:uFillTx/>
                <a:latin typeface="Times New Roman" panose="02020603050405020304" pitchFamily="18" charset="0"/>
                <a:ea typeface="Calibri" panose="020F0502020204030204" charset="0"/>
                <a:cs typeface="Times New Roman" panose="02020603050405020304" pitchFamily="18" charset="0"/>
              </a:rPr>
              <a:t>đối</a:t>
            </a:r>
            <a:r>
              <a:rPr kumimoji="0" lang="en-US" sz="3200" b="0" i="0" u="none" strike="noStrike" kern="100" cap="none" spc="0" normalizeH="0" baseline="0" noProof="0" dirty="0">
                <a:ln>
                  <a:noFill/>
                </a:ln>
                <a:solidFill>
                  <a:srgbClr val="FFFF00"/>
                </a:solidFill>
                <a:effectLst/>
                <a:uLnTx/>
                <a:uFillTx/>
                <a:latin typeface="Times New Roman" panose="02020603050405020304" pitchFamily="18" charset="0"/>
                <a:ea typeface="Calibri" panose="020F0502020204030204" charset="0"/>
                <a:cs typeface="Times New Roman" panose="02020603050405020304" pitchFamily="18" charset="0"/>
              </a:rPr>
              <a:t> </a:t>
            </a:r>
            <a:r>
              <a:rPr kumimoji="0" lang="en-US" sz="3200" b="0" i="0" u="none" strike="noStrike" kern="100" cap="none" spc="0" normalizeH="0" baseline="0" noProof="0" dirty="0" err="1">
                <a:ln>
                  <a:noFill/>
                </a:ln>
                <a:solidFill>
                  <a:srgbClr val="FFFF00"/>
                </a:solidFill>
                <a:effectLst/>
                <a:uLnTx/>
                <a:uFillTx/>
                <a:latin typeface="Times New Roman" panose="02020603050405020304" pitchFamily="18" charset="0"/>
                <a:ea typeface="Calibri" panose="020F0502020204030204" charset="0"/>
                <a:cs typeface="Times New Roman" panose="02020603050405020304" pitchFamily="18" charset="0"/>
              </a:rPr>
              <a:t>với</a:t>
            </a:r>
            <a:r>
              <a:rPr kumimoji="0" lang="en-US" sz="3200" b="0" i="0" u="none" strike="noStrike" kern="100" cap="none" spc="0" normalizeH="0" baseline="0" noProof="0" dirty="0">
                <a:ln>
                  <a:noFill/>
                </a:ln>
                <a:solidFill>
                  <a:srgbClr val="FFFF00"/>
                </a:solidFill>
                <a:effectLst/>
                <a:uLnTx/>
                <a:uFillTx/>
                <a:latin typeface="Times New Roman" panose="02020603050405020304" pitchFamily="18" charset="0"/>
                <a:ea typeface="Calibri" panose="020F0502020204030204" charset="0"/>
                <a:cs typeface="Times New Roman" panose="02020603050405020304" pitchFamily="18" charset="0"/>
              </a:rPr>
              <a:t> </a:t>
            </a:r>
            <a:r>
              <a:rPr kumimoji="0" lang="en-US" sz="3200" b="0" i="0" u="none" strike="noStrike" kern="100" cap="none" spc="0" normalizeH="0" baseline="0" noProof="0" dirty="0" err="1">
                <a:ln>
                  <a:noFill/>
                </a:ln>
                <a:solidFill>
                  <a:srgbClr val="FFFF00"/>
                </a:solidFill>
                <a:effectLst/>
                <a:uLnTx/>
                <a:uFillTx/>
                <a:latin typeface="Times New Roman" panose="02020603050405020304" pitchFamily="18" charset="0"/>
                <a:ea typeface="Calibri" panose="020F0502020204030204" charset="0"/>
                <a:cs typeface="Times New Roman" panose="02020603050405020304" pitchFamily="18" charset="0"/>
              </a:rPr>
              <a:t>cây</a:t>
            </a:r>
            <a:r>
              <a:rPr kumimoji="0" lang="en-US" sz="3200" b="0" i="0" u="none" strike="noStrike" kern="100" cap="none" spc="0" normalizeH="0" baseline="0" noProof="0" dirty="0">
                <a:ln>
                  <a:noFill/>
                </a:ln>
                <a:solidFill>
                  <a:srgbClr val="FFFF00"/>
                </a:solidFill>
                <a:effectLst/>
                <a:uLnTx/>
                <a:uFillTx/>
                <a:latin typeface="Times New Roman" panose="02020603050405020304" pitchFamily="18" charset="0"/>
                <a:ea typeface="Calibri" panose="020F0502020204030204" charset="0"/>
                <a:cs typeface="Times New Roman" panose="02020603050405020304" pitchFamily="18" charset="0"/>
              </a:rPr>
              <a:t> </a:t>
            </a:r>
            <a:r>
              <a:rPr kumimoji="0" lang="en-US" sz="3200" b="0" i="0" u="none" strike="noStrike" kern="100" cap="none" spc="0" normalizeH="0" baseline="0" noProof="0" dirty="0" err="1" smtClean="0">
                <a:ln>
                  <a:noFill/>
                </a:ln>
                <a:solidFill>
                  <a:srgbClr val="FFFF00"/>
                </a:solidFill>
                <a:effectLst/>
                <a:uLnTx/>
                <a:uFillTx/>
                <a:latin typeface="Times New Roman" panose="02020603050405020304" pitchFamily="18" charset="0"/>
                <a:ea typeface="Calibri" panose="020F0502020204030204" charset="0"/>
                <a:cs typeface="Times New Roman" panose="02020603050405020304" pitchFamily="18" charset="0"/>
              </a:rPr>
              <a:t>trồng</a:t>
            </a:r>
            <a:r>
              <a:rPr kumimoji="0" lang="en-US" sz="3200" b="0" i="0" u="none" strike="noStrike" kern="100" cap="none" spc="0" normalizeH="0" baseline="0" noProof="0" dirty="0" smtClean="0">
                <a:ln>
                  <a:noFill/>
                </a:ln>
                <a:solidFill>
                  <a:srgbClr val="FFFF00"/>
                </a:solidFill>
                <a:effectLst/>
                <a:uLnTx/>
                <a:uFillTx/>
                <a:latin typeface="Times New Roman" panose="02020603050405020304" pitchFamily="18" charset="0"/>
                <a:ea typeface="Calibri" panose="020F0502020204030204" charset="0"/>
                <a:cs typeface="Times New Roman" panose="02020603050405020304" pitchFamily="18" charset="0"/>
              </a:rPr>
              <a:t> (</a:t>
            </a:r>
            <a:r>
              <a:rPr kumimoji="0" lang="en-US" sz="3200" b="0" i="0" u="none" strike="noStrike" kern="100" cap="none" spc="0" normalizeH="0" baseline="0" noProof="0" dirty="0" err="1" smtClean="0">
                <a:ln>
                  <a:noFill/>
                </a:ln>
                <a:solidFill>
                  <a:srgbClr val="FFFF00"/>
                </a:solidFill>
                <a:effectLst/>
                <a:uLnTx/>
                <a:uFillTx/>
                <a:latin typeface="Times New Roman" panose="02020603050405020304" pitchFamily="18" charset="0"/>
                <a:ea typeface="Calibri" panose="020F0502020204030204" charset="0"/>
                <a:cs typeface="Times New Roman" panose="02020603050405020304" pitchFamily="18" charset="0"/>
              </a:rPr>
              <a:t>Tiết</a:t>
            </a:r>
            <a:r>
              <a:rPr kumimoji="0" lang="en-US" sz="3200" b="0" i="0" u="none" strike="noStrike" kern="100" cap="none" spc="0" normalizeH="0" noProof="0" dirty="0" smtClean="0">
                <a:ln>
                  <a:noFill/>
                </a:ln>
                <a:solidFill>
                  <a:srgbClr val="FFFF00"/>
                </a:solidFill>
                <a:effectLst/>
                <a:uLnTx/>
                <a:uFillTx/>
                <a:latin typeface="Times New Roman" panose="02020603050405020304" pitchFamily="18" charset="0"/>
                <a:ea typeface="Calibri" panose="020F0502020204030204" charset="0"/>
                <a:cs typeface="Times New Roman" panose="02020603050405020304" pitchFamily="18" charset="0"/>
              </a:rPr>
              <a:t> 2)</a:t>
            </a:r>
            <a:endParaRPr kumimoji="0" lang="en-US" sz="3200" b="0" i="0" u="none" strike="noStrike" kern="100" cap="none" spc="0" normalizeH="0" baseline="0" noProof="0" dirty="0">
              <a:ln>
                <a:noFill/>
              </a:ln>
              <a:solidFill>
                <a:srgbClr val="FFFF00"/>
              </a:solidFill>
              <a:effectLst/>
              <a:uLnTx/>
              <a:uFillTx/>
              <a:latin typeface="Times New Roman" panose="02020603050405020304" pitchFamily="18" charset="0"/>
              <a:ea typeface="Calibri" panose="020F0502020204030204" charset="0"/>
              <a:cs typeface="Times New Roman" panose="02020603050405020304" pitchFamily="18" charset="0"/>
            </a:endParaRPr>
          </a:p>
        </p:txBody>
      </p:sp>
      <p:sp>
        <p:nvSpPr>
          <p:cNvPr id="3" name="TextBox 2"/>
          <p:cNvSpPr txBox="1"/>
          <p:nvPr/>
        </p:nvSpPr>
        <p:spPr>
          <a:xfrm>
            <a:off x="609600" y="634654"/>
            <a:ext cx="11139055"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defRPr/>
            </a:pPr>
            <a:r>
              <a:rPr kumimoji="0" lang="en-US" sz="3200" b="0" i="0" u="none" strike="noStrike" kern="100" cap="none" spc="0" normalizeH="0" baseline="0" noProof="0" dirty="0" err="1" smtClean="0">
                <a:ln>
                  <a:noFill/>
                </a:ln>
                <a:solidFill>
                  <a:prstClr val="white"/>
                </a:solidFill>
                <a:effectLst/>
                <a:uLnTx/>
                <a:uFillTx/>
                <a:latin typeface="Times New Roman" panose="02020603050405020304" pitchFamily="18" charset="0"/>
                <a:ea typeface="Calibri" panose="020F0502020204030204" charset="0"/>
                <a:cs typeface="Times New Roman" panose="02020603050405020304" pitchFamily="18" charset="0"/>
              </a:rPr>
              <a:t>Khoa</a:t>
            </a:r>
            <a:r>
              <a:rPr kumimoji="0" lang="en-US" sz="3200" b="0" i="0" u="none" strike="noStrike" kern="100" cap="none" spc="0" normalizeH="0" baseline="0" noProof="0" dirty="0" smtClean="0">
                <a:ln>
                  <a:noFill/>
                </a:ln>
                <a:solidFill>
                  <a:prstClr val="white"/>
                </a:solidFill>
                <a:effectLst/>
                <a:uLnTx/>
                <a:uFillTx/>
                <a:latin typeface="Times New Roman" panose="02020603050405020304" pitchFamily="18" charset="0"/>
                <a:ea typeface="Calibri" panose="020F0502020204030204" charset="0"/>
                <a:cs typeface="Times New Roman" panose="02020603050405020304" pitchFamily="18" charset="0"/>
              </a:rPr>
              <a:t> </a:t>
            </a:r>
            <a:r>
              <a:rPr kumimoji="0" lang="en-US" sz="3200"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charset="0"/>
                <a:cs typeface="Times New Roman" panose="02020603050405020304" pitchFamily="18" charset="0"/>
              </a:rPr>
              <a:t>học</a:t>
            </a:r>
            <a:endParaRPr kumimoji="0" lang="en-US" sz="1800" b="0" i="0" u="none" strike="noStrike" kern="100" cap="none" spc="0" normalizeH="0" baseline="0" noProof="0" dirty="0">
              <a:ln>
                <a:noFill/>
              </a:ln>
              <a:solidFill>
                <a:prstClr val="black"/>
              </a:solidFill>
              <a:effectLst/>
              <a:uLnTx/>
              <a:uFillTx/>
              <a:latin typeface="Times New Roman" panose="02020603050405020304" pitchFamily="18" charset="0"/>
              <a:ea typeface="Calibri" panose="020F050202020403020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custom20238206_1*i*4"/>
  <p:tag name="KSO_WM_TEMPLATE_CATEGORY" val="custom"/>
  <p:tag name="KSO_WM_TEMPLATE_INDEX" val="20238206"/>
  <p:tag name="KSO_WM_UNIT_LAYERLEVEL" val="1"/>
  <p:tag name="KSO_WM_TAG_VERSION" val="3.0"/>
  <p:tag name="KSO_WM_UNIT_FILL_FORE_SCHEMECOLOR_INDEX" val="14"/>
  <p:tag name="KSO_WM_UNIT_FILL_TYPE" val="1"/>
  <p:tag name="KSO_WM_UNIT_SHADOW_SCHEMECOLOR_INDEX" val="13"/>
  <p:tag name="KSO_WM_UNIT_TEXT_FILL_FORE_SCHEMECOLOR_INDEX" val="2"/>
  <p:tag name="KSO_WM_UNIT_TEXT_FILL_TYPE" val="1"/>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UNIT_VALUE" val="904*1308"/>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8206_1*d*1"/>
  <p:tag name="KSO_WM_TEMPLATE_CATEGORY" val="custom"/>
  <p:tag name="KSO_WM_TEMPLATE_INDEX" val="20238206"/>
  <p:tag name="KSO_WM_UNIT_LAYERLEVEL" val="1"/>
  <p:tag name="KSO_WM_TAG_VERSION" val="3.0"/>
  <p:tag name="KSO_WM_UNIT_USESOURCEFORMAT_APPLY" val="1"/>
  <p:tag name="KSO_WM_UNIT_LINE_FORE_SCHEMECOLOR_INDEX" val="13"/>
  <p:tag name="KSO_WM_UNIT_LINE_FILL_TYPE" val="2"/>
</p:tagLst>
</file>

<file path=ppt/tags/tag12.xml><?xml version="1.0" encoding="utf-8"?>
<p:tagLst xmlns:a="http://schemas.openxmlformats.org/drawingml/2006/main" xmlns:r="http://schemas.openxmlformats.org/officeDocument/2006/relationships" xmlns:p="http://schemas.openxmlformats.org/presentationml/2006/main">
  <p:tag name="KSO_WM_DIAGRAM_MAX_ITEMCNT" val="5"/>
  <p:tag name="KSO_WM_DIAGRAM_MIN_ITEMCNT" val="2"/>
  <p:tag name="KSO_WM_DIAGRAM_VIRTUALLY_FRAME" val="{&quot;height&quot;:402.5,&quot;width&quot;:348.850067138671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diagram20237916_2*l_h_a*1_3_1"/>
  <p:tag name="KSO_WM_TEMPLATE_CATEGORY" val="diagram"/>
  <p:tag name="KSO_WM_TEMPLATE_INDEX" val="20237916"/>
  <p:tag name="KSO_WM_UNIT_LAYERLEVEL" val="1_1_1"/>
  <p:tag name="KSO_WM_TAG_VERSION" val="3.0"/>
  <p:tag name="KSO_WM_BEAUTIFY_FLAG" val="#wm#"/>
  <p:tag name="KSO_WM_UNIT_TEXT_FILL_FORE_SCHEMECOLOR_INDEX" val="1"/>
  <p:tag name="KSO_WM_UNIT_TEXT_FILL_TYPE" val="1"/>
  <p:tag name="KSO_WM_UNIT_PRESET_TEXT" val="Your title here"/>
  <p:tag name="KSO_WM_UNIT_USESOURCEFORMAT_APPLY" val="1"/>
</p:tagLst>
</file>

<file path=ppt/tags/tag13.xml><?xml version="1.0" encoding="utf-8"?>
<p:tagLst xmlns:a="http://schemas.openxmlformats.org/drawingml/2006/main" xmlns:r="http://schemas.openxmlformats.org/officeDocument/2006/relationships" xmlns:p="http://schemas.openxmlformats.org/presentationml/2006/main">
  <p:tag name="KSO_WM_DIAGRAM_MAX_ITEMCNT" val="5"/>
  <p:tag name="KSO_WM_DIAGRAM_MIN_ITEMCNT" val="2"/>
  <p:tag name="KSO_WM_DIAGRAM_VIRTUALLY_FRAME" val="{&quot;height&quot;:402.5,&quot;width&quot;:348.850067138671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7916_2*l_h_f*1_3_1"/>
  <p:tag name="KSO_WM_TEMPLATE_CATEGORY" val="diagram"/>
  <p:tag name="KSO_WM_TEMPLATE_INDEX" val="20237916"/>
  <p:tag name="KSO_WM_UNIT_LAYERLEVEL" val="1_1_1"/>
  <p:tag name="KSO_WM_TAG_VERSION" val="3.0"/>
  <p:tag name="KSO_WM_BEAUTIFY_FLAG" val="#wm#"/>
  <p:tag name="KSO_WM_UNIT_TEXT_FILL_FORE_SCHEMECOLOR_INDEX" val="1"/>
  <p:tag name="KSO_WM_UNIT_TEXT_FILL_TYPE" val="1"/>
  <p:tag name="KSO_WM_UNIT_PRESET_TEXT" val="Presentations are communication tools that can be used as demonstrations."/>
  <p:tag name="KSO_WM_UNIT_USESOURCEFORMAT_APPLY" val="1"/>
</p:tagLst>
</file>

<file path=ppt/tags/tag14.xml><?xml version="1.0" encoding="utf-8"?>
<p:tagLst xmlns:a="http://schemas.openxmlformats.org/drawingml/2006/main" xmlns:r="http://schemas.openxmlformats.org/officeDocument/2006/relationships" xmlns:p="http://schemas.openxmlformats.org/presentationml/2006/main">
  <p:tag name="KSO_WM_DIAGRAM_MAX_ITEMCNT" val="5"/>
  <p:tag name="KSO_WM_DIAGRAM_MIN_ITEMCNT" val="2"/>
  <p:tag name="KSO_WM_DIAGRAM_VIRTUALLY_FRAME" val="{&quot;height&quot;:402.5,&quot;width&quot;:348.850067138671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37916_2*l_h_a*1_2_1"/>
  <p:tag name="KSO_WM_TEMPLATE_CATEGORY" val="diagram"/>
  <p:tag name="KSO_WM_TEMPLATE_INDEX" val="20237916"/>
  <p:tag name="KSO_WM_UNIT_LAYERLEVEL" val="1_1_1"/>
  <p:tag name="KSO_WM_TAG_VERSION" val="3.0"/>
  <p:tag name="KSO_WM_BEAUTIFY_FLAG" val="#wm#"/>
  <p:tag name="KSO_WM_UNIT_TEXT_FILL_FORE_SCHEMECOLOR_INDEX" val="1"/>
  <p:tag name="KSO_WM_UNIT_TEXT_FILL_TYPE" val="1"/>
  <p:tag name="KSO_WM_UNIT_PRESET_TEXT" val="Your title here"/>
  <p:tag name="KSO_WM_UNIT_USESOURCEFORMAT_APPLY" val="1"/>
</p:tagLst>
</file>

<file path=ppt/tags/tag15.xml><?xml version="1.0" encoding="utf-8"?>
<p:tagLst xmlns:a="http://schemas.openxmlformats.org/drawingml/2006/main" xmlns:r="http://schemas.openxmlformats.org/officeDocument/2006/relationships" xmlns:p="http://schemas.openxmlformats.org/presentationml/2006/main">
  <p:tag name="KSO_WM_DIAGRAM_MAX_ITEMCNT" val="5"/>
  <p:tag name="KSO_WM_DIAGRAM_MIN_ITEMCNT" val="2"/>
  <p:tag name="KSO_WM_DIAGRAM_VIRTUALLY_FRAME" val="{&quot;height&quot;:402.5,&quot;width&quot;:348.850067138671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7916_2*l_h_f*1_2_1"/>
  <p:tag name="KSO_WM_TEMPLATE_CATEGORY" val="diagram"/>
  <p:tag name="KSO_WM_TEMPLATE_INDEX" val="20237916"/>
  <p:tag name="KSO_WM_UNIT_LAYERLEVEL" val="1_1_1"/>
  <p:tag name="KSO_WM_TAG_VERSION" val="3.0"/>
  <p:tag name="KSO_WM_BEAUTIFY_FLAG" val="#wm#"/>
  <p:tag name="KSO_WM_UNIT_TEXT_FILL_FORE_SCHEMECOLOR_INDEX" val="1"/>
  <p:tag name="KSO_WM_UNIT_TEXT_FILL_TYPE" val="1"/>
  <p:tag name="KSO_WM_UNIT_PRESET_TEXT" val="Presentations are communication tools that can be used as demonstrations."/>
  <p:tag name="KSO_WM_UNIT_USESOURCEFORMAT_APPLY" val="1"/>
</p:tagLst>
</file>

<file path=ppt/tags/tag16.xml><?xml version="1.0" encoding="utf-8"?>
<p:tagLst xmlns:a="http://schemas.openxmlformats.org/drawingml/2006/main" xmlns:r="http://schemas.openxmlformats.org/officeDocument/2006/relationships" xmlns:p="http://schemas.openxmlformats.org/presentationml/2006/main">
  <p:tag name="KSO_WM_DIAGRAM_MAX_ITEMCNT" val="5"/>
  <p:tag name="KSO_WM_DIAGRAM_MIN_ITEMCNT" val="2"/>
  <p:tag name="KSO_WM_DIAGRAM_VIRTUALLY_FRAME" val="{&quot;height&quot;:402.5,&quot;width&quot;:348.850067138671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ISCONTENTSTITLE" val="0"/>
  <p:tag name="KSO_WM_UNIT_ISNUMDGMTITLE" val="0"/>
  <p:tag name="KSO_WM_UNIT_NOCLEAR" val="0"/>
  <p:tag name="KSO_WM_UNIT_VALUE" val="19"/>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37916_2*l_h_a*1_1_1"/>
  <p:tag name="KSO_WM_TEMPLATE_CATEGORY" val="diagram"/>
  <p:tag name="KSO_WM_TEMPLATE_INDEX" val="20237916"/>
  <p:tag name="KSO_WM_UNIT_LAYERLEVEL" val="1_1_1"/>
  <p:tag name="KSO_WM_TAG_VERSION" val="3.0"/>
  <p:tag name="KSO_WM_BEAUTIFY_FLAG" val="#wm#"/>
  <p:tag name="KSO_WM_UNIT_TEXT_FILL_FORE_SCHEMECOLOR_INDEX" val="1"/>
  <p:tag name="KSO_WM_UNIT_TEXT_FILL_TYPE" val="1"/>
  <p:tag name="KSO_WM_UNIT_PRESET_TEXT" val="Your title here"/>
  <p:tag name="KSO_WM_UNIT_USESOURCEFORMAT_APPLY" val="1"/>
</p:tagLst>
</file>

<file path=ppt/tags/tag17.xml><?xml version="1.0" encoding="utf-8"?>
<p:tagLst xmlns:a="http://schemas.openxmlformats.org/drawingml/2006/main" xmlns:r="http://schemas.openxmlformats.org/officeDocument/2006/relationships" xmlns:p="http://schemas.openxmlformats.org/presentationml/2006/main">
  <p:tag name="KSO_WM_DIAGRAM_MAX_ITEMCNT" val="5"/>
  <p:tag name="KSO_WM_DIAGRAM_MIN_ITEMCNT" val="2"/>
  <p:tag name="KSO_WM_DIAGRAM_VIRTUALLY_FRAME" val="{&quot;height&quot;:402.5,&quot;width&quot;:348.850067138671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1"/>
  <p:tag name="KSO_WM_DIAGRAM_COLOR_TEXT_CAN_REMOVE" val="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7916_2*l_h_f*1_1_1"/>
  <p:tag name="KSO_WM_TEMPLATE_CATEGORY" val="diagram"/>
  <p:tag name="KSO_WM_TEMPLATE_INDEX" val="20237916"/>
  <p:tag name="KSO_WM_UNIT_LAYERLEVEL" val="1_1_1"/>
  <p:tag name="KSO_WM_TAG_VERSION" val="3.0"/>
  <p:tag name="KSO_WM_BEAUTIFY_FLAG" val="#wm#"/>
  <p:tag name="KSO_WM_UNIT_TEXT_FILL_FORE_SCHEMECOLOR_INDEX" val="1"/>
  <p:tag name="KSO_WM_UNIT_TEXT_FILL_TYPE" val="1"/>
  <p:tag name="KSO_WM_UNIT_PRESET_TEXT" val="Presentations are communication tools that can be used as demonstrations."/>
  <p:tag name="KSO_WM_UNIT_USESOURCEFORMAT_APPLY" val="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SLIDE_ID" val="custom20238206_1"/>
  <p:tag name="KSO_WM_TEMPLATE_SUBCATEGORY" val="0"/>
  <p:tag name="KSO_WM_TEMPLATE_MASTER_TYPE" val="0"/>
  <p:tag name="KSO_WM_TEMPLATE_COLOR_TYPE" val="0"/>
  <p:tag name="KSO_WM_SLIDE_ITEM_CNT" val="3"/>
  <p:tag name="KSO_WM_SLIDE_INDEX" val="1"/>
  <p:tag name="KSO_WM_TAG_VERSION" val="3.0"/>
  <p:tag name="KSO_WM_BEAUTIFY_FLAG" val="#wm#"/>
  <p:tag name="KSO_WM_TEMPLATE_CATEGORY" val="custom"/>
  <p:tag name="KSO_WM_TEMPLATE_INDEX" val="20238206"/>
  <p:tag name="KSO_WM_SLIDE_TYPE" val="text"/>
  <p:tag name="KSO_WM_SLIDE_SUBTYPE" val="picTxt"/>
  <p:tag name="KSO_WM_SLIDE_SIZE" val="348.85*242.3"/>
  <p:tag name="KSO_WM_SLIDE_POSITION" val="78.2*225.15"/>
  <p:tag name="KSO_WM_SLIDE_LAYOUT" val="a_d_l"/>
  <p:tag name="KSO_WM_SLIDE_LAYOUT_CNT" val="1_1_1"/>
  <p:tag name="KSO_WM_SPECIAL_SOURCE" val="bdnull"/>
  <p:tag name="KSO_WM_DIAGRAM_GROUP_CODE" val="l1-1"/>
  <p:tag name="KSO_WM_SLIDE_DIAGTYPE" val="l"/>
</p:tagLst>
</file>

<file path=ppt/tags/tag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8206_1*a*1"/>
  <p:tag name="KSO_WM_TEMPLATE_CATEGORY" val="custom"/>
  <p:tag name="KSO_WM_TEMPLATE_INDEX" val="20238206"/>
  <p:tag name="KSO_WM_UNIT_LAYERLEVEL" val="1"/>
  <p:tag name="KSO_WM_TAG_VERSION" val="3.0"/>
  <p:tag name="KSO_WM_BEAUTIFY_FLAG" val="#wm#"/>
  <p:tag name="KSO_WM_DIAGRAM_GROUP_CODE" val="l1-1"/>
  <p:tag name="KSO_WM_UNIT_TEXT_FILL_FORE_SCHEMECOLOR_INDEX" val="13"/>
  <p:tag name="KSO_WM_UNIT_TEXT_FILL_TYPE" val="1"/>
  <p:tag name="KSO_WM_UNIT_USESOURCEFORMAT_APPLY" val="1"/>
  <p:tag name="KSO_WM_UNIT_PRESET_TEXT" val="Your title here"/>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38206_1*i*1"/>
  <p:tag name="KSO_WM_TEMPLATE_CATEGORY" val="custom"/>
  <p:tag name="KSO_WM_TEMPLATE_INDEX" val="20238206"/>
  <p:tag name="KSO_WM_UNIT_LAYERLEVEL" val="1"/>
  <p:tag name="KSO_WM_TAG_VERSION" val="3.0"/>
  <p:tag name="KSO_WM_UNIT_FILL_FORE_SCHEMECOLOR_INDEX" val="5"/>
  <p:tag name="KSO_WM_UNIT_FILL_TYPE" val="1"/>
  <p:tag name="KSO_WM_UNIT_TEXT_FILL_FORE_SCHEMECOLOR_INDEX" val="2"/>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8206_1*i*2"/>
  <p:tag name="KSO_WM_TEMPLATE_CATEGORY" val="custom"/>
  <p:tag name="KSO_WM_TEMPLATE_INDEX" val="20238206"/>
  <p:tag name="KSO_WM_UNIT_LAYERLEVEL" val="1"/>
  <p:tag name="KSO_WM_TAG_VERSION" val="3.0"/>
  <p:tag name="KSO_WM_UNIT_FILL_FORE_SCHEMECOLOR_INDEX" val="14"/>
  <p:tag name="KSO_WM_UNIT_FILL_TYPE" val="1"/>
  <p:tag name="KSO_WM_UNIT_SHADOW_SCHEMECOLOR_INDEX" val="13"/>
  <p:tag name="KSO_WM_UNIT_TEXT_FILL_FORE_SCHEMECOLOR_INDEX" val="2"/>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TYPE" val="i"/>
  <p:tag name="KSO_WM_UNIT_INDEX" val="3"/>
  <p:tag name="KSO_WM_UNIT_ID" val="custom20238206_1*i*3"/>
  <p:tag name="KSO_WM_TEMPLATE_CATEGORY" val="custom"/>
  <p:tag name="KSO_WM_TEMPLATE_INDEX" val="20238206"/>
  <p:tag name="KSO_WM_UNIT_LAYERLEVEL" val="1"/>
  <p:tag name="KSO_WM_TAG_VERSION" val="3.0"/>
  <p:tag name="KSO_WM_UNIT_FILL_FORE_SCHEMECOLOR_INDEX" val="14"/>
  <p:tag name="KSO_WM_UNIT_FILL_TYPE" val="1"/>
  <p:tag name="KSO_WM_UNIT_SHADOW_SCHEMECOLOR_INDEX" val="13"/>
  <p:tag name="KSO_WM_UNIT_TEXT_FILL_FORE_SCHEMECOLOR_INDEX" val="2"/>
  <p:tag name="KSO_WM_UNIT_TEXT_FILL_TYPE" val="1"/>
  <p:tag name="KSO_WM_UNIT_USESOURCEFORMAT_APPLY" val="1"/>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740</Words>
  <Application>Microsoft Office PowerPoint</Application>
  <PresentationFormat>Widescreen</PresentationFormat>
  <Paragraphs>61</Paragraphs>
  <Slides>21</Slides>
  <Notes>3</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21</vt:i4>
      </vt:variant>
    </vt:vector>
  </HeadingPairs>
  <TitlesOfParts>
    <vt:vector size="39" baseType="lpstr">
      <vt:lpstr>SimSun</vt:lpstr>
      <vt:lpstr>#9Slide03 SVN-Avo Bold</vt:lpstr>
      <vt:lpstr>#9Slide07 Bungee</vt:lpstr>
      <vt:lpstr>Arial</vt:lpstr>
      <vt:lpstr>Arial-Rounded</vt:lpstr>
      <vt:lpstr>Calibri</vt:lpstr>
      <vt:lpstr>Calibri Light</vt:lpstr>
      <vt:lpstr>Century Gothic</vt:lpstr>
      <vt:lpstr>HP001 4H Normal</vt:lpstr>
      <vt:lpstr>Open Sans</vt:lpstr>
      <vt:lpstr>Tahoma</vt:lpstr>
      <vt:lpstr>Times New Roman</vt:lpstr>
      <vt:lpstr>UTM Avo</vt:lpstr>
      <vt:lpstr>Wingdings 3</vt:lpstr>
      <vt:lpstr>3_Office Theme</vt:lpstr>
      <vt:lpstr>6_Office Theme</vt:lpstr>
      <vt:lpstr>1_Office Theme</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Admin</dc:creator>
  <cp:lastModifiedBy>Admin</cp:lastModifiedBy>
  <cp:revision>84</cp:revision>
  <dcterms:created xsi:type="dcterms:W3CDTF">2021-05-25T09:40:00Z</dcterms:created>
  <dcterms:modified xsi:type="dcterms:W3CDTF">2025-04-10T15:26:54Z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1033-12.2.0.17562</vt:lpwstr>
  </property>
  <property fmtid="{D5CDD505-2E9C-101B-9397-08002B2CF9AE}" pid="3" name="ICV">
    <vt:lpwstr>EEB3F876327A4EC7B6FC56081BBEE412_12</vt:lpwstr>
  </property>
</Properties>
</file>