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13" r:id="rId3"/>
    <p:sldMasterId id="2147483723" r:id="rId4"/>
    <p:sldMasterId id="2147483733" r:id="rId5"/>
    <p:sldMasterId id="2147483743" r:id="rId6"/>
    <p:sldMasterId id="2147483763" r:id="rId7"/>
    <p:sldMasterId id="2147483773" r:id="rId8"/>
  </p:sldMasterIdLst>
  <p:notesMasterIdLst>
    <p:notesMasterId r:id="rId24"/>
  </p:notesMasterIdLst>
  <p:sldIdLst>
    <p:sldId id="389" r:id="rId9"/>
    <p:sldId id="265" r:id="rId10"/>
    <p:sldId id="377" r:id="rId11"/>
    <p:sldId id="378" r:id="rId12"/>
    <p:sldId id="379" r:id="rId13"/>
    <p:sldId id="380" r:id="rId14"/>
    <p:sldId id="381" r:id="rId15"/>
    <p:sldId id="387" r:id="rId16"/>
    <p:sldId id="382" r:id="rId17"/>
    <p:sldId id="383" r:id="rId18"/>
    <p:sldId id="384" r:id="rId19"/>
    <p:sldId id="385" r:id="rId20"/>
    <p:sldId id="388" r:id="rId21"/>
    <p:sldId id="281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11404-84A7-41F2-A260-67A6B9F42F7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72C44-FDC6-4D52-8FFD-7AD7E0D44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95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38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61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2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60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730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921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56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27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77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857530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376949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8C39B41-D8B5-4052-B551-9B5525EAA8B6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81918090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D94136C-8742-45B2-AF27-D93DF72833A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92276637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2ABBEA6-7C60-4B02-AE87-00D78D8422AF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70051676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9CAD897-D46E-4AD2-BD9B-49DD3E640873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88229342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E2D6473-DF6D-4702-B328-E0DD40540A4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9983126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E26F7E3A-B166-407D-9866-32884E7D5B37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1575917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767151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48922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913791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992240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231263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402522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562292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2963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998086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907423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66878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167732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325253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138588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3245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556120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453593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531343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461751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90575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511023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808319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592619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34358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93529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473263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948417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8023353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6916673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298893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4C5F-A0A4-B4CD-325E-88F37F41C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F23DF-6C8B-B4D8-77E7-7FD4C6B9F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663EC-83B2-3F69-3601-0F954668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639C5-EFF6-93E5-508A-8CE24197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47F4D-2A51-92E6-B813-0B2E2F52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0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0951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3158-9DB5-05D5-BEF8-9B07E5FF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D5929-FC50-0EB6-F0B1-52860F485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76A73-489F-C2A0-06D6-3EE71B89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7C583-A5DB-F7D0-4353-15FF2642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AD501-AD74-67D8-2B61-CBDA55EB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84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9D98-E8D2-1722-9D2E-18D83D25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1A017-CA3B-4612-8690-8E2F616D6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E9E97-AA70-203C-5268-BEC7058D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A9C83-920C-3DAD-FA61-F4AD7738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0715-B0D7-4123-AE44-104AAA1F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081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1226-1E2C-6616-C4A0-3C013711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F6FF6-A6CA-7160-6509-B21C9585B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1A8BA-1E62-85F4-0FC9-25DBCEC9B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D0414-272F-66DE-06CE-BB3FC201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C65E4-21F0-3DAC-5EE2-EA40E597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74827-DD42-3237-9CA9-06BCF1CB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10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654A-B482-88D5-E3F3-4E0F8F663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9DE55-5577-A255-10FF-0D15A44E5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5428C-06C2-1F4E-526F-58A0B7C0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3FE09-C6AB-AAF3-FCE5-375A9BC15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1B23D-79B2-6E8C-D352-324849BA2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0867D4-01DA-5205-4609-EA1E5DEB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59C7F-01DD-68F6-1471-733BC594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1BA1C-48A3-5EDE-6627-25FB8C1C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31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7903-D450-1213-7B8B-DFEF9542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AF8F9-56AA-0C1B-7799-F132184E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307DE-351C-36D3-13DA-7C156105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34D2C-78E2-CEE1-48A1-0C02F192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8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AA5DD-A59A-9C17-B619-DCC55962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7164-33EB-8601-E5E6-FF2A13C2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ECC7A-045A-A997-F542-3F6EBDF9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5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E9C7-FF7F-C55B-33C6-946302A6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CF35D-CF3C-35AA-3D06-C8CE4EA67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B4F8C-986E-76FF-9BE3-9DC5E0B68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AF8C2-8A33-4C4F-E129-BD73B233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D94FB-FFF1-09B8-A6E9-72A0AFD7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C9945-1D2C-7F72-E525-D46882B1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42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FC92E-4AAE-060C-C60B-51730E1E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4A7DE-4A97-AA2D-0F28-457FD518E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57949-4A79-A250-72C8-ED8CD4D9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3768B-0014-D2A3-F53E-F8DC1C75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CF373-DEF4-D596-33B1-48554B9C7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6BDDD-B2D0-10EE-EAD0-4CE09FD5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47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3F34-735F-D06E-FF57-343861D8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8A678-B80E-9B28-6033-C9A0F0A47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5CFF3-0BDD-BE8B-45A7-2DD01768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C2871-EC04-EDA1-3921-AC33114B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DE84-E9EF-18F3-DB90-21B6A9F7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56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085CA-D63B-BC3B-7F3E-BA2462DE4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97D35-5446-959F-BBA4-C139E607D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E639C-747B-2ED1-9C00-B1AAE027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C413F-721C-D3F9-1AB7-5E3E3122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F2DBA-0BCC-0C24-2179-9434F157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1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472900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499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891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39262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315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80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074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279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041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296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82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581758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4791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62670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809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1438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033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4606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020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162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0974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30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118118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03496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366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0796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1380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268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125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838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0539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98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8217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193846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9147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8829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4702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4889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3652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7129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016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8553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81706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10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252DE4-7BD8-49B7-B2B2-7F4CD0F29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07129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695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4720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4680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296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6927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BDF68E2-58F2-4D09-BE8B-E3BD0653305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0370747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28FC5F6-F338-4AE4-BB23-26385BCFC423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8742414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0EBB0C4-6273-4C6E-B9BD-2EDC30F1CD52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110147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19AB4D41-86C1-4908-B66A-0B50CEB3BF2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5573058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E6426E2C-56C1-4E0D-A793-0088A7FDD37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5870307"/>
      </p:ext>
    </p:extLst>
  </p:cSld>
  <p:clrMapOvr>
    <a:masterClrMapping/>
  </p:clrMapOvr>
  <p:transition spd="slow">
    <p:push dir="u"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7" r:id="rId36"/>
    <p:sldLayoutId id="2147483698" r:id="rId37"/>
    <p:sldLayoutId id="2147483700" r:id="rId38"/>
  </p:sldLayoutIdLst>
  <p:transition spd="slow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3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524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735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4136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27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98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8624D31-43A5-475A-80CF-332C9F6DCF3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6645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push dir="u"/>
  </p:transition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NULL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audio" Target="NUL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jpeg"/><Relationship Id="rId18" Type="http://schemas.openxmlformats.org/officeDocument/2006/relationships/image" Target="../media/image13.svg"/><Relationship Id="rId26" Type="http://schemas.openxmlformats.org/officeDocument/2006/relationships/audio" Target="../media/audio2.wav"/><Relationship Id="rId3" Type="http://schemas.microsoft.com/office/2007/relationships/media" Target="../media/media2.mp3"/><Relationship Id="rId21" Type="http://schemas.openxmlformats.org/officeDocument/2006/relationships/image" Target="../media/image30.png"/><Relationship Id="rId7" Type="http://schemas.microsoft.com/office/2007/relationships/media" Target="../media/media4.mp3"/><Relationship Id="rId12" Type="http://schemas.openxmlformats.org/officeDocument/2006/relationships/audio" Target="../media/audio3.wav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24" Type="http://schemas.microsoft.com/office/2007/relationships/hdphoto" Target="../media/hdphoto1.wdp"/><Relationship Id="rId5" Type="http://schemas.openxmlformats.org/officeDocument/2006/relationships/audio" Target="NULL" TargetMode="External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6.png"/><Relationship Id="rId22" Type="http://schemas.openxmlformats.org/officeDocument/2006/relationships/image" Target="../media/image17.svg"/><Relationship Id="rId27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jpeg"/><Relationship Id="rId18" Type="http://schemas.openxmlformats.org/officeDocument/2006/relationships/image" Target="../media/image13.svg"/><Relationship Id="rId26" Type="http://schemas.openxmlformats.org/officeDocument/2006/relationships/audio" Target="../media/audio2.wav"/><Relationship Id="rId3" Type="http://schemas.microsoft.com/office/2007/relationships/media" Target="../media/media2.mp3"/><Relationship Id="rId21" Type="http://schemas.openxmlformats.org/officeDocument/2006/relationships/image" Target="../media/image36.png"/><Relationship Id="rId7" Type="http://schemas.microsoft.com/office/2007/relationships/media" Target="../media/media4.mp3"/><Relationship Id="rId12" Type="http://schemas.openxmlformats.org/officeDocument/2006/relationships/audio" Target="../media/audio3.wav"/><Relationship Id="rId17" Type="http://schemas.openxmlformats.org/officeDocument/2006/relationships/image" Target="../media/image34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24" Type="http://schemas.microsoft.com/office/2007/relationships/hdphoto" Target="../media/hdphoto1.wdp"/><Relationship Id="rId5" Type="http://schemas.openxmlformats.org/officeDocument/2006/relationships/audio" Target="NULL" TargetMode="External"/><Relationship Id="rId15" Type="http://schemas.openxmlformats.org/officeDocument/2006/relationships/image" Target="../media/image33.png"/><Relationship Id="rId23" Type="http://schemas.openxmlformats.org/officeDocument/2006/relationships/image" Target="../media/image31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6.png"/><Relationship Id="rId22" Type="http://schemas.openxmlformats.org/officeDocument/2006/relationships/image" Target="../media/image17.svg"/><Relationship Id="rId27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3.jpeg"/><Relationship Id="rId24" Type="http://schemas.openxmlformats.org/officeDocument/2006/relationships/image" Target="../media/image22.svg"/><Relationship Id="rId5" Type="http://schemas.openxmlformats.org/officeDocument/2006/relationships/audio" Target="NULL" TargetMode="External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0.png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9.png"/><Relationship Id="rId10" Type="http://schemas.openxmlformats.org/officeDocument/2006/relationships/image" Target="../media/image22.svg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image" Target="../media/image15.pn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f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ages_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9603">
            <a:off x="711200" y="457201"/>
            <a:ext cx="2032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9938"/>
            <a:ext cx="3048000" cy="22780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images_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71930">
            <a:off x="9448800" y="3276601"/>
            <a:ext cx="2235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Google Shape;60;p12"/>
          <p:cNvSpPr txBox="1">
            <a:spLocks noGrp="1"/>
          </p:cNvSpPr>
          <p:nvPr/>
        </p:nvSpPr>
        <p:spPr>
          <a:xfrm>
            <a:off x="1700953" y="187114"/>
            <a:ext cx="9157547" cy="774156"/>
          </a:xfrm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 kern="1200">
                <a:solidFill>
                  <a:srgbClr val="7C7F9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Tx/>
              <a:buNone/>
              <a:tabLst/>
              <a:defRPr/>
            </a:pPr>
            <a:r>
              <a:rPr kumimoji="0" lang="en-GB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 panose="020B0604020202020204"/>
              </a:rPr>
              <a:t>TRƯỜNG TIỂU HỌC </a:t>
            </a:r>
            <a:r>
              <a:rPr kumimoji="0" lang="en-GB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 panose="020B0604020202020204"/>
              </a:rPr>
              <a:t>AN HỒNG</a:t>
            </a:r>
            <a:endParaRPr kumimoji="0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961814" y="748145"/>
            <a:ext cx="10268373" cy="2843804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  <a:scene3d>
              <a:camera prst="perspectiveRelaxedModerately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+mn-ea"/>
              </a:rPr>
              <a:t>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+mn-ea"/>
              </a:rPr>
              <a:t>HÂN HOAN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+mn-ea"/>
              </a:rPr>
              <a:t>CHÀO MỪNG CÁC THẦY CÔ VỀ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+mn-ea"/>
              </a:rPr>
              <a:t>DỰ GIỜ  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+mn-ea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3185345" y="3915289"/>
            <a:ext cx="5849620" cy="748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MÔN: </a:t>
            </a:r>
            <a:r>
              <a:rPr kumimoji="0" lang="en-US" sz="4267" b="1" i="0" u="none" strike="noStrike" kern="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TOÁN</a:t>
            </a:r>
            <a:r>
              <a:rPr kumimoji="0" lang="en-US" sz="4267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5</a:t>
            </a:r>
          </a:p>
        </p:txBody>
      </p:sp>
      <p:sp>
        <p:nvSpPr>
          <p:cNvPr id="10" name="Text Box 4"/>
          <p:cNvSpPr txBox="1"/>
          <p:nvPr/>
        </p:nvSpPr>
        <p:spPr>
          <a:xfrm>
            <a:off x="2785321" y="4911422"/>
            <a:ext cx="6988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Giáo</a:t>
            </a:r>
            <a:r>
              <a:rPr kumimoji="0" lang="en-US" sz="32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viên</a:t>
            </a:r>
            <a:r>
              <a:rPr kumimoji="0" lang="en-US" sz="32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thực</a:t>
            </a:r>
            <a:r>
              <a:rPr kumimoji="0" lang="en-US" sz="32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32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3200" b="1" i="0" u="none" strike="noStrike" kern="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Lê</a:t>
            </a:r>
            <a:r>
              <a:rPr kumimoji="0" lang="en-US" sz="32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Thị</a:t>
            </a:r>
            <a:r>
              <a:rPr kumimoji="0" lang="en-US" sz="32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Duyên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7307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D24525-685E-D090-33EA-12E94E394CE0}"/>
              </a:ext>
            </a:extLst>
          </p:cNvPr>
          <p:cNvSpPr/>
          <p:nvPr/>
        </p:nvSpPr>
        <p:spPr>
          <a:xfrm>
            <a:off x="565072" y="659674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2F503-6045-FB49-18AF-8092272964F7}"/>
              </a:ext>
            </a:extLst>
          </p:cNvPr>
          <p:cNvSpPr txBox="1"/>
          <p:nvPr/>
        </p:nvSpPr>
        <p:spPr>
          <a:xfrm>
            <a:off x="1066800" y="707299"/>
            <a:ext cx="1072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09E528-96CD-A417-5438-11DF1762B8C0}"/>
              </a:ext>
            </a:extLst>
          </p:cNvPr>
          <p:cNvGrpSpPr/>
          <p:nvPr/>
        </p:nvGrpSpPr>
        <p:grpSpPr>
          <a:xfrm>
            <a:off x="918716" y="1247774"/>
            <a:ext cx="4453384" cy="1266825"/>
            <a:chOff x="918716" y="1247774"/>
            <a:chExt cx="4453384" cy="12668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C1391F-8A0F-E5F6-94FC-8E7B7F9351A4}"/>
                </a:ext>
              </a:extLst>
            </p:cNvPr>
            <p:cNvSpPr/>
            <p:nvPr/>
          </p:nvSpPr>
          <p:spPr>
            <a:xfrm>
              <a:off x="1495425" y="1609725"/>
              <a:ext cx="3876675" cy="847725"/>
            </a:xfrm>
            <a:prstGeom prst="rect">
              <a:avLst/>
            </a:prstGeom>
            <a:solidFill>
              <a:srgbClr val="C5FBD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1A6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5A4FFCDF-4165-7D8D-F96E-94EF7399B42D}"/>
                </a:ext>
              </a:extLst>
            </p:cNvPr>
            <p:cNvSpPr/>
            <p:nvPr/>
          </p:nvSpPr>
          <p:spPr>
            <a:xfrm>
              <a:off x="918716" y="1247774"/>
              <a:ext cx="776734" cy="1266825"/>
            </a:xfrm>
            <a:custGeom>
              <a:avLst/>
              <a:gdLst/>
              <a:ahLst/>
              <a:cxnLst/>
              <a:rect l="l" t="t" r="r" b="b"/>
              <a:pathLst>
                <a:path w="2483514" h="4114800">
                  <a:moveTo>
                    <a:pt x="0" y="0"/>
                  </a:moveTo>
                  <a:lnTo>
                    <a:pt x="2483514" y="0"/>
                  </a:lnTo>
                  <a:lnTo>
                    <a:pt x="24835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A9EC44-557B-D87F-5996-8B41CDA068CF}"/>
              </a:ext>
            </a:extLst>
          </p:cNvPr>
          <p:cNvGrpSpPr/>
          <p:nvPr/>
        </p:nvGrpSpPr>
        <p:grpSpPr>
          <a:xfrm>
            <a:off x="703422" y="2619375"/>
            <a:ext cx="4640103" cy="1200150"/>
            <a:chOff x="703422" y="2619375"/>
            <a:chExt cx="4640103" cy="1200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21B1DA-66A5-C5C0-FCA8-129923BB87E7}"/>
                </a:ext>
              </a:extLst>
            </p:cNvPr>
            <p:cNvSpPr/>
            <p:nvPr/>
          </p:nvSpPr>
          <p:spPr>
            <a:xfrm>
              <a:off x="1466850" y="2867025"/>
              <a:ext cx="3876675" cy="847725"/>
            </a:xfrm>
            <a:prstGeom prst="rect">
              <a:avLst/>
            </a:prstGeom>
            <a:solidFill>
              <a:srgbClr val="FCFBC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1A6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758D79A-E543-C483-11FA-A8F1A82A849D}"/>
                </a:ext>
              </a:extLst>
            </p:cNvPr>
            <p:cNvSpPr/>
            <p:nvPr/>
          </p:nvSpPr>
          <p:spPr>
            <a:xfrm>
              <a:off x="703422" y="2619375"/>
              <a:ext cx="887254" cy="1200150"/>
            </a:xfrm>
            <a:custGeom>
              <a:avLst/>
              <a:gdLst/>
              <a:ahLst/>
              <a:cxnLst/>
              <a:rect l="l" t="t" r="r" b="b"/>
              <a:pathLst>
                <a:path w="3137535" h="4114800">
                  <a:moveTo>
                    <a:pt x="0" y="0"/>
                  </a:moveTo>
                  <a:lnTo>
                    <a:pt x="3137535" y="0"/>
                  </a:lnTo>
                  <a:lnTo>
                    <a:pt x="313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84B271-C3E7-76D2-0111-3422C4D47CAC}"/>
              </a:ext>
            </a:extLst>
          </p:cNvPr>
          <p:cNvGrpSpPr/>
          <p:nvPr/>
        </p:nvGrpSpPr>
        <p:grpSpPr>
          <a:xfrm>
            <a:off x="857249" y="3790950"/>
            <a:ext cx="4457701" cy="1426246"/>
            <a:chOff x="857249" y="3790950"/>
            <a:chExt cx="4457701" cy="14262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4ED16D-FB5D-3DA4-098D-2A16DDF43767}"/>
                </a:ext>
              </a:extLst>
            </p:cNvPr>
            <p:cNvSpPr/>
            <p:nvPr/>
          </p:nvSpPr>
          <p:spPr>
            <a:xfrm>
              <a:off x="1438275" y="4267200"/>
              <a:ext cx="3876675" cy="847725"/>
            </a:xfrm>
            <a:prstGeom prst="rect">
              <a:avLst/>
            </a:prstGeom>
            <a:solidFill>
              <a:srgbClr val="C3F3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mươi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lăm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1A6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061B1634-D838-E903-2F18-67261BD7DC83}"/>
                </a:ext>
              </a:extLst>
            </p:cNvPr>
            <p:cNvSpPr/>
            <p:nvPr/>
          </p:nvSpPr>
          <p:spPr>
            <a:xfrm flipH="1">
              <a:off x="857249" y="3790950"/>
              <a:ext cx="791538" cy="1426246"/>
            </a:xfrm>
            <a:custGeom>
              <a:avLst/>
              <a:gdLst/>
              <a:ahLst/>
              <a:cxnLst/>
              <a:rect l="l" t="t" r="r" b="b"/>
              <a:pathLst>
                <a:path w="2394339" h="4114800">
                  <a:moveTo>
                    <a:pt x="0" y="0"/>
                  </a:moveTo>
                  <a:lnTo>
                    <a:pt x="2394339" y="0"/>
                  </a:lnTo>
                  <a:lnTo>
                    <a:pt x="239433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1E1735-CD07-595E-6F2A-D6C2046119BC}"/>
              </a:ext>
            </a:extLst>
          </p:cNvPr>
          <p:cNvGrpSpPr/>
          <p:nvPr/>
        </p:nvGrpSpPr>
        <p:grpSpPr>
          <a:xfrm>
            <a:off x="581025" y="5429250"/>
            <a:ext cx="4724400" cy="1206602"/>
            <a:chOff x="581025" y="5429250"/>
            <a:chExt cx="4724400" cy="120660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32BBF4-18B5-2460-8334-52C25442D87C}"/>
                </a:ext>
              </a:extLst>
            </p:cNvPr>
            <p:cNvSpPr/>
            <p:nvPr/>
          </p:nvSpPr>
          <p:spPr>
            <a:xfrm>
              <a:off x="1428750" y="5676900"/>
              <a:ext cx="3876675" cy="847725"/>
            </a:xfrm>
            <a:prstGeom prst="rect">
              <a:avLst/>
            </a:prstGeom>
            <a:solidFill>
              <a:srgbClr val="FDEEE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nghìn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A6FF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1A6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11F61B8-B522-E566-CC22-E1D1448750A6}"/>
                </a:ext>
              </a:extLst>
            </p:cNvPr>
            <p:cNvSpPr/>
            <p:nvPr/>
          </p:nvSpPr>
          <p:spPr>
            <a:xfrm flipH="1">
              <a:off x="581025" y="5429250"/>
              <a:ext cx="1123950" cy="1206602"/>
            </a:xfrm>
            <a:custGeom>
              <a:avLst/>
              <a:gdLst/>
              <a:ahLst/>
              <a:cxnLst/>
              <a:rect l="l" t="t" r="r" b="b"/>
              <a:pathLst>
                <a:path w="3477006" h="4114800">
                  <a:moveTo>
                    <a:pt x="0" y="0"/>
                  </a:moveTo>
                  <a:lnTo>
                    <a:pt x="3477006" y="0"/>
                  </a:lnTo>
                  <a:lnTo>
                    <a:pt x="34770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7F35D9-8A76-D658-82C5-59B50C351C29}"/>
              </a:ext>
            </a:extLst>
          </p:cNvPr>
          <p:cNvGrpSpPr/>
          <p:nvPr/>
        </p:nvGrpSpPr>
        <p:grpSpPr>
          <a:xfrm>
            <a:off x="8380990" y="967611"/>
            <a:ext cx="2125375" cy="2148101"/>
            <a:chOff x="8380990" y="967611"/>
            <a:chExt cx="2125375" cy="2148101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1F755287-9CA4-2F25-89AE-03018FF329AA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94E318-E754-662A-8652-AA7C72A6D88F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71,84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4FF196-E73B-B826-DDD4-A57D8091CE8A}"/>
              </a:ext>
            </a:extLst>
          </p:cNvPr>
          <p:cNvGrpSpPr/>
          <p:nvPr/>
        </p:nvGrpSpPr>
        <p:grpSpPr>
          <a:xfrm>
            <a:off x="8371157" y="2216306"/>
            <a:ext cx="2125375" cy="2148101"/>
            <a:chOff x="8380990" y="967611"/>
            <a:chExt cx="2125375" cy="2148101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4A26693-A483-3EDF-BF36-8374718F64B8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461325-A74A-EB76-E7B9-2E314E9D2018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3,1416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6FD642-3B30-487E-2761-0E52AD692C34}"/>
              </a:ext>
            </a:extLst>
          </p:cNvPr>
          <p:cNvGrpSpPr/>
          <p:nvPr/>
        </p:nvGrpSpPr>
        <p:grpSpPr>
          <a:xfrm>
            <a:off x="8469481" y="3563326"/>
            <a:ext cx="2125375" cy="2148101"/>
            <a:chOff x="8380990" y="967611"/>
            <a:chExt cx="2125375" cy="2148101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8DBFEB26-4568-E7C7-3199-20D16596A382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19BA99-9645-B3F4-000F-E6390DDB34BF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415,2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7F018CC-8297-AB69-5937-24F2CBFE104C}"/>
              </a:ext>
            </a:extLst>
          </p:cNvPr>
          <p:cNvGrpSpPr/>
          <p:nvPr/>
        </p:nvGrpSpPr>
        <p:grpSpPr>
          <a:xfrm>
            <a:off x="8469481" y="4930010"/>
            <a:ext cx="2125375" cy="2148101"/>
            <a:chOff x="8380990" y="967611"/>
            <a:chExt cx="2125375" cy="2148101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C266BA1D-2BF1-65E6-FC9A-0DEB2993069F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14B547-62E7-D110-A422-3D307A82DBA1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0,935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61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0885 0.18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20964 0.42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1458 -0.366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21771 -0.183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1290962" y="703400"/>
            <a:ext cx="1001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203575" y="1148290"/>
              <a:ext cx="6492876" cy="39382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246438">
                      <a:extLst>
                        <a:ext uri="{9D8B030D-6E8A-4147-A177-3AD203B41FA5}">
                          <a16:colId xmlns:a16="http://schemas.microsoft.com/office/drawing/2014/main" val="3863879547"/>
                        </a:ext>
                      </a:extLst>
                    </a:gridCol>
                    <a:gridCol w="3246438">
                      <a:extLst>
                        <a:ext uri="{9D8B030D-6E8A-4147-A177-3AD203B41FA5}">
                          <a16:colId xmlns:a16="http://schemas.microsoft.com/office/drawing/2014/main" val="2181595371"/>
                        </a:ext>
                      </a:extLst>
                    </a:gridCol>
                  </a:tblGrid>
                  <a:tr h="8749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/>
                          </a:r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9321278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00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4279342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28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3476372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num>
                                  <m:den/>
                                </m:f>
                              </m:oMath>
                            </m:oMathPara>
                          </a14:m>
                          <a:endParaRPr lang="en-US" sz="24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7941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7143986"/>
                  </p:ext>
                </p:extLst>
              </p:nvPr>
            </p:nvGraphicFramePr>
            <p:xfrm>
              <a:off x="3203575" y="1148290"/>
              <a:ext cx="6492876" cy="39382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246438">
                      <a:extLst>
                        <a:ext uri="{9D8B030D-6E8A-4147-A177-3AD203B41FA5}">
                          <a16:colId xmlns:a16="http://schemas.microsoft.com/office/drawing/2014/main" val="3863879547"/>
                        </a:ext>
                      </a:extLst>
                    </a:gridCol>
                    <a:gridCol w="3246438">
                      <a:extLst>
                        <a:ext uri="{9D8B030D-6E8A-4147-A177-3AD203B41FA5}">
                          <a16:colId xmlns:a16="http://schemas.microsoft.com/office/drawing/2014/main" val="2181595371"/>
                        </a:ext>
                      </a:extLst>
                    </a:gridCol>
                  </a:tblGrid>
                  <a:tr h="874977"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9321278"/>
                      </a:ext>
                    </a:extLst>
                  </a:tr>
                  <a:tr h="1049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87791" r="-100750" b="-1936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87791" r="-750" b="-1936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4279342"/>
                      </a:ext>
                    </a:extLst>
                  </a:tr>
                  <a:tr h="1007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194578" r="-100750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194578" r="-750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3476372"/>
                      </a:ext>
                    </a:extLst>
                  </a:tr>
                  <a:tr h="10059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296364" r="-100750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296364" r="-750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7941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CAE5F62-E384-A99F-B13A-EFC7BEF538FB}"/>
              </a:ext>
            </a:extLst>
          </p:cNvPr>
          <p:cNvSpPr/>
          <p:nvPr/>
        </p:nvSpPr>
        <p:spPr>
          <a:xfrm>
            <a:off x="7810500" y="2085975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91675A-4EEC-A7C6-7144-DC150122CB49}"/>
              </a:ext>
            </a:extLst>
          </p:cNvPr>
          <p:cNvSpPr/>
          <p:nvPr/>
        </p:nvSpPr>
        <p:spPr>
          <a:xfrm>
            <a:off x="7810500" y="3105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88158B-A61A-0F44-BA55-8F4FDE1D4DD9}"/>
              </a:ext>
            </a:extLst>
          </p:cNvPr>
          <p:cNvSpPr/>
          <p:nvPr/>
        </p:nvSpPr>
        <p:spPr>
          <a:xfrm>
            <a:off x="7800975" y="4629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2976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1290962" y="636725"/>
            <a:ext cx="10196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A999F-A71E-559F-B2D3-EDDA72FC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5" y="1290637"/>
            <a:ext cx="421005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Straight Connector 3"/>
          <p:cNvCxnSpPr/>
          <p:nvPr/>
        </p:nvCxnSpPr>
        <p:spPr>
          <a:xfrm flipV="1">
            <a:off x="1483360" y="1188720"/>
            <a:ext cx="9875520" cy="19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72640" y="1765934"/>
            <a:ext cx="3992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534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161739" y="34613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endParaRPr lang="en-US" dirty="0" smtClean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 smtClean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 smtClean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 smtClean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 smtClean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 smtClean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 smtClean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/>
          </a:p>
          <a:p>
            <a:pPr lvl="0" algn="ctr" defTabSz="1219170">
              <a:buClr>
                <a:srgbClr val="000000"/>
              </a:buClr>
              <a:defRPr/>
            </a:pPr>
            <a:endParaRPr lang="en-US" dirty="0"/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600" i="1" dirty="0" smtClean="0">
                <a:solidFill>
                  <a:schemeClr val="bg1">
                    <a:lumMod val="10000"/>
                  </a:schemeClr>
                </a:solidFill>
              </a:rPr>
              <a:t>T</a:t>
            </a:r>
            <a:r>
              <a:rPr lang="pl-PL" sz="3600" i="1" dirty="0" smtClean="0">
                <a:solidFill>
                  <a:schemeClr val="bg1">
                    <a:lumMod val="10000"/>
                  </a:schemeClr>
                </a:solidFill>
              </a:rPr>
              <a:t>ừ </a:t>
            </a:r>
            <a:r>
              <a:rPr lang="pl-PL" sz="3600" i="1" dirty="0">
                <a:solidFill>
                  <a:schemeClr val="bg1">
                    <a:lumMod val="10000"/>
                  </a:schemeClr>
                </a:solidFill>
              </a:rPr>
              <a:t>4 tấm thẻ đó, </a:t>
            </a:r>
            <a:r>
              <a:rPr lang="en-US" sz="3600" i="1" dirty="0" err="1" smtClean="0">
                <a:solidFill>
                  <a:schemeClr val="bg1">
                    <a:lumMod val="10000"/>
                  </a:schemeClr>
                </a:solidFill>
              </a:rPr>
              <a:t>hãy</a:t>
            </a:r>
            <a:r>
              <a:rPr lang="en-US" sz="3600" i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pl-PL" sz="3600" i="1" dirty="0" smtClean="0">
                <a:solidFill>
                  <a:schemeClr val="bg1">
                    <a:lumMod val="10000"/>
                  </a:schemeClr>
                </a:solidFill>
              </a:rPr>
              <a:t>lập </a:t>
            </a:r>
            <a:r>
              <a:rPr lang="pl-PL" sz="3600" i="1" dirty="0">
                <a:solidFill>
                  <a:schemeClr val="bg1">
                    <a:lumMod val="10000"/>
                  </a:schemeClr>
                </a:solidFill>
              </a:rPr>
              <a:t>các số thập phân có phần nguyên gồm hai chữ số, phần thập phân gồm một chữ số.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4F1236-BA37-4488-39B3-A24CA8D91FDE}"/>
              </a:ext>
            </a:extLst>
          </p:cNvPr>
          <p:cNvGrpSpPr/>
          <p:nvPr/>
        </p:nvGrpSpPr>
        <p:grpSpPr>
          <a:xfrm>
            <a:off x="742056" y="636725"/>
            <a:ext cx="10745094" cy="1569660"/>
            <a:chOff x="742056" y="636725"/>
            <a:chExt cx="10745094" cy="15696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61686D4-0937-B3E1-AB4E-5E1072E6A428}"/>
                </a:ext>
              </a:extLst>
            </p:cNvPr>
            <p:cNvSpPr/>
            <p:nvPr/>
          </p:nvSpPr>
          <p:spPr>
            <a:xfrm>
              <a:off x="742056" y="738587"/>
              <a:ext cx="523220" cy="523220"/>
            </a:xfrm>
            <a:prstGeom prst="ellipse">
              <a:avLst/>
            </a:prstGeom>
            <a:solidFill>
              <a:schemeClr val="accent1">
                <a:lumMod val="2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15F334-2AC9-EE14-624B-D3AFFA6CC3E4}"/>
                </a:ext>
              </a:extLst>
            </p:cNvPr>
            <p:cNvSpPr txBox="1"/>
            <p:nvPr/>
          </p:nvSpPr>
          <p:spPr>
            <a:xfrm>
              <a:off x="1290962" y="636725"/>
              <a:ext cx="101961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,    ,    ,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nguyên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5AD452-0C05-F563-3152-EBF7FA820386}"/>
                </a:ext>
              </a:extLst>
            </p:cNvPr>
            <p:cNvSpPr/>
            <p:nvPr/>
          </p:nvSpPr>
          <p:spPr>
            <a:xfrm>
              <a:off x="3409950" y="63817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7475FA-EB60-730B-7B48-443BBE2C0957}"/>
                </a:ext>
              </a:extLst>
            </p:cNvPr>
            <p:cNvSpPr/>
            <p:nvPr/>
          </p:nvSpPr>
          <p:spPr>
            <a:xfrm>
              <a:off x="3962400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379A1D-67AF-F38B-18A1-9A60B98A24EA}"/>
                </a:ext>
              </a:extLst>
            </p:cNvPr>
            <p:cNvSpPr/>
            <p:nvPr/>
          </p:nvSpPr>
          <p:spPr>
            <a:xfrm>
              <a:off x="4524375" y="647700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7A74BC-65AD-B12F-1E4F-DF7708821BBB}"/>
                </a:ext>
              </a:extLst>
            </p:cNvPr>
            <p:cNvSpPr/>
            <p:nvPr/>
          </p:nvSpPr>
          <p:spPr>
            <a:xfrm>
              <a:off x="5114925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1B3CC1-DE41-0B40-5499-F9BB3DCC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2095500"/>
            <a:ext cx="4610100" cy="260985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BC47A91-2F1E-6366-A929-096F114E0274}"/>
              </a:ext>
            </a:extLst>
          </p:cNvPr>
          <p:cNvSpPr/>
          <p:nvPr/>
        </p:nvSpPr>
        <p:spPr>
          <a:xfrm>
            <a:off x="1066800" y="2397760"/>
            <a:ext cx="4562475" cy="18224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</a:rPr>
              <a:t>Trò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</a:rPr>
              <a:t>chơi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</a:rPr>
              <a:t>Tiếp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</a:rPr>
              <a:t>sức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5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588771" y="535457"/>
            <a:ext cx="9023812" cy="2775780"/>
          </a:xfrm>
          <a:prstGeom prst="round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8" y="0"/>
            <a:ext cx="4395597" cy="106079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324532-72BC-C3D0-50A6-1D4BEFCCBD6E}"/>
              </a:ext>
            </a:extLst>
          </p:cNvPr>
          <p:cNvSpPr/>
          <p:nvPr/>
        </p:nvSpPr>
        <p:spPr>
          <a:xfrm>
            <a:off x="5038725" y="6391275"/>
            <a:ext cx="1123950" cy="21907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690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69741" y="55420"/>
            <a:ext cx="9407236" cy="3241964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691DA6-A72F-F371-D051-985BC457B479}"/>
              </a:ext>
            </a:extLst>
          </p:cNvPr>
          <p:cNvSpPr/>
          <p:nvPr/>
        </p:nvSpPr>
        <p:spPr>
          <a:xfrm>
            <a:off x="5038725" y="6391275"/>
            <a:ext cx="1123950" cy="21907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2D751-6AF7-BA0A-FD36-E21256D1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904" y="201570"/>
            <a:ext cx="9388654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13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9" y="2998792"/>
            <a:ext cx="10110638" cy="2816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4737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38E5B-9756-8C22-6F2E-48F8232E3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590D80-DBA6-872F-4403-01CF616EC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665" y="1476128"/>
            <a:ext cx="4109003" cy="524438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F42C594-58D0-20FD-BD5D-60B71DCFE9DC}"/>
              </a:ext>
            </a:extLst>
          </p:cNvPr>
          <p:cNvSpPr/>
          <p:nvPr/>
        </p:nvSpPr>
        <p:spPr>
          <a:xfrm>
            <a:off x="5954723" y="1744297"/>
            <a:ext cx="4815018" cy="2354024"/>
          </a:xfrm>
          <a:prstGeom prst="wedgeRoundRectCallout">
            <a:avLst>
              <a:gd name="adj1" fmla="val -56849"/>
              <a:gd name="adj2" fmla="val -23151"/>
              <a:gd name="adj3" fmla="val 16667"/>
            </a:avLst>
          </a:prstGeom>
          <a:solidFill>
            <a:srgbClr val="E9F7FD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2C6EE-AD79-91D6-26E6-10E83D51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4155"/>
            <a:ext cx="12192000" cy="1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76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76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lang="en-US" sz="5400" b="1" dirty="0" err="1">
                <a:solidFill>
                  <a:srgbClr val="00B050"/>
                </a:solidFill>
              </a:rPr>
              <a:t>Số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thập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phân</a:t>
            </a:r>
            <a:r>
              <a:rPr lang="en-US" sz="5400" b="1" dirty="0">
                <a:solidFill>
                  <a:srgbClr val="00B050"/>
                </a:solidFill>
              </a:rPr>
              <a:t> 5,06 </a:t>
            </a:r>
            <a:r>
              <a:rPr lang="en-US" sz="5400" b="1" dirty="0" err="1">
                <a:solidFill>
                  <a:srgbClr val="00B050"/>
                </a:solidFill>
              </a:rPr>
              <a:t>đọc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là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148243" y="2884341"/>
            <a:ext cx="5897866" cy="1559845"/>
            <a:chOff x="-6599" y="4298451"/>
            <a:chExt cx="8846798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804787" y="4457700"/>
              <a:ext cx="7035412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4400" b="1" dirty="0" err="1">
                  <a:solidFill>
                    <a:srgbClr val="00B050"/>
                  </a:solidFill>
                </a:rPr>
                <a:t>Năm</a:t>
              </a:r>
              <a:r>
                <a:rPr lang="en-US" sz="4400" b="1" dirty="0">
                  <a:solidFill>
                    <a:srgbClr val="00B050"/>
                  </a:solidFill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</a:rPr>
                <a:t>phẩy</a:t>
              </a:r>
              <a:r>
                <a:rPr lang="en-US" sz="4400" b="1" dirty="0">
                  <a:solidFill>
                    <a:srgbClr val="00B050"/>
                  </a:solidFill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</a:rPr>
                <a:t>sáu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6599" y="4298451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597376" cy="1459872"/>
            <a:chOff x="9105900" y="4442090"/>
            <a:chExt cx="8396063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423248" y="4457701"/>
              <a:ext cx="707871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4000" b="1" dirty="0" smtClean="0">
                  <a:solidFill>
                    <a:srgbClr val="00B050"/>
                  </a:solidFill>
                </a:rPr>
                <a:t>   </a:t>
              </a:r>
              <a:r>
                <a:rPr lang="en-US" sz="4000" b="1" dirty="0" err="1" smtClean="0">
                  <a:solidFill>
                    <a:srgbClr val="00B050"/>
                  </a:solidFill>
                </a:rPr>
                <a:t>Năm</a:t>
              </a:r>
              <a:r>
                <a:rPr lang="en-US" sz="40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mươi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phẩy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243990" y="4892040"/>
            <a:ext cx="5788953" cy="1548808"/>
            <a:chOff x="310435" y="7338060"/>
            <a:chExt cx="8683430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2105040" y="7429560"/>
              <a:ext cx="688882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4000" b="1" dirty="0" err="1">
                  <a:solidFill>
                    <a:srgbClr val="00B050"/>
                  </a:solidFill>
                </a:rPr>
                <a:t>Năm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phẩy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571704" cy="1473200"/>
            <a:chOff x="9023498" y="7402261"/>
            <a:chExt cx="8357555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167420" y="7429560"/>
              <a:ext cx="7213633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4000" b="1" dirty="0" err="1">
                  <a:solidFill>
                    <a:srgbClr val="00B050"/>
                  </a:solidFill>
                </a:rPr>
                <a:t>Năm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phẩy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4000" b="1" dirty="0">
                  <a:solidFill>
                    <a:srgbClr val="00B050"/>
                  </a:solidFill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376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1492" y="-774242"/>
            <a:ext cx="774242" cy="7742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CAA5B5-C3EF-1693-9278-1106D195645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435714" y="2853692"/>
            <a:ext cx="4579665" cy="3587156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grpSp>
        <p:nvGrpSpPr>
          <p:cNvPr id="29" name="Group 33"/>
          <p:cNvGrpSpPr>
            <a:grpSpLocks/>
          </p:cNvGrpSpPr>
          <p:nvPr/>
        </p:nvGrpSpPr>
        <p:grpSpPr bwMode="auto">
          <a:xfrm>
            <a:off x="10187152" y="1576552"/>
            <a:ext cx="1752600" cy="1623848"/>
            <a:chOff x="4320" y="2928"/>
            <a:chExt cx="1104" cy="1104"/>
          </a:xfrm>
        </p:grpSpPr>
        <p:sp>
          <p:nvSpPr>
            <p:cNvPr id="3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  <a:cs typeface="Arial" charset="0"/>
              </a:endParaRPr>
            </a:p>
          </p:txBody>
        </p:sp>
        <p:sp>
          <p:nvSpPr>
            <p:cNvPr id="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2" name="WordArt 3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0</a:t>
            </a:r>
          </a:p>
        </p:txBody>
      </p:sp>
      <p:sp>
        <p:nvSpPr>
          <p:cNvPr id="33" name="WordArt 3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1</a:t>
            </a:r>
          </a:p>
        </p:txBody>
      </p:sp>
      <p:sp>
        <p:nvSpPr>
          <p:cNvPr id="34" name="WordArt 38"/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2</a:t>
            </a:r>
          </a:p>
        </p:txBody>
      </p:sp>
      <p:sp>
        <p:nvSpPr>
          <p:cNvPr id="35" name="WordArt 39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3</a:t>
            </a:r>
          </a:p>
        </p:txBody>
      </p:sp>
      <p:sp>
        <p:nvSpPr>
          <p:cNvPr id="36" name="WordArt 40"/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4</a:t>
            </a:r>
          </a:p>
        </p:txBody>
      </p:sp>
      <p:sp>
        <p:nvSpPr>
          <p:cNvPr id="37" name="WordArt 41"/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5</a:t>
            </a:r>
          </a:p>
        </p:txBody>
      </p:sp>
      <p:sp>
        <p:nvSpPr>
          <p:cNvPr id="38" name="WordArt 42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6</a:t>
            </a:r>
          </a:p>
        </p:txBody>
      </p:sp>
      <p:sp>
        <p:nvSpPr>
          <p:cNvPr id="39" name="WordArt 43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7</a:t>
            </a:r>
          </a:p>
        </p:txBody>
      </p:sp>
      <p:sp>
        <p:nvSpPr>
          <p:cNvPr id="40" name="WordArt 44"/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8</a:t>
            </a:r>
          </a:p>
        </p:txBody>
      </p:sp>
      <p:sp>
        <p:nvSpPr>
          <p:cNvPr id="41" name="WordArt 45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9</a:t>
            </a:r>
          </a:p>
        </p:txBody>
      </p:sp>
      <p:sp>
        <p:nvSpPr>
          <p:cNvPr id="42" name="WordArt 4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589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9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2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3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7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7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5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5E-6 3.7037E-6 L -0.45781 0.0287 " pathEditMode="relative" rAng="0" ptsTypes="AA" p14:bounceEnd="75000">
                                          <p:cBhvr>
                                            <p:cTn id="20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891" y="1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2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2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2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9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2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3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7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7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5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5E-6 3.7037E-6 L -0.45781 0.0287 " pathEditMode="relative" rAng="0" ptsTypes="AA">
                                          <p:cBhvr>
                                            <p:cTn id="20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891" y="1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2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2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2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2. </a:t>
            </a:r>
            <a:r>
              <a:rPr lang="en-US" sz="5400" b="1" dirty="0">
                <a:solidFill>
                  <a:srgbClr val="00B050"/>
                </a:solidFill>
              </a:rPr>
              <a:t>“</a:t>
            </a:r>
            <a:r>
              <a:rPr lang="en-US" sz="5400" b="1" dirty="0" err="1">
                <a:solidFill>
                  <a:srgbClr val="00B050"/>
                </a:solidFill>
              </a:rPr>
              <a:t>Chín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phẩy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năm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trăm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ba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mươi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hai</a:t>
            </a:r>
            <a:r>
              <a:rPr lang="en-US" sz="5400" b="1" dirty="0">
                <a:solidFill>
                  <a:srgbClr val="00B050"/>
                </a:solidFill>
              </a:rPr>
              <a:t>” </a:t>
            </a:r>
            <a:r>
              <a:rPr lang="en-US" sz="5400" b="1" dirty="0" err="1">
                <a:solidFill>
                  <a:srgbClr val="00B050"/>
                </a:solidFill>
              </a:rPr>
              <a:t>viết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là</a:t>
            </a:r>
            <a:r>
              <a:rPr lang="en-US" sz="5400" b="1" dirty="0" smtClean="0">
                <a:solidFill>
                  <a:srgbClr val="00B050"/>
                </a:solidFill>
              </a:rPr>
              <a:t>:</a:t>
            </a:r>
            <a:endParaRPr lang="en-US" sz="5400" b="1" dirty="0">
              <a:solidFill>
                <a:srgbClr val="00B05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19344" y="2961444"/>
            <a:ext cx="5541030" cy="1380932"/>
            <a:chOff x="70456" y="4457700"/>
            <a:chExt cx="8311544" cy="207139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7200" b="1" dirty="0">
                  <a:solidFill>
                    <a:srgbClr val="00B050"/>
                  </a:solidFill>
                </a:rPr>
                <a:t>9,532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0456" y="4646120"/>
              <a:ext cx="1609665" cy="178356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61630" y="2944737"/>
            <a:ext cx="5718536" cy="1380932"/>
            <a:chOff x="8803253" y="4457701"/>
            <a:chExt cx="8577803" cy="2071397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7200" b="1" dirty="0" smtClean="0">
                  <a:solidFill>
                    <a:srgbClr val="00B050"/>
                  </a:solidFill>
                </a:rPr>
                <a:t>953</a:t>
              </a:r>
              <a:r>
                <a:rPr lang="en-US" sz="7200" b="1" dirty="0">
                  <a:solidFill>
                    <a:srgbClr val="00B050"/>
                  </a:solidFill>
                </a:rPr>
                <a:t>,</a:t>
              </a:r>
              <a:r>
                <a:rPr lang="en-US" sz="7200" b="1" dirty="0" smtClean="0">
                  <a:solidFill>
                    <a:srgbClr val="00B050"/>
                  </a:solidFill>
                </a:rPr>
                <a:t>2</a:t>
              </a:r>
              <a:endParaRPr lang="en-US" sz="7200" b="1" dirty="0">
                <a:solidFill>
                  <a:srgbClr val="00B050"/>
                </a:solidFill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3253" y="4780432"/>
              <a:ext cx="1437333" cy="15992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167974" y="4953038"/>
            <a:ext cx="5572669" cy="1380931"/>
            <a:chOff x="22996" y="7429560"/>
            <a:chExt cx="8359004" cy="2071397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46">
                <a:defRPr/>
              </a:pPr>
              <a:r>
                <a:rPr lang="en-US" sz="7200" b="1" dirty="0" smtClean="0">
                  <a:solidFill>
                    <a:srgbClr val="00B050"/>
                  </a:solidFill>
                </a:rPr>
                <a:t>95</a:t>
              </a:r>
              <a:r>
                <a:rPr lang="en-US" sz="7200" b="1" dirty="0">
                  <a:solidFill>
                    <a:srgbClr val="00B050"/>
                  </a:solidFill>
                </a:rPr>
                <a:t>,</a:t>
              </a:r>
              <a:r>
                <a:rPr lang="en-US" sz="7200" b="1" dirty="0" smtClean="0">
                  <a:solidFill>
                    <a:srgbClr val="00B050"/>
                  </a:solidFill>
                </a:rPr>
                <a:t>32</a:t>
              </a:r>
              <a:endParaRPr lang="en-US" sz="7200" b="1" dirty="0">
                <a:solidFill>
                  <a:srgbClr val="00B050"/>
                </a:solidFill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22996" y="7553057"/>
              <a:ext cx="1732208" cy="18905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305079" y="4920402"/>
            <a:ext cx="5556451" cy="1380932"/>
            <a:chOff x="9046379" y="7429560"/>
            <a:chExt cx="8334676" cy="2071397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7200" b="1" dirty="0" smtClean="0">
                  <a:solidFill>
                    <a:srgbClr val="00B050"/>
                  </a:solidFill>
                </a:rPr>
                <a:t>9,523</a:t>
              </a:r>
              <a:endParaRPr lang="en-US" sz="7200" b="1" dirty="0">
                <a:solidFill>
                  <a:srgbClr val="00B050"/>
                </a:solidFill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9046379" y="7698826"/>
              <a:ext cx="1437333" cy="157948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" y="3026239"/>
            <a:ext cx="1486303" cy="118904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376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1492" y="-774242"/>
            <a:ext cx="774242" cy="774242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C88BD4A7-94A7-439A-72E1-C9A4F0766635}"/>
              </a:ext>
            </a:extLst>
          </p:cNvPr>
          <p:cNvSpPr/>
          <p:nvPr/>
        </p:nvSpPr>
        <p:spPr>
          <a:xfrm rot="1903864">
            <a:off x="12710365" y="3360370"/>
            <a:ext cx="4809187" cy="2206214"/>
          </a:xfrm>
          <a:custGeom>
            <a:avLst/>
            <a:gdLst/>
            <a:ahLst/>
            <a:cxnLst/>
            <a:rect l="l" t="t" r="r" b="b"/>
            <a:pathLst>
              <a:path w="2743386" h="1258528">
                <a:moveTo>
                  <a:pt x="0" y="0"/>
                </a:moveTo>
                <a:lnTo>
                  <a:pt x="2743386" y="0"/>
                </a:lnTo>
                <a:lnTo>
                  <a:pt x="2743386" y="1258528"/>
                </a:lnTo>
                <a:lnTo>
                  <a:pt x="0" y="125852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0134600" y="1447800"/>
            <a:ext cx="1752600" cy="1752600"/>
            <a:chOff x="4320" y="2928"/>
            <a:chExt cx="1104" cy="1104"/>
          </a:xfrm>
        </p:grpSpPr>
        <p:sp>
          <p:nvSpPr>
            <p:cNvPr id="2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  <a:cs typeface="Arial" charset="0"/>
              </a:endParaRPr>
            </a:p>
          </p:txBody>
        </p:sp>
        <p:sp>
          <p:nvSpPr>
            <p:cNvPr id="2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0" name="WordArt 3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0</a:t>
            </a:r>
          </a:p>
        </p:txBody>
      </p:sp>
      <p:sp>
        <p:nvSpPr>
          <p:cNvPr id="31" name="WordArt 3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1</a:t>
            </a:r>
          </a:p>
        </p:txBody>
      </p:sp>
      <p:sp>
        <p:nvSpPr>
          <p:cNvPr id="32" name="WordArt 38"/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2</a:t>
            </a:r>
          </a:p>
        </p:txBody>
      </p:sp>
      <p:sp>
        <p:nvSpPr>
          <p:cNvPr id="33" name="WordArt 39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3</a:t>
            </a:r>
          </a:p>
        </p:txBody>
      </p:sp>
      <p:sp>
        <p:nvSpPr>
          <p:cNvPr id="34" name="WordArt 40"/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4</a:t>
            </a:r>
          </a:p>
        </p:txBody>
      </p:sp>
      <p:sp>
        <p:nvSpPr>
          <p:cNvPr id="35" name="WordArt 41"/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5</a:t>
            </a:r>
          </a:p>
        </p:txBody>
      </p:sp>
      <p:sp>
        <p:nvSpPr>
          <p:cNvPr id="36" name="WordArt 42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6</a:t>
            </a:r>
          </a:p>
        </p:txBody>
      </p:sp>
      <p:sp>
        <p:nvSpPr>
          <p:cNvPr id="37" name="WordArt 43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7</a:t>
            </a:r>
          </a:p>
        </p:txBody>
      </p:sp>
      <p:sp>
        <p:nvSpPr>
          <p:cNvPr id="38" name="WordArt 44"/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8</a:t>
            </a:r>
          </a:p>
        </p:txBody>
      </p:sp>
      <p:sp>
        <p:nvSpPr>
          <p:cNvPr id="39" name="WordArt 45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9</a:t>
            </a:r>
          </a:p>
        </p:txBody>
      </p:sp>
      <p:sp>
        <p:nvSpPr>
          <p:cNvPr id="40" name="WordArt 4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601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9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2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3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7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54167E-6 4.07407E-6 L -0.4806 0.04467 " pathEditMode="relative" rAng="0" ptsTypes="AA" p14:bounceEnd="75000">
                                          <p:cBhvr>
                                            <p:cTn id="19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036" y="22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19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2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7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2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2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9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2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34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7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54167E-6 4.07407E-6 L -0.4806 0.04467 " pathEditMode="relative" rAng="0" ptsTypes="AA">
                                          <p:cBhvr>
                                            <p:cTn id="19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036" y="22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19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2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7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2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2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1356817"/>
            <a:ext cx="10617200" cy="2848193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lang="en-US" sz="6000" b="1" dirty="0" err="1">
                <a:solidFill>
                  <a:srgbClr val="00B050"/>
                </a:solidFill>
              </a:rPr>
              <a:t>Viết</a:t>
            </a:r>
            <a:r>
              <a:rPr lang="en-US" sz="6000" b="1" dirty="0">
                <a:solidFill>
                  <a:srgbClr val="00B050"/>
                </a:solidFill>
              </a:rPr>
              <a:t> 1 </a:t>
            </a:r>
            <a:r>
              <a:rPr lang="en-US" sz="6000" b="1" dirty="0" err="1">
                <a:solidFill>
                  <a:srgbClr val="00B050"/>
                </a:solidFill>
              </a:rPr>
              <a:t>số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thập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phân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rồi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đố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bạn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đọc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và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nêu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giá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trị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của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từng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hàng</a:t>
            </a:r>
            <a:r>
              <a:rPr lang="en-US" sz="6000" b="1" dirty="0">
                <a:solidFill>
                  <a:srgbClr val="00B050"/>
                </a:solidFill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376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1492" y="-774242"/>
            <a:ext cx="774242" cy="774242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94548456-5D44-15B9-D89A-0CCC07EA8DEC}"/>
              </a:ext>
            </a:extLst>
          </p:cNvPr>
          <p:cNvSpPr/>
          <p:nvPr/>
        </p:nvSpPr>
        <p:spPr>
          <a:xfrm>
            <a:off x="-4122734" y="3779925"/>
            <a:ext cx="3874892" cy="2421808"/>
          </a:xfrm>
          <a:custGeom>
            <a:avLst/>
            <a:gdLst/>
            <a:ahLst/>
            <a:cxnLst/>
            <a:rect l="l" t="t" r="r" b="b"/>
            <a:pathLst>
              <a:path w="2439182" h="1524489">
                <a:moveTo>
                  <a:pt x="0" y="0"/>
                </a:moveTo>
                <a:lnTo>
                  <a:pt x="2439182" y="0"/>
                </a:lnTo>
                <a:lnTo>
                  <a:pt x="2439182" y="1524489"/>
                </a:lnTo>
                <a:lnTo>
                  <a:pt x="0" y="1524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3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2.22222E-6 L 0.45482 -0.04259 " pathEditMode="relative" rAng="0" ptsTypes="AA" p14:bounceEnd="75000">
                                          <p:cBhvr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34" y="-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893"/>
                                </p:stCondLst>
                                <p:childTnLst>
                                  <p:par>
                                    <p:cTn id="2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2.22222E-6 L 0.45482 -0.0425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34" y="-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893"/>
                                </p:stCondLst>
                                <p:childTnLst>
                                  <p:par>
                                    <p:cTn id="2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DC178-C62E-8886-44A7-C191BF99A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1" r="171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F42C594-58D0-20FD-BD5D-60B71DCFE9DC}"/>
              </a:ext>
            </a:extLst>
          </p:cNvPr>
          <p:cNvSpPr/>
          <p:nvPr/>
        </p:nvSpPr>
        <p:spPr>
          <a:xfrm>
            <a:off x="5974403" y="1525732"/>
            <a:ext cx="4815018" cy="2354024"/>
          </a:xfrm>
          <a:prstGeom prst="wedgeRoundRectCallout">
            <a:avLst>
              <a:gd name="adj1" fmla="val -64291"/>
              <a:gd name="adj2" fmla="val -23151"/>
              <a:gd name="adj3" fmla="val 16667"/>
            </a:avLst>
          </a:prstGeom>
          <a:solidFill>
            <a:srgbClr val="E9F7FD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/>
              </a:rPr>
              <a:t>rào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ABD91A7-0337-AB52-28C5-6BC430E94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339" y="3978264"/>
            <a:ext cx="3532727" cy="276711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1CF3DD-5132-0DD3-3847-76D6EAF85224}"/>
              </a:ext>
            </a:extLst>
          </p:cNvPr>
          <p:cNvGrpSpPr/>
          <p:nvPr/>
        </p:nvGrpSpPr>
        <p:grpSpPr>
          <a:xfrm>
            <a:off x="573872" y="1583843"/>
            <a:ext cx="4754992" cy="5274157"/>
            <a:chOff x="573872" y="1583843"/>
            <a:chExt cx="4754992" cy="527415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E84932-EB2C-5944-96FB-760B07284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5"/>
            <a:stretch/>
          </p:blipFill>
          <p:spPr>
            <a:xfrm>
              <a:off x="983193" y="1583843"/>
              <a:ext cx="4345671" cy="5274157"/>
            </a:xfrm>
            <a:prstGeom prst="rect">
              <a:avLst/>
            </a:prstGeom>
          </p:spPr>
        </p:pic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EBE35473-78D5-73BB-243B-282B4A578557}"/>
                </a:ext>
              </a:extLst>
            </p:cNvPr>
            <p:cNvSpPr/>
            <p:nvPr/>
          </p:nvSpPr>
          <p:spPr>
            <a:xfrm rot="4495537">
              <a:off x="50500" y="3605712"/>
              <a:ext cx="1933935" cy="887192"/>
            </a:xfrm>
            <a:custGeom>
              <a:avLst/>
              <a:gdLst/>
              <a:ahLst/>
              <a:cxnLst/>
              <a:rect l="l" t="t" r="r" b="b"/>
              <a:pathLst>
                <a:path w="2743386" h="1258528">
                  <a:moveTo>
                    <a:pt x="0" y="0"/>
                  </a:moveTo>
                  <a:lnTo>
                    <a:pt x="2743386" y="0"/>
                  </a:lnTo>
                  <a:lnTo>
                    <a:pt x="2743386" y="1258528"/>
                  </a:lnTo>
                  <a:lnTo>
                    <a:pt x="0" y="1258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242FCBF3-CF49-E16D-743C-9ACAE553774A}"/>
              </a:ext>
            </a:extLst>
          </p:cNvPr>
          <p:cNvSpPr/>
          <p:nvPr/>
        </p:nvSpPr>
        <p:spPr>
          <a:xfrm>
            <a:off x="8541845" y="5098369"/>
            <a:ext cx="2445774" cy="1528609"/>
          </a:xfrm>
          <a:custGeom>
            <a:avLst/>
            <a:gdLst/>
            <a:ahLst/>
            <a:cxnLst/>
            <a:rect l="l" t="t" r="r" b="b"/>
            <a:pathLst>
              <a:path w="2439182" h="1524489">
                <a:moveTo>
                  <a:pt x="0" y="0"/>
                </a:moveTo>
                <a:lnTo>
                  <a:pt x="2439182" y="0"/>
                </a:lnTo>
                <a:lnTo>
                  <a:pt x="2439182" y="1524489"/>
                </a:lnTo>
                <a:lnTo>
                  <a:pt x="0" y="1524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C4CB6AD-A59E-F6DF-DA3B-5C57991A3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59E16D-2335-9842-1ABC-AD01E893E7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654" y="-11557"/>
            <a:ext cx="1148585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2625" y="619125"/>
            <a:ext cx="3257552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8" y="0"/>
            <a:ext cx="2602161" cy="163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1025" y="-24597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4AE94B-B5F8-D703-6B34-8118CC75A7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0658" y="2279798"/>
            <a:ext cx="7754784" cy="245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CF2663-3848-2769-7F68-E6990736A3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8444" y="1307940"/>
            <a:ext cx="2615411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8F41318-C798-D537-F680-C990A7792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92" y="117815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94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353</Words>
  <Application>Microsoft Office PowerPoint</Application>
  <PresentationFormat>Widescreen</PresentationFormat>
  <Paragraphs>99</Paragraphs>
  <Slides>15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.VnHelvetInsH</vt:lpstr>
      <vt:lpstr>Arial</vt:lpstr>
      <vt:lpstr>Calibri</vt:lpstr>
      <vt:lpstr>Calibri Light</vt:lpstr>
      <vt:lpstr>Cambria Math</vt:lpstr>
      <vt:lpstr>等线</vt:lpstr>
      <vt:lpstr>Lucida Calligraphy</vt:lpstr>
      <vt:lpstr>Times New Roman</vt:lpstr>
      <vt:lpstr>UTM Avo</vt:lpstr>
      <vt:lpstr>Wingdings</vt:lpstr>
      <vt:lpstr>1_Office Theme</vt:lpstr>
      <vt:lpstr>Custom Design</vt:lpstr>
      <vt:lpstr>Drop Dudes Minitheme by Slidesgo</vt:lpstr>
      <vt:lpstr>1_Drop Dudes Minitheme by Slidesgo</vt:lpstr>
      <vt:lpstr>2_Drop Dudes Minitheme by Slidesgo</vt:lpstr>
      <vt:lpstr>3_Drop Dudes Minitheme by Slidesgo</vt:lpstr>
      <vt:lpstr>5_Drop Dudes Minitheme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2024-07-19T09:20:00Z</dcterms:created>
  <dcterms:modified xsi:type="dcterms:W3CDTF">2025-04-03T07:37:03Z</dcterms:modified>
</cp:coreProperties>
</file>