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92" r:id="rId3"/>
  </p:sldMasterIdLst>
  <p:notesMasterIdLst>
    <p:notesMasterId r:id="rId30"/>
  </p:notesMasterIdLst>
  <p:sldIdLst>
    <p:sldId id="315" r:id="rId4"/>
    <p:sldId id="306" r:id="rId5"/>
    <p:sldId id="300" r:id="rId6"/>
    <p:sldId id="301" r:id="rId7"/>
    <p:sldId id="299" r:id="rId8"/>
    <p:sldId id="281" r:id="rId9"/>
    <p:sldId id="261" r:id="rId10"/>
    <p:sldId id="282" r:id="rId11"/>
    <p:sldId id="284" r:id="rId12"/>
    <p:sldId id="313" r:id="rId13"/>
    <p:sldId id="287" r:id="rId14"/>
    <p:sldId id="288" r:id="rId15"/>
    <p:sldId id="278" r:id="rId16"/>
    <p:sldId id="289" r:id="rId17"/>
    <p:sldId id="292" r:id="rId18"/>
    <p:sldId id="310" r:id="rId19"/>
    <p:sldId id="312" r:id="rId20"/>
    <p:sldId id="314" r:id="rId21"/>
    <p:sldId id="279" r:id="rId22"/>
    <p:sldId id="295" r:id="rId23"/>
    <p:sldId id="294" r:id="rId24"/>
    <p:sldId id="273" r:id="rId25"/>
    <p:sldId id="303" r:id="rId26"/>
    <p:sldId id="305" r:id="rId27"/>
    <p:sldId id="307" r:id="rId28"/>
    <p:sldId id="309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79F1D-38D3-4CE5-BB8D-36C42B655991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CF3F8-BEBA-4506-AA20-55D3379B7A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598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94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zh-CN" altLang="en-US">
              <a:cs typeface="等线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A175F1-91F0-4859-9C87-D6908708B407}" type="slidenum">
              <a:rPr lang="zh-CN" altLang="en-US" b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/>
              <a:t>8</a:t>
            </a:fld>
            <a:endParaRPr lang="zh-CN" altLang="en-US" b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868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zh-CN" altLang="en-US">
              <a:cs typeface="等线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A175F1-91F0-4859-9C87-D6908708B407}" type="slidenum">
              <a:rPr lang="zh-CN" altLang="en-US" b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/>
              <a:t>10</a:t>
            </a:fld>
            <a:endParaRPr lang="zh-CN" altLang="en-US" b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218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9704DF-DEDB-4808-ACAA-29A5072EC58C}" type="slidenum">
              <a:rPr lang="zh-CN" altLang="en-US">
                <a:cs typeface="等线"/>
              </a:rPr>
              <a:pPr/>
              <a:t>14</a:t>
            </a:fld>
            <a:endParaRPr lang="zh-CN" altLang="en-US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27451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zh-CN" altLang="en-US">
              <a:cs typeface="等线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A175F1-91F0-4859-9C87-D6908708B407}" type="slidenum">
              <a:rPr lang="zh-CN" altLang="en-US" b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/>
              <a:t>15</a:t>
            </a:fld>
            <a:endParaRPr lang="zh-CN" altLang="en-US" b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4849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zh-CN" altLang="en-US">
              <a:cs typeface="等线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A175F1-91F0-4859-9C87-D6908708B407}" type="slidenum">
              <a:rPr lang="zh-CN" altLang="en-US" b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/>
              <a:t>18</a:t>
            </a:fld>
            <a:endParaRPr lang="zh-CN" altLang="en-US" b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329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zh-CN" altLang="en-US">
              <a:cs typeface="等线"/>
            </a:endParaRPr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99F98E-E32F-48DB-9DEA-4D66DDEEB73F}" type="slidenum">
              <a:rPr lang="zh-CN" altLang="en-US" b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/>
              <a:t>21</a:t>
            </a:fld>
            <a:endParaRPr lang="zh-CN" altLang="en-US" b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30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10" name="Google Shape;10;p2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946143" y="2053486"/>
            <a:ext cx="6300497" cy="153213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827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46143" y="4528587"/>
            <a:ext cx="6300497" cy="48613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2946143" y="3411397"/>
            <a:ext cx="6300497" cy="645008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982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-1233842" y="5483313"/>
            <a:ext cx="14660483" cy="3864288"/>
          </a:xfrm>
          <a:custGeom>
            <a:avLst/>
            <a:gdLst/>
            <a:ahLst/>
            <a:cxnLst/>
            <a:rect l="l" t="t" r="r" b="b"/>
            <a:pathLst>
              <a:path w="15785" h="6937" extrusionOk="0">
                <a:moveTo>
                  <a:pt x="5276" y="0"/>
                </a:moveTo>
                <a:cubicBezTo>
                  <a:pt x="3715" y="0"/>
                  <a:pt x="3440" y="1764"/>
                  <a:pt x="2083" y="2365"/>
                </a:cubicBezTo>
                <a:cubicBezTo>
                  <a:pt x="1476" y="2634"/>
                  <a:pt x="923" y="2509"/>
                  <a:pt x="508" y="3170"/>
                </a:cubicBezTo>
                <a:cubicBezTo>
                  <a:pt x="0" y="3980"/>
                  <a:pt x="345" y="5197"/>
                  <a:pt x="1204" y="5620"/>
                </a:cubicBezTo>
                <a:cubicBezTo>
                  <a:pt x="1505" y="5768"/>
                  <a:pt x="1823" y="5821"/>
                  <a:pt x="2149" y="5821"/>
                </a:cubicBezTo>
                <a:cubicBezTo>
                  <a:pt x="2929" y="5821"/>
                  <a:pt x="3763" y="5522"/>
                  <a:pt x="4570" y="5522"/>
                </a:cubicBezTo>
                <a:cubicBezTo>
                  <a:pt x="4694" y="5522"/>
                  <a:pt x="4818" y="5529"/>
                  <a:pt x="4942" y="5546"/>
                </a:cubicBezTo>
                <a:cubicBezTo>
                  <a:pt x="6249" y="5721"/>
                  <a:pt x="7381" y="6936"/>
                  <a:pt x="8627" y="6936"/>
                </a:cubicBezTo>
                <a:cubicBezTo>
                  <a:pt x="8779" y="6936"/>
                  <a:pt x="8932" y="6918"/>
                  <a:pt x="9088" y="6878"/>
                </a:cubicBezTo>
                <a:cubicBezTo>
                  <a:pt x="9926" y="6662"/>
                  <a:pt x="10521" y="5838"/>
                  <a:pt x="11372" y="5684"/>
                </a:cubicBezTo>
                <a:cubicBezTo>
                  <a:pt x="11483" y="5664"/>
                  <a:pt x="11594" y="5655"/>
                  <a:pt x="11705" y="5655"/>
                </a:cubicBezTo>
                <a:cubicBezTo>
                  <a:pt x="12092" y="5655"/>
                  <a:pt x="12483" y="5753"/>
                  <a:pt x="12874" y="5773"/>
                </a:cubicBezTo>
                <a:cubicBezTo>
                  <a:pt x="12919" y="5775"/>
                  <a:pt x="12963" y="5777"/>
                  <a:pt x="13008" y="5777"/>
                </a:cubicBezTo>
                <a:cubicBezTo>
                  <a:pt x="14027" y="5777"/>
                  <a:pt x="15064" y="5177"/>
                  <a:pt x="15417" y="4221"/>
                </a:cubicBezTo>
                <a:cubicBezTo>
                  <a:pt x="15784" y="3223"/>
                  <a:pt x="15220" y="1934"/>
                  <a:pt x="14190" y="1671"/>
                </a:cubicBezTo>
                <a:cubicBezTo>
                  <a:pt x="14014" y="1626"/>
                  <a:pt x="13835" y="1610"/>
                  <a:pt x="13655" y="1610"/>
                </a:cubicBezTo>
                <a:cubicBezTo>
                  <a:pt x="13214" y="1610"/>
                  <a:pt x="12763" y="1706"/>
                  <a:pt x="12318" y="1706"/>
                </a:cubicBezTo>
                <a:cubicBezTo>
                  <a:pt x="12230" y="1706"/>
                  <a:pt x="12142" y="1702"/>
                  <a:pt x="12054" y="1693"/>
                </a:cubicBezTo>
                <a:cubicBezTo>
                  <a:pt x="11108" y="1597"/>
                  <a:pt x="10313" y="913"/>
                  <a:pt x="9377" y="749"/>
                </a:cubicBezTo>
                <a:cubicBezTo>
                  <a:pt x="9134" y="707"/>
                  <a:pt x="8887" y="700"/>
                  <a:pt x="8640" y="700"/>
                </a:cubicBezTo>
                <a:cubicBezTo>
                  <a:pt x="8530" y="700"/>
                  <a:pt x="8420" y="701"/>
                  <a:pt x="8310" y="701"/>
                </a:cubicBezTo>
                <a:cubicBezTo>
                  <a:pt x="8052" y="701"/>
                  <a:pt x="7795" y="694"/>
                  <a:pt x="7542" y="647"/>
                </a:cubicBezTo>
                <a:cubicBezTo>
                  <a:pt x="6903" y="525"/>
                  <a:pt x="6334" y="150"/>
                  <a:pt x="5693" y="38"/>
                </a:cubicBezTo>
                <a:cubicBezTo>
                  <a:pt x="5545" y="12"/>
                  <a:pt x="5406" y="0"/>
                  <a:pt x="52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 rot="-2127242">
            <a:off x="1206905" y="485504"/>
            <a:ext cx="850112" cy="1615710"/>
            <a:chOff x="1763800" y="344725"/>
            <a:chExt cx="152925" cy="365600"/>
          </a:xfrm>
        </p:grpSpPr>
        <p:sp>
          <p:nvSpPr>
            <p:cNvPr id="18" name="Google Shape;18;p2"/>
            <p:cNvSpPr/>
            <p:nvPr/>
          </p:nvSpPr>
          <p:spPr>
            <a:xfrm>
              <a:off x="1832375" y="420775"/>
              <a:ext cx="70575" cy="84875"/>
            </a:xfrm>
            <a:custGeom>
              <a:avLst/>
              <a:gdLst/>
              <a:ahLst/>
              <a:cxnLst/>
              <a:rect l="l" t="t" r="r" b="b"/>
              <a:pathLst>
                <a:path w="282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664"/>
                    <a:pt x="280" y="1311"/>
                    <a:pt x="615" y="1887"/>
                  </a:cubicBezTo>
                  <a:cubicBezTo>
                    <a:pt x="683" y="2004"/>
                    <a:pt x="759" y="2130"/>
                    <a:pt x="842" y="2256"/>
                  </a:cubicBezTo>
                  <a:cubicBezTo>
                    <a:pt x="1096" y="2641"/>
                    <a:pt x="1415" y="3038"/>
                    <a:pt x="1780" y="3246"/>
                  </a:cubicBezTo>
                  <a:cubicBezTo>
                    <a:pt x="1928" y="3330"/>
                    <a:pt x="2101" y="3394"/>
                    <a:pt x="2267" y="3394"/>
                  </a:cubicBezTo>
                  <a:cubicBezTo>
                    <a:pt x="2359" y="3394"/>
                    <a:pt x="2449" y="3375"/>
                    <a:pt x="2530" y="3328"/>
                  </a:cubicBezTo>
                  <a:cubicBezTo>
                    <a:pt x="2736" y="3209"/>
                    <a:pt x="2822" y="2942"/>
                    <a:pt x="2789" y="2705"/>
                  </a:cubicBezTo>
                  <a:cubicBezTo>
                    <a:pt x="2757" y="2469"/>
                    <a:pt x="2627" y="2258"/>
                    <a:pt x="2487" y="2065"/>
                  </a:cubicBezTo>
                  <a:cubicBezTo>
                    <a:pt x="2178" y="1642"/>
                    <a:pt x="1745" y="1305"/>
                    <a:pt x="1356" y="957"/>
                  </a:cubicBezTo>
                  <a:cubicBezTo>
                    <a:pt x="942" y="587"/>
                    <a:pt x="488" y="26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63800" y="418950"/>
              <a:ext cx="70650" cy="81925"/>
            </a:xfrm>
            <a:custGeom>
              <a:avLst/>
              <a:gdLst/>
              <a:ahLst/>
              <a:cxnLst/>
              <a:rect l="l" t="t" r="r" b="b"/>
              <a:pathLst>
                <a:path w="2826" h="3277" extrusionOk="0">
                  <a:moveTo>
                    <a:pt x="2822" y="1"/>
                  </a:moveTo>
                  <a:lnTo>
                    <a:pt x="2822" y="1"/>
                  </a:lnTo>
                  <a:cubicBezTo>
                    <a:pt x="2822" y="12"/>
                    <a:pt x="2268" y="249"/>
                    <a:pt x="2213" y="281"/>
                  </a:cubicBezTo>
                  <a:cubicBezTo>
                    <a:pt x="2036" y="386"/>
                    <a:pt x="1878" y="511"/>
                    <a:pt x="1694" y="600"/>
                  </a:cubicBezTo>
                  <a:cubicBezTo>
                    <a:pt x="1301" y="791"/>
                    <a:pt x="970" y="1126"/>
                    <a:pt x="666" y="1438"/>
                  </a:cubicBezTo>
                  <a:lnTo>
                    <a:pt x="666" y="1437"/>
                  </a:lnTo>
                  <a:cubicBezTo>
                    <a:pt x="474" y="1636"/>
                    <a:pt x="289" y="1848"/>
                    <a:pt x="170" y="2096"/>
                  </a:cubicBezTo>
                  <a:cubicBezTo>
                    <a:pt x="50" y="2346"/>
                    <a:pt x="1" y="2638"/>
                    <a:pt x="87" y="2901"/>
                  </a:cubicBezTo>
                  <a:cubicBezTo>
                    <a:pt x="150" y="3094"/>
                    <a:pt x="312" y="3276"/>
                    <a:pt x="515" y="3276"/>
                  </a:cubicBezTo>
                  <a:cubicBezTo>
                    <a:pt x="613" y="3276"/>
                    <a:pt x="706" y="3235"/>
                    <a:pt x="793" y="3191"/>
                  </a:cubicBezTo>
                  <a:cubicBezTo>
                    <a:pt x="1996" y="2589"/>
                    <a:pt x="2826" y="135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4750" y="518625"/>
              <a:ext cx="78600" cy="73725"/>
            </a:xfrm>
            <a:custGeom>
              <a:avLst/>
              <a:gdLst/>
              <a:ahLst/>
              <a:cxnLst/>
              <a:rect l="l" t="t" r="r" b="b"/>
              <a:pathLst>
                <a:path w="3144" h="2949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285"/>
                    <a:pt x="116" y="574"/>
                    <a:pt x="249" y="856"/>
                  </a:cubicBezTo>
                  <a:cubicBezTo>
                    <a:pt x="438" y="1252"/>
                    <a:pt x="718" y="1642"/>
                    <a:pt x="1005" y="1973"/>
                  </a:cubicBezTo>
                  <a:cubicBezTo>
                    <a:pt x="1382" y="2407"/>
                    <a:pt x="1860" y="2772"/>
                    <a:pt x="2415" y="2920"/>
                  </a:cubicBezTo>
                  <a:cubicBezTo>
                    <a:pt x="2485" y="2939"/>
                    <a:pt x="2555" y="2949"/>
                    <a:pt x="2624" y="2949"/>
                  </a:cubicBezTo>
                  <a:cubicBezTo>
                    <a:pt x="2823" y="2949"/>
                    <a:pt x="3005" y="2862"/>
                    <a:pt x="3092" y="2646"/>
                  </a:cubicBezTo>
                  <a:cubicBezTo>
                    <a:pt x="3143" y="2520"/>
                    <a:pt x="3144" y="2379"/>
                    <a:pt x="3124" y="2246"/>
                  </a:cubicBezTo>
                  <a:cubicBezTo>
                    <a:pt x="3059" y="1803"/>
                    <a:pt x="2774" y="1418"/>
                    <a:pt x="2425" y="1137"/>
                  </a:cubicBezTo>
                  <a:cubicBezTo>
                    <a:pt x="2403" y="1120"/>
                    <a:pt x="2380" y="1102"/>
                    <a:pt x="2357" y="1084"/>
                  </a:cubicBezTo>
                  <a:cubicBezTo>
                    <a:pt x="2024" y="833"/>
                    <a:pt x="1640" y="656"/>
                    <a:pt x="1260" y="480"/>
                  </a:cubicBezTo>
                  <a:cubicBezTo>
                    <a:pt x="867" y="298"/>
                    <a:pt x="435" y="6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83325" y="517725"/>
              <a:ext cx="54600" cy="94375"/>
            </a:xfrm>
            <a:custGeom>
              <a:avLst/>
              <a:gdLst/>
              <a:ahLst/>
              <a:cxnLst/>
              <a:rect l="l" t="t" r="r" b="b"/>
              <a:pathLst>
                <a:path w="2184" h="3775" extrusionOk="0">
                  <a:moveTo>
                    <a:pt x="2064" y="1"/>
                  </a:moveTo>
                  <a:lnTo>
                    <a:pt x="2064" y="1"/>
                  </a:lnTo>
                  <a:cubicBezTo>
                    <a:pt x="1431" y="274"/>
                    <a:pt x="1019" y="1015"/>
                    <a:pt x="683" y="1579"/>
                  </a:cubicBezTo>
                  <a:cubicBezTo>
                    <a:pt x="358" y="2128"/>
                    <a:pt x="24" y="2710"/>
                    <a:pt x="5" y="3348"/>
                  </a:cubicBezTo>
                  <a:cubicBezTo>
                    <a:pt x="0" y="3484"/>
                    <a:pt x="19" y="3638"/>
                    <a:pt x="127" y="3721"/>
                  </a:cubicBezTo>
                  <a:cubicBezTo>
                    <a:pt x="177" y="3759"/>
                    <a:pt x="234" y="3775"/>
                    <a:pt x="294" y="3775"/>
                  </a:cubicBezTo>
                  <a:cubicBezTo>
                    <a:pt x="409" y="3775"/>
                    <a:pt x="535" y="3717"/>
                    <a:pt x="636" y="3652"/>
                  </a:cubicBezTo>
                  <a:cubicBezTo>
                    <a:pt x="1507" y="3094"/>
                    <a:pt x="1843" y="2219"/>
                    <a:pt x="2063" y="1257"/>
                  </a:cubicBezTo>
                  <a:cubicBezTo>
                    <a:pt x="2112" y="1046"/>
                    <a:pt x="2184" y="787"/>
                    <a:pt x="2138" y="571"/>
                  </a:cubicBezTo>
                  <a:cubicBezTo>
                    <a:pt x="2096" y="362"/>
                    <a:pt x="2054" y="225"/>
                    <a:pt x="20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43075" y="612225"/>
              <a:ext cx="73650" cy="45650"/>
            </a:xfrm>
            <a:custGeom>
              <a:avLst/>
              <a:gdLst/>
              <a:ahLst/>
              <a:cxnLst/>
              <a:rect l="l" t="t" r="r" b="b"/>
              <a:pathLst>
                <a:path w="2946" h="1826" extrusionOk="0">
                  <a:moveTo>
                    <a:pt x="205" y="1"/>
                  </a:moveTo>
                  <a:cubicBezTo>
                    <a:pt x="137" y="1"/>
                    <a:pt x="69" y="3"/>
                    <a:pt x="0" y="7"/>
                  </a:cubicBezTo>
                  <a:cubicBezTo>
                    <a:pt x="99" y="107"/>
                    <a:pt x="127" y="215"/>
                    <a:pt x="193" y="334"/>
                  </a:cubicBezTo>
                  <a:cubicBezTo>
                    <a:pt x="283" y="495"/>
                    <a:pt x="425" y="638"/>
                    <a:pt x="548" y="775"/>
                  </a:cubicBezTo>
                  <a:cubicBezTo>
                    <a:pt x="809" y="1066"/>
                    <a:pt x="1098" y="1331"/>
                    <a:pt x="1433" y="1538"/>
                  </a:cubicBezTo>
                  <a:cubicBezTo>
                    <a:pt x="1693" y="1699"/>
                    <a:pt x="1987" y="1825"/>
                    <a:pt x="2292" y="1825"/>
                  </a:cubicBezTo>
                  <a:cubicBezTo>
                    <a:pt x="2306" y="1825"/>
                    <a:pt x="2320" y="1825"/>
                    <a:pt x="2334" y="1824"/>
                  </a:cubicBezTo>
                  <a:cubicBezTo>
                    <a:pt x="2598" y="1814"/>
                    <a:pt x="2891" y="1659"/>
                    <a:pt x="2919" y="1397"/>
                  </a:cubicBezTo>
                  <a:cubicBezTo>
                    <a:pt x="2945" y="1150"/>
                    <a:pt x="2731" y="948"/>
                    <a:pt x="2527" y="807"/>
                  </a:cubicBezTo>
                  <a:cubicBezTo>
                    <a:pt x="1843" y="332"/>
                    <a:pt x="1044" y="1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21050" y="613825"/>
              <a:ext cx="33025" cy="85325"/>
            </a:xfrm>
            <a:custGeom>
              <a:avLst/>
              <a:gdLst/>
              <a:ahLst/>
              <a:cxnLst/>
              <a:rect l="l" t="t" r="r" b="b"/>
              <a:pathLst>
                <a:path w="1321" h="3413" extrusionOk="0">
                  <a:moveTo>
                    <a:pt x="923" y="0"/>
                  </a:moveTo>
                  <a:cubicBezTo>
                    <a:pt x="896" y="0"/>
                    <a:pt x="873" y="27"/>
                    <a:pt x="858" y="53"/>
                  </a:cubicBezTo>
                  <a:cubicBezTo>
                    <a:pt x="364" y="850"/>
                    <a:pt x="63" y="1785"/>
                    <a:pt x="10" y="2723"/>
                  </a:cubicBezTo>
                  <a:cubicBezTo>
                    <a:pt x="1" y="2870"/>
                    <a:pt x="0" y="3022"/>
                    <a:pt x="55" y="3159"/>
                  </a:cubicBezTo>
                  <a:cubicBezTo>
                    <a:pt x="112" y="3295"/>
                    <a:pt x="239" y="3413"/>
                    <a:pt x="387" y="3413"/>
                  </a:cubicBezTo>
                  <a:cubicBezTo>
                    <a:pt x="387" y="3413"/>
                    <a:pt x="388" y="3413"/>
                    <a:pt x="389" y="3413"/>
                  </a:cubicBezTo>
                  <a:cubicBezTo>
                    <a:pt x="521" y="3413"/>
                    <a:pt x="638" y="3323"/>
                    <a:pt x="728" y="3224"/>
                  </a:cubicBezTo>
                  <a:cubicBezTo>
                    <a:pt x="1126" y="2793"/>
                    <a:pt x="1240" y="2174"/>
                    <a:pt x="1281" y="1588"/>
                  </a:cubicBezTo>
                  <a:cubicBezTo>
                    <a:pt x="1299" y="1309"/>
                    <a:pt x="1320" y="985"/>
                    <a:pt x="1230" y="715"/>
                  </a:cubicBezTo>
                  <a:cubicBezTo>
                    <a:pt x="1156" y="493"/>
                    <a:pt x="1044" y="308"/>
                    <a:pt x="983" y="71"/>
                  </a:cubicBezTo>
                  <a:cubicBezTo>
                    <a:pt x="975" y="42"/>
                    <a:pt x="962" y="6"/>
                    <a:pt x="931" y="1"/>
                  </a:cubicBezTo>
                  <a:cubicBezTo>
                    <a:pt x="928" y="0"/>
                    <a:pt x="926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43525" y="614825"/>
              <a:ext cx="52275" cy="95500"/>
            </a:xfrm>
            <a:custGeom>
              <a:avLst/>
              <a:gdLst/>
              <a:ahLst/>
              <a:cxnLst/>
              <a:rect l="l" t="t" r="r" b="b"/>
              <a:pathLst>
                <a:path w="2091" h="3820" extrusionOk="0">
                  <a:moveTo>
                    <a:pt x="66" y="0"/>
                  </a:moveTo>
                  <a:cubicBezTo>
                    <a:pt x="1" y="327"/>
                    <a:pt x="180" y="651"/>
                    <a:pt x="297" y="944"/>
                  </a:cubicBezTo>
                  <a:cubicBezTo>
                    <a:pt x="416" y="1247"/>
                    <a:pt x="424" y="1613"/>
                    <a:pt x="517" y="1929"/>
                  </a:cubicBezTo>
                  <a:cubicBezTo>
                    <a:pt x="686" y="2495"/>
                    <a:pt x="926" y="3040"/>
                    <a:pt x="1231" y="3546"/>
                  </a:cubicBezTo>
                  <a:lnTo>
                    <a:pt x="1229" y="3546"/>
                  </a:lnTo>
                  <a:cubicBezTo>
                    <a:pt x="1302" y="3667"/>
                    <a:pt x="1396" y="3797"/>
                    <a:pt x="1535" y="3817"/>
                  </a:cubicBezTo>
                  <a:cubicBezTo>
                    <a:pt x="1548" y="3819"/>
                    <a:pt x="1560" y="3819"/>
                    <a:pt x="1572" y="3819"/>
                  </a:cubicBezTo>
                  <a:cubicBezTo>
                    <a:pt x="1649" y="3819"/>
                    <a:pt x="1724" y="3786"/>
                    <a:pt x="1786" y="3741"/>
                  </a:cubicBezTo>
                  <a:cubicBezTo>
                    <a:pt x="2054" y="3541"/>
                    <a:pt x="2091" y="3150"/>
                    <a:pt x="2025" y="2822"/>
                  </a:cubicBezTo>
                  <a:cubicBezTo>
                    <a:pt x="1914" y="2275"/>
                    <a:pt x="1590" y="1794"/>
                    <a:pt x="1237" y="1362"/>
                  </a:cubicBezTo>
                  <a:cubicBezTo>
                    <a:pt x="1022" y="1098"/>
                    <a:pt x="760" y="880"/>
                    <a:pt x="528" y="634"/>
                  </a:cubicBezTo>
                  <a:cubicBezTo>
                    <a:pt x="343" y="435"/>
                    <a:pt x="301" y="153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9925" y="344725"/>
              <a:ext cx="43275" cy="285450"/>
            </a:xfrm>
            <a:custGeom>
              <a:avLst/>
              <a:gdLst/>
              <a:ahLst/>
              <a:cxnLst/>
              <a:rect l="l" t="t" r="r" b="b"/>
              <a:pathLst>
                <a:path w="1731" h="11418" extrusionOk="0">
                  <a:moveTo>
                    <a:pt x="1508" y="1"/>
                  </a:moveTo>
                  <a:cubicBezTo>
                    <a:pt x="1436" y="1"/>
                    <a:pt x="1366" y="39"/>
                    <a:pt x="1340" y="128"/>
                  </a:cubicBezTo>
                  <a:cubicBezTo>
                    <a:pt x="528" y="2948"/>
                    <a:pt x="1" y="5914"/>
                    <a:pt x="484" y="8842"/>
                  </a:cubicBezTo>
                  <a:cubicBezTo>
                    <a:pt x="624" y="9682"/>
                    <a:pt x="849" y="10504"/>
                    <a:pt x="1166" y="11295"/>
                  </a:cubicBezTo>
                  <a:cubicBezTo>
                    <a:pt x="1200" y="11380"/>
                    <a:pt x="1277" y="11417"/>
                    <a:pt x="1352" y="11417"/>
                  </a:cubicBezTo>
                  <a:cubicBezTo>
                    <a:pt x="1464" y="11417"/>
                    <a:pt x="1571" y="11333"/>
                    <a:pt x="1518" y="11203"/>
                  </a:cubicBezTo>
                  <a:lnTo>
                    <a:pt x="1519" y="11203"/>
                  </a:lnTo>
                  <a:cubicBezTo>
                    <a:pt x="420" y="8466"/>
                    <a:pt x="502" y="5448"/>
                    <a:pt x="1094" y="2605"/>
                  </a:cubicBezTo>
                  <a:cubicBezTo>
                    <a:pt x="1259" y="1804"/>
                    <a:pt x="1465" y="1013"/>
                    <a:pt x="1691" y="227"/>
                  </a:cubicBezTo>
                  <a:cubicBezTo>
                    <a:pt x="1730" y="91"/>
                    <a:pt x="1618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2127242" flipH="1">
            <a:off x="10135803" y="485504"/>
            <a:ext cx="850112" cy="1615710"/>
            <a:chOff x="1763800" y="344725"/>
            <a:chExt cx="152925" cy="365600"/>
          </a:xfrm>
        </p:grpSpPr>
        <p:sp>
          <p:nvSpPr>
            <p:cNvPr id="27" name="Google Shape;27;p2"/>
            <p:cNvSpPr/>
            <p:nvPr/>
          </p:nvSpPr>
          <p:spPr>
            <a:xfrm>
              <a:off x="1832375" y="420775"/>
              <a:ext cx="70575" cy="84875"/>
            </a:xfrm>
            <a:custGeom>
              <a:avLst/>
              <a:gdLst/>
              <a:ahLst/>
              <a:cxnLst/>
              <a:rect l="l" t="t" r="r" b="b"/>
              <a:pathLst>
                <a:path w="282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664"/>
                    <a:pt x="280" y="1311"/>
                    <a:pt x="615" y="1887"/>
                  </a:cubicBezTo>
                  <a:cubicBezTo>
                    <a:pt x="683" y="2004"/>
                    <a:pt x="759" y="2130"/>
                    <a:pt x="842" y="2256"/>
                  </a:cubicBezTo>
                  <a:cubicBezTo>
                    <a:pt x="1096" y="2641"/>
                    <a:pt x="1415" y="3038"/>
                    <a:pt x="1780" y="3246"/>
                  </a:cubicBezTo>
                  <a:cubicBezTo>
                    <a:pt x="1928" y="3330"/>
                    <a:pt x="2101" y="3394"/>
                    <a:pt x="2267" y="3394"/>
                  </a:cubicBezTo>
                  <a:cubicBezTo>
                    <a:pt x="2359" y="3394"/>
                    <a:pt x="2449" y="3375"/>
                    <a:pt x="2530" y="3328"/>
                  </a:cubicBezTo>
                  <a:cubicBezTo>
                    <a:pt x="2736" y="3209"/>
                    <a:pt x="2822" y="2942"/>
                    <a:pt x="2789" y="2705"/>
                  </a:cubicBezTo>
                  <a:cubicBezTo>
                    <a:pt x="2757" y="2469"/>
                    <a:pt x="2627" y="2258"/>
                    <a:pt x="2487" y="2065"/>
                  </a:cubicBezTo>
                  <a:cubicBezTo>
                    <a:pt x="2178" y="1642"/>
                    <a:pt x="1745" y="1305"/>
                    <a:pt x="1356" y="957"/>
                  </a:cubicBezTo>
                  <a:cubicBezTo>
                    <a:pt x="942" y="587"/>
                    <a:pt x="488" y="26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63800" y="418950"/>
              <a:ext cx="70650" cy="81925"/>
            </a:xfrm>
            <a:custGeom>
              <a:avLst/>
              <a:gdLst/>
              <a:ahLst/>
              <a:cxnLst/>
              <a:rect l="l" t="t" r="r" b="b"/>
              <a:pathLst>
                <a:path w="2826" h="3277" extrusionOk="0">
                  <a:moveTo>
                    <a:pt x="2822" y="1"/>
                  </a:moveTo>
                  <a:lnTo>
                    <a:pt x="2822" y="1"/>
                  </a:lnTo>
                  <a:cubicBezTo>
                    <a:pt x="2822" y="12"/>
                    <a:pt x="2268" y="249"/>
                    <a:pt x="2213" y="281"/>
                  </a:cubicBezTo>
                  <a:cubicBezTo>
                    <a:pt x="2036" y="386"/>
                    <a:pt x="1878" y="511"/>
                    <a:pt x="1694" y="600"/>
                  </a:cubicBezTo>
                  <a:cubicBezTo>
                    <a:pt x="1301" y="791"/>
                    <a:pt x="970" y="1126"/>
                    <a:pt x="666" y="1438"/>
                  </a:cubicBezTo>
                  <a:lnTo>
                    <a:pt x="666" y="1437"/>
                  </a:lnTo>
                  <a:cubicBezTo>
                    <a:pt x="474" y="1636"/>
                    <a:pt x="289" y="1848"/>
                    <a:pt x="170" y="2096"/>
                  </a:cubicBezTo>
                  <a:cubicBezTo>
                    <a:pt x="50" y="2346"/>
                    <a:pt x="1" y="2638"/>
                    <a:pt x="87" y="2901"/>
                  </a:cubicBezTo>
                  <a:cubicBezTo>
                    <a:pt x="150" y="3094"/>
                    <a:pt x="312" y="3276"/>
                    <a:pt x="515" y="3276"/>
                  </a:cubicBezTo>
                  <a:cubicBezTo>
                    <a:pt x="613" y="3276"/>
                    <a:pt x="706" y="3235"/>
                    <a:pt x="793" y="3191"/>
                  </a:cubicBezTo>
                  <a:cubicBezTo>
                    <a:pt x="1996" y="2589"/>
                    <a:pt x="2826" y="135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34750" y="518625"/>
              <a:ext cx="78600" cy="73725"/>
            </a:xfrm>
            <a:custGeom>
              <a:avLst/>
              <a:gdLst/>
              <a:ahLst/>
              <a:cxnLst/>
              <a:rect l="l" t="t" r="r" b="b"/>
              <a:pathLst>
                <a:path w="3144" h="2949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285"/>
                    <a:pt x="116" y="574"/>
                    <a:pt x="249" y="856"/>
                  </a:cubicBezTo>
                  <a:cubicBezTo>
                    <a:pt x="438" y="1252"/>
                    <a:pt x="718" y="1642"/>
                    <a:pt x="1005" y="1973"/>
                  </a:cubicBezTo>
                  <a:cubicBezTo>
                    <a:pt x="1382" y="2407"/>
                    <a:pt x="1860" y="2772"/>
                    <a:pt x="2415" y="2920"/>
                  </a:cubicBezTo>
                  <a:cubicBezTo>
                    <a:pt x="2485" y="2939"/>
                    <a:pt x="2555" y="2949"/>
                    <a:pt x="2624" y="2949"/>
                  </a:cubicBezTo>
                  <a:cubicBezTo>
                    <a:pt x="2823" y="2949"/>
                    <a:pt x="3005" y="2862"/>
                    <a:pt x="3092" y="2646"/>
                  </a:cubicBezTo>
                  <a:cubicBezTo>
                    <a:pt x="3143" y="2520"/>
                    <a:pt x="3144" y="2379"/>
                    <a:pt x="3124" y="2246"/>
                  </a:cubicBezTo>
                  <a:cubicBezTo>
                    <a:pt x="3059" y="1803"/>
                    <a:pt x="2774" y="1418"/>
                    <a:pt x="2425" y="1137"/>
                  </a:cubicBezTo>
                  <a:cubicBezTo>
                    <a:pt x="2403" y="1120"/>
                    <a:pt x="2380" y="1102"/>
                    <a:pt x="2357" y="1084"/>
                  </a:cubicBezTo>
                  <a:cubicBezTo>
                    <a:pt x="2024" y="833"/>
                    <a:pt x="1640" y="656"/>
                    <a:pt x="1260" y="480"/>
                  </a:cubicBezTo>
                  <a:cubicBezTo>
                    <a:pt x="867" y="298"/>
                    <a:pt x="435" y="6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83325" y="517725"/>
              <a:ext cx="54600" cy="94375"/>
            </a:xfrm>
            <a:custGeom>
              <a:avLst/>
              <a:gdLst/>
              <a:ahLst/>
              <a:cxnLst/>
              <a:rect l="l" t="t" r="r" b="b"/>
              <a:pathLst>
                <a:path w="2184" h="3775" extrusionOk="0">
                  <a:moveTo>
                    <a:pt x="2064" y="1"/>
                  </a:moveTo>
                  <a:lnTo>
                    <a:pt x="2064" y="1"/>
                  </a:lnTo>
                  <a:cubicBezTo>
                    <a:pt x="1431" y="274"/>
                    <a:pt x="1019" y="1015"/>
                    <a:pt x="683" y="1579"/>
                  </a:cubicBezTo>
                  <a:cubicBezTo>
                    <a:pt x="358" y="2128"/>
                    <a:pt x="24" y="2710"/>
                    <a:pt x="5" y="3348"/>
                  </a:cubicBezTo>
                  <a:cubicBezTo>
                    <a:pt x="0" y="3484"/>
                    <a:pt x="19" y="3638"/>
                    <a:pt x="127" y="3721"/>
                  </a:cubicBezTo>
                  <a:cubicBezTo>
                    <a:pt x="177" y="3759"/>
                    <a:pt x="234" y="3775"/>
                    <a:pt x="294" y="3775"/>
                  </a:cubicBezTo>
                  <a:cubicBezTo>
                    <a:pt x="409" y="3775"/>
                    <a:pt x="535" y="3717"/>
                    <a:pt x="636" y="3652"/>
                  </a:cubicBezTo>
                  <a:cubicBezTo>
                    <a:pt x="1507" y="3094"/>
                    <a:pt x="1843" y="2219"/>
                    <a:pt x="2063" y="1257"/>
                  </a:cubicBezTo>
                  <a:cubicBezTo>
                    <a:pt x="2112" y="1046"/>
                    <a:pt x="2184" y="787"/>
                    <a:pt x="2138" y="571"/>
                  </a:cubicBezTo>
                  <a:cubicBezTo>
                    <a:pt x="2096" y="362"/>
                    <a:pt x="2054" y="225"/>
                    <a:pt x="20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843075" y="612225"/>
              <a:ext cx="73650" cy="45650"/>
            </a:xfrm>
            <a:custGeom>
              <a:avLst/>
              <a:gdLst/>
              <a:ahLst/>
              <a:cxnLst/>
              <a:rect l="l" t="t" r="r" b="b"/>
              <a:pathLst>
                <a:path w="2946" h="1826" extrusionOk="0">
                  <a:moveTo>
                    <a:pt x="205" y="1"/>
                  </a:moveTo>
                  <a:cubicBezTo>
                    <a:pt x="137" y="1"/>
                    <a:pt x="69" y="3"/>
                    <a:pt x="0" y="7"/>
                  </a:cubicBezTo>
                  <a:cubicBezTo>
                    <a:pt x="99" y="107"/>
                    <a:pt x="127" y="215"/>
                    <a:pt x="193" y="334"/>
                  </a:cubicBezTo>
                  <a:cubicBezTo>
                    <a:pt x="283" y="495"/>
                    <a:pt x="425" y="638"/>
                    <a:pt x="548" y="775"/>
                  </a:cubicBezTo>
                  <a:cubicBezTo>
                    <a:pt x="809" y="1066"/>
                    <a:pt x="1098" y="1331"/>
                    <a:pt x="1433" y="1538"/>
                  </a:cubicBezTo>
                  <a:cubicBezTo>
                    <a:pt x="1693" y="1699"/>
                    <a:pt x="1987" y="1825"/>
                    <a:pt x="2292" y="1825"/>
                  </a:cubicBezTo>
                  <a:cubicBezTo>
                    <a:pt x="2306" y="1825"/>
                    <a:pt x="2320" y="1825"/>
                    <a:pt x="2334" y="1824"/>
                  </a:cubicBezTo>
                  <a:cubicBezTo>
                    <a:pt x="2598" y="1814"/>
                    <a:pt x="2891" y="1659"/>
                    <a:pt x="2919" y="1397"/>
                  </a:cubicBezTo>
                  <a:cubicBezTo>
                    <a:pt x="2945" y="1150"/>
                    <a:pt x="2731" y="948"/>
                    <a:pt x="2527" y="807"/>
                  </a:cubicBezTo>
                  <a:cubicBezTo>
                    <a:pt x="1843" y="332"/>
                    <a:pt x="1044" y="1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050" y="613825"/>
              <a:ext cx="33025" cy="85325"/>
            </a:xfrm>
            <a:custGeom>
              <a:avLst/>
              <a:gdLst/>
              <a:ahLst/>
              <a:cxnLst/>
              <a:rect l="l" t="t" r="r" b="b"/>
              <a:pathLst>
                <a:path w="1321" h="3413" extrusionOk="0">
                  <a:moveTo>
                    <a:pt x="923" y="0"/>
                  </a:moveTo>
                  <a:cubicBezTo>
                    <a:pt x="896" y="0"/>
                    <a:pt x="873" y="27"/>
                    <a:pt x="858" y="53"/>
                  </a:cubicBezTo>
                  <a:cubicBezTo>
                    <a:pt x="364" y="850"/>
                    <a:pt x="63" y="1785"/>
                    <a:pt x="10" y="2723"/>
                  </a:cubicBezTo>
                  <a:cubicBezTo>
                    <a:pt x="1" y="2870"/>
                    <a:pt x="0" y="3022"/>
                    <a:pt x="55" y="3159"/>
                  </a:cubicBezTo>
                  <a:cubicBezTo>
                    <a:pt x="112" y="3295"/>
                    <a:pt x="239" y="3413"/>
                    <a:pt x="387" y="3413"/>
                  </a:cubicBezTo>
                  <a:cubicBezTo>
                    <a:pt x="387" y="3413"/>
                    <a:pt x="388" y="3413"/>
                    <a:pt x="389" y="3413"/>
                  </a:cubicBezTo>
                  <a:cubicBezTo>
                    <a:pt x="521" y="3413"/>
                    <a:pt x="638" y="3323"/>
                    <a:pt x="728" y="3224"/>
                  </a:cubicBezTo>
                  <a:cubicBezTo>
                    <a:pt x="1126" y="2793"/>
                    <a:pt x="1240" y="2174"/>
                    <a:pt x="1281" y="1588"/>
                  </a:cubicBezTo>
                  <a:cubicBezTo>
                    <a:pt x="1299" y="1309"/>
                    <a:pt x="1320" y="985"/>
                    <a:pt x="1230" y="715"/>
                  </a:cubicBezTo>
                  <a:cubicBezTo>
                    <a:pt x="1156" y="493"/>
                    <a:pt x="1044" y="308"/>
                    <a:pt x="983" y="71"/>
                  </a:cubicBezTo>
                  <a:cubicBezTo>
                    <a:pt x="975" y="42"/>
                    <a:pt x="962" y="6"/>
                    <a:pt x="931" y="1"/>
                  </a:cubicBezTo>
                  <a:cubicBezTo>
                    <a:pt x="928" y="0"/>
                    <a:pt x="926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843525" y="614825"/>
              <a:ext cx="52275" cy="95500"/>
            </a:xfrm>
            <a:custGeom>
              <a:avLst/>
              <a:gdLst/>
              <a:ahLst/>
              <a:cxnLst/>
              <a:rect l="l" t="t" r="r" b="b"/>
              <a:pathLst>
                <a:path w="2091" h="3820" extrusionOk="0">
                  <a:moveTo>
                    <a:pt x="66" y="0"/>
                  </a:moveTo>
                  <a:cubicBezTo>
                    <a:pt x="1" y="327"/>
                    <a:pt x="180" y="651"/>
                    <a:pt x="297" y="944"/>
                  </a:cubicBezTo>
                  <a:cubicBezTo>
                    <a:pt x="416" y="1247"/>
                    <a:pt x="424" y="1613"/>
                    <a:pt x="517" y="1929"/>
                  </a:cubicBezTo>
                  <a:cubicBezTo>
                    <a:pt x="686" y="2495"/>
                    <a:pt x="926" y="3040"/>
                    <a:pt x="1231" y="3546"/>
                  </a:cubicBezTo>
                  <a:lnTo>
                    <a:pt x="1229" y="3546"/>
                  </a:lnTo>
                  <a:cubicBezTo>
                    <a:pt x="1302" y="3667"/>
                    <a:pt x="1396" y="3797"/>
                    <a:pt x="1535" y="3817"/>
                  </a:cubicBezTo>
                  <a:cubicBezTo>
                    <a:pt x="1548" y="3819"/>
                    <a:pt x="1560" y="3819"/>
                    <a:pt x="1572" y="3819"/>
                  </a:cubicBezTo>
                  <a:cubicBezTo>
                    <a:pt x="1649" y="3819"/>
                    <a:pt x="1724" y="3786"/>
                    <a:pt x="1786" y="3741"/>
                  </a:cubicBezTo>
                  <a:cubicBezTo>
                    <a:pt x="2054" y="3541"/>
                    <a:pt x="2091" y="3150"/>
                    <a:pt x="2025" y="2822"/>
                  </a:cubicBezTo>
                  <a:cubicBezTo>
                    <a:pt x="1914" y="2275"/>
                    <a:pt x="1590" y="1794"/>
                    <a:pt x="1237" y="1362"/>
                  </a:cubicBezTo>
                  <a:cubicBezTo>
                    <a:pt x="1022" y="1098"/>
                    <a:pt x="760" y="880"/>
                    <a:pt x="528" y="634"/>
                  </a:cubicBezTo>
                  <a:cubicBezTo>
                    <a:pt x="343" y="435"/>
                    <a:pt x="301" y="153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19925" y="344725"/>
              <a:ext cx="43275" cy="285450"/>
            </a:xfrm>
            <a:custGeom>
              <a:avLst/>
              <a:gdLst/>
              <a:ahLst/>
              <a:cxnLst/>
              <a:rect l="l" t="t" r="r" b="b"/>
              <a:pathLst>
                <a:path w="1731" h="11418" extrusionOk="0">
                  <a:moveTo>
                    <a:pt x="1508" y="1"/>
                  </a:moveTo>
                  <a:cubicBezTo>
                    <a:pt x="1436" y="1"/>
                    <a:pt x="1366" y="39"/>
                    <a:pt x="1340" y="128"/>
                  </a:cubicBezTo>
                  <a:cubicBezTo>
                    <a:pt x="528" y="2948"/>
                    <a:pt x="1" y="5914"/>
                    <a:pt x="484" y="8842"/>
                  </a:cubicBezTo>
                  <a:cubicBezTo>
                    <a:pt x="624" y="9682"/>
                    <a:pt x="849" y="10504"/>
                    <a:pt x="1166" y="11295"/>
                  </a:cubicBezTo>
                  <a:cubicBezTo>
                    <a:pt x="1200" y="11380"/>
                    <a:pt x="1277" y="11417"/>
                    <a:pt x="1352" y="11417"/>
                  </a:cubicBezTo>
                  <a:cubicBezTo>
                    <a:pt x="1464" y="11417"/>
                    <a:pt x="1571" y="11333"/>
                    <a:pt x="1518" y="11203"/>
                  </a:cubicBezTo>
                  <a:lnTo>
                    <a:pt x="1519" y="11203"/>
                  </a:lnTo>
                  <a:cubicBezTo>
                    <a:pt x="420" y="8466"/>
                    <a:pt x="502" y="5448"/>
                    <a:pt x="1094" y="2605"/>
                  </a:cubicBezTo>
                  <a:cubicBezTo>
                    <a:pt x="1259" y="1804"/>
                    <a:pt x="1465" y="1013"/>
                    <a:pt x="1691" y="227"/>
                  </a:cubicBezTo>
                  <a:cubicBezTo>
                    <a:pt x="1730" y="91"/>
                    <a:pt x="1618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756441">
            <a:off x="-217545" y="862286"/>
            <a:ext cx="1737872" cy="1652461"/>
            <a:chOff x="1288525" y="846925"/>
            <a:chExt cx="396175" cy="473850"/>
          </a:xfrm>
        </p:grpSpPr>
        <p:sp>
          <p:nvSpPr>
            <p:cNvPr id="36" name="Google Shape;36;p2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B1D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B1D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-298918" y="-539980"/>
            <a:ext cx="2712125" cy="1897925"/>
            <a:chOff x="1218400" y="279000"/>
            <a:chExt cx="468300" cy="412225"/>
          </a:xfrm>
        </p:grpSpPr>
        <p:sp>
          <p:nvSpPr>
            <p:cNvPr id="47" name="Google Shape;47;p2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756441" flipH="1">
            <a:off x="10672456" y="862286"/>
            <a:ext cx="1737872" cy="1652461"/>
            <a:chOff x="1288525" y="846925"/>
            <a:chExt cx="396175" cy="473850"/>
          </a:xfrm>
        </p:grpSpPr>
        <p:sp>
          <p:nvSpPr>
            <p:cNvPr id="58" name="Google Shape;58;p2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 flipH="1">
            <a:off x="9779579" y="-539980"/>
            <a:ext cx="2712125" cy="1897925"/>
            <a:chOff x="1218400" y="279000"/>
            <a:chExt cx="468300" cy="412225"/>
          </a:xfrm>
        </p:grpSpPr>
        <p:sp>
          <p:nvSpPr>
            <p:cNvPr id="69" name="Google Shape;69;p2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3214574" y="5596977"/>
            <a:ext cx="701133" cy="869542"/>
            <a:chOff x="2100500" y="1458275"/>
            <a:chExt cx="159000" cy="248050"/>
          </a:xfrm>
        </p:grpSpPr>
        <p:sp>
          <p:nvSpPr>
            <p:cNvPr id="80" name="Google Shape;80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8549682" y="5500585"/>
            <a:ext cx="701133" cy="869542"/>
            <a:chOff x="2100500" y="1458275"/>
            <a:chExt cx="159000" cy="248050"/>
          </a:xfrm>
        </p:grpSpPr>
        <p:sp>
          <p:nvSpPr>
            <p:cNvPr id="85" name="Google Shape;85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 flipH="1">
            <a:off x="6459411" y="5276017"/>
            <a:ext cx="520078" cy="645015"/>
            <a:chOff x="2100500" y="1458275"/>
            <a:chExt cx="159000" cy="248050"/>
          </a:xfrm>
        </p:grpSpPr>
        <p:sp>
          <p:nvSpPr>
            <p:cNvPr id="90" name="Google Shape;90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2"/>
          <p:cNvSpPr/>
          <p:nvPr/>
        </p:nvSpPr>
        <p:spPr>
          <a:xfrm>
            <a:off x="9305537" y="635936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flipH="1">
            <a:off x="4048396" y="6355698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-2700000">
            <a:off x="774331" y="4150647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-338711">
            <a:off x="11043951" y="4150646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53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14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501237" y="399491"/>
            <a:ext cx="279531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220786" y="3102290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95134" y="63032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6500" y="1787267"/>
            <a:ext cx="279534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673989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04483-DF54-4C4F-9F3A-16208C216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863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190500" y="166688"/>
            <a:ext cx="11850688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920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F6FD-3385-425C-9FC8-DB4AD828E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296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E00EA-E46A-4E5D-91C2-6E92AE2E7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40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064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10" name="Google Shape;10;p2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946143" y="2053486"/>
            <a:ext cx="6300497" cy="153213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827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46143" y="4528587"/>
            <a:ext cx="6300497" cy="48613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2946143" y="3411397"/>
            <a:ext cx="6300497" cy="645008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982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-1233842" y="5483313"/>
            <a:ext cx="14660483" cy="3864288"/>
          </a:xfrm>
          <a:custGeom>
            <a:avLst/>
            <a:gdLst/>
            <a:ahLst/>
            <a:cxnLst/>
            <a:rect l="l" t="t" r="r" b="b"/>
            <a:pathLst>
              <a:path w="15785" h="6937" extrusionOk="0">
                <a:moveTo>
                  <a:pt x="5276" y="0"/>
                </a:moveTo>
                <a:cubicBezTo>
                  <a:pt x="3715" y="0"/>
                  <a:pt x="3440" y="1764"/>
                  <a:pt x="2083" y="2365"/>
                </a:cubicBezTo>
                <a:cubicBezTo>
                  <a:pt x="1476" y="2634"/>
                  <a:pt x="923" y="2509"/>
                  <a:pt x="508" y="3170"/>
                </a:cubicBezTo>
                <a:cubicBezTo>
                  <a:pt x="0" y="3980"/>
                  <a:pt x="345" y="5197"/>
                  <a:pt x="1204" y="5620"/>
                </a:cubicBezTo>
                <a:cubicBezTo>
                  <a:pt x="1505" y="5768"/>
                  <a:pt x="1823" y="5821"/>
                  <a:pt x="2149" y="5821"/>
                </a:cubicBezTo>
                <a:cubicBezTo>
                  <a:pt x="2929" y="5821"/>
                  <a:pt x="3763" y="5522"/>
                  <a:pt x="4570" y="5522"/>
                </a:cubicBezTo>
                <a:cubicBezTo>
                  <a:pt x="4694" y="5522"/>
                  <a:pt x="4818" y="5529"/>
                  <a:pt x="4942" y="5546"/>
                </a:cubicBezTo>
                <a:cubicBezTo>
                  <a:pt x="6249" y="5721"/>
                  <a:pt x="7381" y="6936"/>
                  <a:pt x="8627" y="6936"/>
                </a:cubicBezTo>
                <a:cubicBezTo>
                  <a:pt x="8779" y="6936"/>
                  <a:pt x="8932" y="6918"/>
                  <a:pt x="9088" y="6878"/>
                </a:cubicBezTo>
                <a:cubicBezTo>
                  <a:pt x="9926" y="6662"/>
                  <a:pt x="10521" y="5838"/>
                  <a:pt x="11372" y="5684"/>
                </a:cubicBezTo>
                <a:cubicBezTo>
                  <a:pt x="11483" y="5664"/>
                  <a:pt x="11594" y="5655"/>
                  <a:pt x="11705" y="5655"/>
                </a:cubicBezTo>
                <a:cubicBezTo>
                  <a:pt x="12092" y="5655"/>
                  <a:pt x="12483" y="5753"/>
                  <a:pt x="12874" y="5773"/>
                </a:cubicBezTo>
                <a:cubicBezTo>
                  <a:pt x="12919" y="5775"/>
                  <a:pt x="12963" y="5777"/>
                  <a:pt x="13008" y="5777"/>
                </a:cubicBezTo>
                <a:cubicBezTo>
                  <a:pt x="14027" y="5777"/>
                  <a:pt x="15064" y="5177"/>
                  <a:pt x="15417" y="4221"/>
                </a:cubicBezTo>
                <a:cubicBezTo>
                  <a:pt x="15784" y="3223"/>
                  <a:pt x="15220" y="1934"/>
                  <a:pt x="14190" y="1671"/>
                </a:cubicBezTo>
                <a:cubicBezTo>
                  <a:pt x="14014" y="1626"/>
                  <a:pt x="13835" y="1610"/>
                  <a:pt x="13655" y="1610"/>
                </a:cubicBezTo>
                <a:cubicBezTo>
                  <a:pt x="13214" y="1610"/>
                  <a:pt x="12763" y="1706"/>
                  <a:pt x="12318" y="1706"/>
                </a:cubicBezTo>
                <a:cubicBezTo>
                  <a:pt x="12230" y="1706"/>
                  <a:pt x="12142" y="1702"/>
                  <a:pt x="12054" y="1693"/>
                </a:cubicBezTo>
                <a:cubicBezTo>
                  <a:pt x="11108" y="1597"/>
                  <a:pt x="10313" y="913"/>
                  <a:pt x="9377" y="749"/>
                </a:cubicBezTo>
                <a:cubicBezTo>
                  <a:pt x="9134" y="707"/>
                  <a:pt x="8887" y="700"/>
                  <a:pt x="8640" y="700"/>
                </a:cubicBezTo>
                <a:cubicBezTo>
                  <a:pt x="8530" y="700"/>
                  <a:pt x="8420" y="701"/>
                  <a:pt x="8310" y="701"/>
                </a:cubicBezTo>
                <a:cubicBezTo>
                  <a:pt x="8052" y="701"/>
                  <a:pt x="7795" y="694"/>
                  <a:pt x="7542" y="647"/>
                </a:cubicBezTo>
                <a:cubicBezTo>
                  <a:pt x="6903" y="525"/>
                  <a:pt x="6334" y="150"/>
                  <a:pt x="5693" y="38"/>
                </a:cubicBezTo>
                <a:cubicBezTo>
                  <a:pt x="5545" y="12"/>
                  <a:pt x="5406" y="0"/>
                  <a:pt x="52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 rot="-2127242">
            <a:off x="1206905" y="485504"/>
            <a:ext cx="850112" cy="1615710"/>
            <a:chOff x="1763800" y="344725"/>
            <a:chExt cx="152925" cy="365600"/>
          </a:xfrm>
        </p:grpSpPr>
        <p:sp>
          <p:nvSpPr>
            <p:cNvPr id="18" name="Google Shape;18;p2"/>
            <p:cNvSpPr/>
            <p:nvPr/>
          </p:nvSpPr>
          <p:spPr>
            <a:xfrm>
              <a:off x="1832375" y="420775"/>
              <a:ext cx="70575" cy="84875"/>
            </a:xfrm>
            <a:custGeom>
              <a:avLst/>
              <a:gdLst/>
              <a:ahLst/>
              <a:cxnLst/>
              <a:rect l="l" t="t" r="r" b="b"/>
              <a:pathLst>
                <a:path w="282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664"/>
                    <a:pt x="280" y="1311"/>
                    <a:pt x="615" y="1887"/>
                  </a:cubicBezTo>
                  <a:cubicBezTo>
                    <a:pt x="683" y="2004"/>
                    <a:pt x="759" y="2130"/>
                    <a:pt x="842" y="2256"/>
                  </a:cubicBezTo>
                  <a:cubicBezTo>
                    <a:pt x="1096" y="2641"/>
                    <a:pt x="1415" y="3038"/>
                    <a:pt x="1780" y="3246"/>
                  </a:cubicBezTo>
                  <a:cubicBezTo>
                    <a:pt x="1928" y="3330"/>
                    <a:pt x="2101" y="3394"/>
                    <a:pt x="2267" y="3394"/>
                  </a:cubicBezTo>
                  <a:cubicBezTo>
                    <a:pt x="2359" y="3394"/>
                    <a:pt x="2449" y="3375"/>
                    <a:pt x="2530" y="3328"/>
                  </a:cubicBezTo>
                  <a:cubicBezTo>
                    <a:pt x="2736" y="3209"/>
                    <a:pt x="2822" y="2942"/>
                    <a:pt x="2789" y="2705"/>
                  </a:cubicBezTo>
                  <a:cubicBezTo>
                    <a:pt x="2757" y="2469"/>
                    <a:pt x="2627" y="2258"/>
                    <a:pt x="2487" y="2065"/>
                  </a:cubicBezTo>
                  <a:cubicBezTo>
                    <a:pt x="2178" y="1642"/>
                    <a:pt x="1745" y="1305"/>
                    <a:pt x="1356" y="957"/>
                  </a:cubicBezTo>
                  <a:cubicBezTo>
                    <a:pt x="942" y="587"/>
                    <a:pt x="488" y="26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63800" y="418950"/>
              <a:ext cx="70650" cy="81925"/>
            </a:xfrm>
            <a:custGeom>
              <a:avLst/>
              <a:gdLst/>
              <a:ahLst/>
              <a:cxnLst/>
              <a:rect l="l" t="t" r="r" b="b"/>
              <a:pathLst>
                <a:path w="2826" h="3277" extrusionOk="0">
                  <a:moveTo>
                    <a:pt x="2822" y="1"/>
                  </a:moveTo>
                  <a:lnTo>
                    <a:pt x="2822" y="1"/>
                  </a:lnTo>
                  <a:cubicBezTo>
                    <a:pt x="2822" y="12"/>
                    <a:pt x="2268" y="249"/>
                    <a:pt x="2213" y="281"/>
                  </a:cubicBezTo>
                  <a:cubicBezTo>
                    <a:pt x="2036" y="386"/>
                    <a:pt x="1878" y="511"/>
                    <a:pt x="1694" y="600"/>
                  </a:cubicBezTo>
                  <a:cubicBezTo>
                    <a:pt x="1301" y="791"/>
                    <a:pt x="970" y="1126"/>
                    <a:pt x="666" y="1438"/>
                  </a:cubicBezTo>
                  <a:lnTo>
                    <a:pt x="666" y="1437"/>
                  </a:lnTo>
                  <a:cubicBezTo>
                    <a:pt x="474" y="1636"/>
                    <a:pt x="289" y="1848"/>
                    <a:pt x="170" y="2096"/>
                  </a:cubicBezTo>
                  <a:cubicBezTo>
                    <a:pt x="50" y="2346"/>
                    <a:pt x="1" y="2638"/>
                    <a:pt x="87" y="2901"/>
                  </a:cubicBezTo>
                  <a:cubicBezTo>
                    <a:pt x="150" y="3094"/>
                    <a:pt x="312" y="3276"/>
                    <a:pt x="515" y="3276"/>
                  </a:cubicBezTo>
                  <a:cubicBezTo>
                    <a:pt x="613" y="3276"/>
                    <a:pt x="706" y="3235"/>
                    <a:pt x="793" y="3191"/>
                  </a:cubicBezTo>
                  <a:cubicBezTo>
                    <a:pt x="1996" y="2589"/>
                    <a:pt x="2826" y="135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4750" y="518625"/>
              <a:ext cx="78600" cy="73725"/>
            </a:xfrm>
            <a:custGeom>
              <a:avLst/>
              <a:gdLst/>
              <a:ahLst/>
              <a:cxnLst/>
              <a:rect l="l" t="t" r="r" b="b"/>
              <a:pathLst>
                <a:path w="3144" h="2949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285"/>
                    <a:pt x="116" y="574"/>
                    <a:pt x="249" y="856"/>
                  </a:cubicBezTo>
                  <a:cubicBezTo>
                    <a:pt x="438" y="1252"/>
                    <a:pt x="718" y="1642"/>
                    <a:pt x="1005" y="1973"/>
                  </a:cubicBezTo>
                  <a:cubicBezTo>
                    <a:pt x="1382" y="2407"/>
                    <a:pt x="1860" y="2772"/>
                    <a:pt x="2415" y="2920"/>
                  </a:cubicBezTo>
                  <a:cubicBezTo>
                    <a:pt x="2485" y="2939"/>
                    <a:pt x="2555" y="2949"/>
                    <a:pt x="2624" y="2949"/>
                  </a:cubicBezTo>
                  <a:cubicBezTo>
                    <a:pt x="2823" y="2949"/>
                    <a:pt x="3005" y="2862"/>
                    <a:pt x="3092" y="2646"/>
                  </a:cubicBezTo>
                  <a:cubicBezTo>
                    <a:pt x="3143" y="2520"/>
                    <a:pt x="3144" y="2379"/>
                    <a:pt x="3124" y="2246"/>
                  </a:cubicBezTo>
                  <a:cubicBezTo>
                    <a:pt x="3059" y="1803"/>
                    <a:pt x="2774" y="1418"/>
                    <a:pt x="2425" y="1137"/>
                  </a:cubicBezTo>
                  <a:cubicBezTo>
                    <a:pt x="2403" y="1120"/>
                    <a:pt x="2380" y="1102"/>
                    <a:pt x="2357" y="1084"/>
                  </a:cubicBezTo>
                  <a:cubicBezTo>
                    <a:pt x="2024" y="833"/>
                    <a:pt x="1640" y="656"/>
                    <a:pt x="1260" y="480"/>
                  </a:cubicBezTo>
                  <a:cubicBezTo>
                    <a:pt x="867" y="298"/>
                    <a:pt x="435" y="6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83325" y="517725"/>
              <a:ext cx="54600" cy="94375"/>
            </a:xfrm>
            <a:custGeom>
              <a:avLst/>
              <a:gdLst/>
              <a:ahLst/>
              <a:cxnLst/>
              <a:rect l="l" t="t" r="r" b="b"/>
              <a:pathLst>
                <a:path w="2184" h="3775" extrusionOk="0">
                  <a:moveTo>
                    <a:pt x="2064" y="1"/>
                  </a:moveTo>
                  <a:lnTo>
                    <a:pt x="2064" y="1"/>
                  </a:lnTo>
                  <a:cubicBezTo>
                    <a:pt x="1431" y="274"/>
                    <a:pt x="1019" y="1015"/>
                    <a:pt x="683" y="1579"/>
                  </a:cubicBezTo>
                  <a:cubicBezTo>
                    <a:pt x="358" y="2128"/>
                    <a:pt x="24" y="2710"/>
                    <a:pt x="5" y="3348"/>
                  </a:cubicBezTo>
                  <a:cubicBezTo>
                    <a:pt x="0" y="3484"/>
                    <a:pt x="19" y="3638"/>
                    <a:pt x="127" y="3721"/>
                  </a:cubicBezTo>
                  <a:cubicBezTo>
                    <a:pt x="177" y="3759"/>
                    <a:pt x="234" y="3775"/>
                    <a:pt x="294" y="3775"/>
                  </a:cubicBezTo>
                  <a:cubicBezTo>
                    <a:pt x="409" y="3775"/>
                    <a:pt x="535" y="3717"/>
                    <a:pt x="636" y="3652"/>
                  </a:cubicBezTo>
                  <a:cubicBezTo>
                    <a:pt x="1507" y="3094"/>
                    <a:pt x="1843" y="2219"/>
                    <a:pt x="2063" y="1257"/>
                  </a:cubicBezTo>
                  <a:cubicBezTo>
                    <a:pt x="2112" y="1046"/>
                    <a:pt x="2184" y="787"/>
                    <a:pt x="2138" y="571"/>
                  </a:cubicBezTo>
                  <a:cubicBezTo>
                    <a:pt x="2096" y="362"/>
                    <a:pt x="2054" y="225"/>
                    <a:pt x="20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43075" y="612225"/>
              <a:ext cx="73650" cy="45650"/>
            </a:xfrm>
            <a:custGeom>
              <a:avLst/>
              <a:gdLst/>
              <a:ahLst/>
              <a:cxnLst/>
              <a:rect l="l" t="t" r="r" b="b"/>
              <a:pathLst>
                <a:path w="2946" h="1826" extrusionOk="0">
                  <a:moveTo>
                    <a:pt x="205" y="1"/>
                  </a:moveTo>
                  <a:cubicBezTo>
                    <a:pt x="137" y="1"/>
                    <a:pt x="69" y="3"/>
                    <a:pt x="0" y="7"/>
                  </a:cubicBezTo>
                  <a:cubicBezTo>
                    <a:pt x="99" y="107"/>
                    <a:pt x="127" y="215"/>
                    <a:pt x="193" y="334"/>
                  </a:cubicBezTo>
                  <a:cubicBezTo>
                    <a:pt x="283" y="495"/>
                    <a:pt x="425" y="638"/>
                    <a:pt x="548" y="775"/>
                  </a:cubicBezTo>
                  <a:cubicBezTo>
                    <a:pt x="809" y="1066"/>
                    <a:pt x="1098" y="1331"/>
                    <a:pt x="1433" y="1538"/>
                  </a:cubicBezTo>
                  <a:cubicBezTo>
                    <a:pt x="1693" y="1699"/>
                    <a:pt x="1987" y="1825"/>
                    <a:pt x="2292" y="1825"/>
                  </a:cubicBezTo>
                  <a:cubicBezTo>
                    <a:pt x="2306" y="1825"/>
                    <a:pt x="2320" y="1825"/>
                    <a:pt x="2334" y="1824"/>
                  </a:cubicBezTo>
                  <a:cubicBezTo>
                    <a:pt x="2598" y="1814"/>
                    <a:pt x="2891" y="1659"/>
                    <a:pt x="2919" y="1397"/>
                  </a:cubicBezTo>
                  <a:cubicBezTo>
                    <a:pt x="2945" y="1150"/>
                    <a:pt x="2731" y="948"/>
                    <a:pt x="2527" y="807"/>
                  </a:cubicBezTo>
                  <a:cubicBezTo>
                    <a:pt x="1843" y="332"/>
                    <a:pt x="1044" y="1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21050" y="613825"/>
              <a:ext cx="33025" cy="85325"/>
            </a:xfrm>
            <a:custGeom>
              <a:avLst/>
              <a:gdLst/>
              <a:ahLst/>
              <a:cxnLst/>
              <a:rect l="l" t="t" r="r" b="b"/>
              <a:pathLst>
                <a:path w="1321" h="3413" extrusionOk="0">
                  <a:moveTo>
                    <a:pt x="923" y="0"/>
                  </a:moveTo>
                  <a:cubicBezTo>
                    <a:pt x="896" y="0"/>
                    <a:pt x="873" y="27"/>
                    <a:pt x="858" y="53"/>
                  </a:cubicBezTo>
                  <a:cubicBezTo>
                    <a:pt x="364" y="850"/>
                    <a:pt x="63" y="1785"/>
                    <a:pt x="10" y="2723"/>
                  </a:cubicBezTo>
                  <a:cubicBezTo>
                    <a:pt x="1" y="2870"/>
                    <a:pt x="0" y="3022"/>
                    <a:pt x="55" y="3159"/>
                  </a:cubicBezTo>
                  <a:cubicBezTo>
                    <a:pt x="112" y="3295"/>
                    <a:pt x="239" y="3413"/>
                    <a:pt x="387" y="3413"/>
                  </a:cubicBezTo>
                  <a:cubicBezTo>
                    <a:pt x="387" y="3413"/>
                    <a:pt x="388" y="3413"/>
                    <a:pt x="389" y="3413"/>
                  </a:cubicBezTo>
                  <a:cubicBezTo>
                    <a:pt x="521" y="3413"/>
                    <a:pt x="638" y="3323"/>
                    <a:pt x="728" y="3224"/>
                  </a:cubicBezTo>
                  <a:cubicBezTo>
                    <a:pt x="1126" y="2793"/>
                    <a:pt x="1240" y="2174"/>
                    <a:pt x="1281" y="1588"/>
                  </a:cubicBezTo>
                  <a:cubicBezTo>
                    <a:pt x="1299" y="1309"/>
                    <a:pt x="1320" y="985"/>
                    <a:pt x="1230" y="715"/>
                  </a:cubicBezTo>
                  <a:cubicBezTo>
                    <a:pt x="1156" y="493"/>
                    <a:pt x="1044" y="308"/>
                    <a:pt x="983" y="71"/>
                  </a:cubicBezTo>
                  <a:cubicBezTo>
                    <a:pt x="975" y="42"/>
                    <a:pt x="962" y="6"/>
                    <a:pt x="931" y="1"/>
                  </a:cubicBezTo>
                  <a:cubicBezTo>
                    <a:pt x="928" y="0"/>
                    <a:pt x="926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43525" y="614825"/>
              <a:ext cx="52275" cy="95500"/>
            </a:xfrm>
            <a:custGeom>
              <a:avLst/>
              <a:gdLst/>
              <a:ahLst/>
              <a:cxnLst/>
              <a:rect l="l" t="t" r="r" b="b"/>
              <a:pathLst>
                <a:path w="2091" h="3820" extrusionOk="0">
                  <a:moveTo>
                    <a:pt x="66" y="0"/>
                  </a:moveTo>
                  <a:cubicBezTo>
                    <a:pt x="1" y="327"/>
                    <a:pt x="180" y="651"/>
                    <a:pt x="297" y="944"/>
                  </a:cubicBezTo>
                  <a:cubicBezTo>
                    <a:pt x="416" y="1247"/>
                    <a:pt x="424" y="1613"/>
                    <a:pt x="517" y="1929"/>
                  </a:cubicBezTo>
                  <a:cubicBezTo>
                    <a:pt x="686" y="2495"/>
                    <a:pt x="926" y="3040"/>
                    <a:pt x="1231" y="3546"/>
                  </a:cubicBezTo>
                  <a:lnTo>
                    <a:pt x="1229" y="3546"/>
                  </a:lnTo>
                  <a:cubicBezTo>
                    <a:pt x="1302" y="3667"/>
                    <a:pt x="1396" y="3797"/>
                    <a:pt x="1535" y="3817"/>
                  </a:cubicBezTo>
                  <a:cubicBezTo>
                    <a:pt x="1548" y="3819"/>
                    <a:pt x="1560" y="3819"/>
                    <a:pt x="1572" y="3819"/>
                  </a:cubicBezTo>
                  <a:cubicBezTo>
                    <a:pt x="1649" y="3819"/>
                    <a:pt x="1724" y="3786"/>
                    <a:pt x="1786" y="3741"/>
                  </a:cubicBezTo>
                  <a:cubicBezTo>
                    <a:pt x="2054" y="3541"/>
                    <a:pt x="2091" y="3150"/>
                    <a:pt x="2025" y="2822"/>
                  </a:cubicBezTo>
                  <a:cubicBezTo>
                    <a:pt x="1914" y="2275"/>
                    <a:pt x="1590" y="1794"/>
                    <a:pt x="1237" y="1362"/>
                  </a:cubicBezTo>
                  <a:cubicBezTo>
                    <a:pt x="1022" y="1098"/>
                    <a:pt x="760" y="880"/>
                    <a:pt x="528" y="634"/>
                  </a:cubicBezTo>
                  <a:cubicBezTo>
                    <a:pt x="343" y="435"/>
                    <a:pt x="301" y="153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9925" y="344725"/>
              <a:ext cx="43275" cy="285450"/>
            </a:xfrm>
            <a:custGeom>
              <a:avLst/>
              <a:gdLst/>
              <a:ahLst/>
              <a:cxnLst/>
              <a:rect l="l" t="t" r="r" b="b"/>
              <a:pathLst>
                <a:path w="1731" h="11418" extrusionOk="0">
                  <a:moveTo>
                    <a:pt x="1508" y="1"/>
                  </a:moveTo>
                  <a:cubicBezTo>
                    <a:pt x="1436" y="1"/>
                    <a:pt x="1366" y="39"/>
                    <a:pt x="1340" y="128"/>
                  </a:cubicBezTo>
                  <a:cubicBezTo>
                    <a:pt x="528" y="2948"/>
                    <a:pt x="1" y="5914"/>
                    <a:pt x="484" y="8842"/>
                  </a:cubicBezTo>
                  <a:cubicBezTo>
                    <a:pt x="624" y="9682"/>
                    <a:pt x="849" y="10504"/>
                    <a:pt x="1166" y="11295"/>
                  </a:cubicBezTo>
                  <a:cubicBezTo>
                    <a:pt x="1200" y="11380"/>
                    <a:pt x="1277" y="11417"/>
                    <a:pt x="1352" y="11417"/>
                  </a:cubicBezTo>
                  <a:cubicBezTo>
                    <a:pt x="1464" y="11417"/>
                    <a:pt x="1571" y="11333"/>
                    <a:pt x="1518" y="11203"/>
                  </a:cubicBezTo>
                  <a:lnTo>
                    <a:pt x="1519" y="11203"/>
                  </a:lnTo>
                  <a:cubicBezTo>
                    <a:pt x="420" y="8466"/>
                    <a:pt x="502" y="5448"/>
                    <a:pt x="1094" y="2605"/>
                  </a:cubicBezTo>
                  <a:cubicBezTo>
                    <a:pt x="1259" y="1804"/>
                    <a:pt x="1465" y="1013"/>
                    <a:pt x="1691" y="227"/>
                  </a:cubicBezTo>
                  <a:cubicBezTo>
                    <a:pt x="1730" y="91"/>
                    <a:pt x="1618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2127242" flipH="1">
            <a:off x="10135803" y="485504"/>
            <a:ext cx="850112" cy="1615710"/>
            <a:chOff x="1763800" y="344725"/>
            <a:chExt cx="152925" cy="365600"/>
          </a:xfrm>
        </p:grpSpPr>
        <p:sp>
          <p:nvSpPr>
            <p:cNvPr id="27" name="Google Shape;27;p2"/>
            <p:cNvSpPr/>
            <p:nvPr/>
          </p:nvSpPr>
          <p:spPr>
            <a:xfrm>
              <a:off x="1832375" y="420775"/>
              <a:ext cx="70575" cy="84875"/>
            </a:xfrm>
            <a:custGeom>
              <a:avLst/>
              <a:gdLst/>
              <a:ahLst/>
              <a:cxnLst/>
              <a:rect l="l" t="t" r="r" b="b"/>
              <a:pathLst>
                <a:path w="282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664"/>
                    <a:pt x="280" y="1311"/>
                    <a:pt x="615" y="1887"/>
                  </a:cubicBezTo>
                  <a:cubicBezTo>
                    <a:pt x="683" y="2004"/>
                    <a:pt x="759" y="2130"/>
                    <a:pt x="842" y="2256"/>
                  </a:cubicBezTo>
                  <a:cubicBezTo>
                    <a:pt x="1096" y="2641"/>
                    <a:pt x="1415" y="3038"/>
                    <a:pt x="1780" y="3246"/>
                  </a:cubicBezTo>
                  <a:cubicBezTo>
                    <a:pt x="1928" y="3330"/>
                    <a:pt x="2101" y="3394"/>
                    <a:pt x="2267" y="3394"/>
                  </a:cubicBezTo>
                  <a:cubicBezTo>
                    <a:pt x="2359" y="3394"/>
                    <a:pt x="2449" y="3375"/>
                    <a:pt x="2530" y="3328"/>
                  </a:cubicBezTo>
                  <a:cubicBezTo>
                    <a:pt x="2736" y="3209"/>
                    <a:pt x="2822" y="2942"/>
                    <a:pt x="2789" y="2705"/>
                  </a:cubicBezTo>
                  <a:cubicBezTo>
                    <a:pt x="2757" y="2469"/>
                    <a:pt x="2627" y="2258"/>
                    <a:pt x="2487" y="2065"/>
                  </a:cubicBezTo>
                  <a:cubicBezTo>
                    <a:pt x="2178" y="1642"/>
                    <a:pt x="1745" y="1305"/>
                    <a:pt x="1356" y="957"/>
                  </a:cubicBezTo>
                  <a:cubicBezTo>
                    <a:pt x="942" y="587"/>
                    <a:pt x="488" y="26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63800" y="418950"/>
              <a:ext cx="70650" cy="81925"/>
            </a:xfrm>
            <a:custGeom>
              <a:avLst/>
              <a:gdLst/>
              <a:ahLst/>
              <a:cxnLst/>
              <a:rect l="l" t="t" r="r" b="b"/>
              <a:pathLst>
                <a:path w="2826" h="3277" extrusionOk="0">
                  <a:moveTo>
                    <a:pt x="2822" y="1"/>
                  </a:moveTo>
                  <a:lnTo>
                    <a:pt x="2822" y="1"/>
                  </a:lnTo>
                  <a:cubicBezTo>
                    <a:pt x="2822" y="12"/>
                    <a:pt x="2268" y="249"/>
                    <a:pt x="2213" y="281"/>
                  </a:cubicBezTo>
                  <a:cubicBezTo>
                    <a:pt x="2036" y="386"/>
                    <a:pt x="1878" y="511"/>
                    <a:pt x="1694" y="600"/>
                  </a:cubicBezTo>
                  <a:cubicBezTo>
                    <a:pt x="1301" y="791"/>
                    <a:pt x="970" y="1126"/>
                    <a:pt x="666" y="1438"/>
                  </a:cubicBezTo>
                  <a:lnTo>
                    <a:pt x="666" y="1437"/>
                  </a:lnTo>
                  <a:cubicBezTo>
                    <a:pt x="474" y="1636"/>
                    <a:pt x="289" y="1848"/>
                    <a:pt x="170" y="2096"/>
                  </a:cubicBezTo>
                  <a:cubicBezTo>
                    <a:pt x="50" y="2346"/>
                    <a:pt x="1" y="2638"/>
                    <a:pt x="87" y="2901"/>
                  </a:cubicBezTo>
                  <a:cubicBezTo>
                    <a:pt x="150" y="3094"/>
                    <a:pt x="312" y="3276"/>
                    <a:pt x="515" y="3276"/>
                  </a:cubicBezTo>
                  <a:cubicBezTo>
                    <a:pt x="613" y="3276"/>
                    <a:pt x="706" y="3235"/>
                    <a:pt x="793" y="3191"/>
                  </a:cubicBezTo>
                  <a:cubicBezTo>
                    <a:pt x="1996" y="2589"/>
                    <a:pt x="2826" y="135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34750" y="518625"/>
              <a:ext cx="78600" cy="73725"/>
            </a:xfrm>
            <a:custGeom>
              <a:avLst/>
              <a:gdLst/>
              <a:ahLst/>
              <a:cxnLst/>
              <a:rect l="l" t="t" r="r" b="b"/>
              <a:pathLst>
                <a:path w="3144" h="2949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285"/>
                    <a:pt x="116" y="574"/>
                    <a:pt x="249" y="856"/>
                  </a:cubicBezTo>
                  <a:cubicBezTo>
                    <a:pt x="438" y="1252"/>
                    <a:pt x="718" y="1642"/>
                    <a:pt x="1005" y="1973"/>
                  </a:cubicBezTo>
                  <a:cubicBezTo>
                    <a:pt x="1382" y="2407"/>
                    <a:pt x="1860" y="2772"/>
                    <a:pt x="2415" y="2920"/>
                  </a:cubicBezTo>
                  <a:cubicBezTo>
                    <a:pt x="2485" y="2939"/>
                    <a:pt x="2555" y="2949"/>
                    <a:pt x="2624" y="2949"/>
                  </a:cubicBezTo>
                  <a:cubicBezTo>
                    <a:pt x="2823" y="2949"/>
                    <a:pt x="3005" y="2862"/>
                    <a:pt x="3092" y="2646"/>
                  </a:cubicBezTo>
                  <a:cubicBezTo>
                    <a:pt x="3143" y="2520"/>
                    <a:pt x="3144" y="2379"/>
                    <a:pt x="3124" y="2246"/>
                  </a:cubicBezTo>
                  <a:cubicBezTo>
                    <a:pt x="3059" y="1803"/>
                    <a:pt x="2774" y="1418"/>
                    <a:pt x="2425" y="1137"/>
                  </a:cubicBezTo>
                  <a:cubicBezTo>
                    <a:pt x="2403" y="1120"/>
                    <a:pt x="2380" y="1102"/>
                    <a:pt x="2357" y="1084"/>
                  </a:cubicBezTo>
                  <a:cubicBezTo>
                    <a:pt x="2024" y="833"/>
                    <a:pt x="1640" y="656"/>
                    <a:pt x="1260" y="480"/>
                  </a:cubicBezTo>
                  <a:cubicBezTo>
                    <a:pt x="867" y="298"/>
                    <a:pt x="435" y="6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83325" y="517725"/>
              <a:ext cx="54600" cy="94375"/>
            </a:xfrm>
            <a:custGeom>
              <a:avLst/>
              <a:gdLst/>
              <a:ahLst/>
              <a:cxnLst/>
              <a:rect l="l" t="t" r="r" b="b"/>
              <a:pathLst>
                <a:path w="2184" h="3775" extrusionOk="0">
                  <a:moveTo>
                    <a:pt x="2064" y="1"/>
                  </a:moveTo>
                  <a:lnTo>
                    <a:pt x="2064" y="1"/>
                  </a:lnTo>
                  <a:cubicBezTo>
                    <a:pt x="1431" y="274"/>
                    <a:pt x="1019" y="1015"/>
                    <a:pt x="683" y="1579"/>
                  </a:cubicBezTo>
                  <a:cubicBezTo>
                    <a:pt x="358" y="2128"/>
                    <a:pt x="24" y="2710"/>
                    <a:pt x="5" y="3348"/>
                  </a:cubicBezTo>
                  <a:cubicBezTo>
                    <a:pt x="0" y="3484"/>
                    <a:pt x="19" y="3638"/>
                    <a:pt x="127" y="3721"/>
                  </a:cubicBezTo>
                  <a:cubicBezTo>
                    <a:pt x="177" y="3759"/>
                    <a:pt x="234" y="3775"/>
                    <a:pt x="294" y="3775"/>
                  </a:cubicBezTo>
                  <a:cubicBezTo>
                    <a:pt x="409" y="3775"/>
                    <a:pt x="535" y="3717"/>
                    <a:pt x="636" y="3652"/>
                  </a:cubicBezTo>
                  <a:cubicBezTo>
                    <a:pt x="1507" y="3094"/>
                    <a:pt x="1843" y="2219"/>
                    <a:pt x="2063" y="1257"/>
                  </a:cubicBezTo>
                  <a:cubicBezTo>
                    <a:pt x="2112" y="1046"/>
                    <a:pt x="2184" y="787"/>
                    <a:pt x="2138" y="571"/>
                  </a:cubicBezTo>
                  <a:cubicBezTo>
                    <a:pt x="2096" y="362"/>
                    <a:pt x="2054" y="225"/>
                    <a:pt x="20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843075" y="612225"/>
              <a:ext cx="73650" cy="45650"/>
            </a:xfrm>
            <a:custGeom>
              <a:avLst/>
              <a:gdLst/>
              <a:ahLst/>
              <a:cxnLst/>
              <a:rect l="l" t="t" r="r" b="b"/>
              <a:pathLst>
                <a:path w="2946" h="1826" extrusionOk="0">
                  <a:moveTo>
                    <a:pt x="205" y="1"/>
                  </a:moveTo>
                  <a:cubicBezTo>
                    <a:pt x="137" y="1"/>
                    <a:pt x="69" y="3"/>
                    <a:pt x="0" y="7"/>
                  </a:cubicBezTo>
                  <a:cubicBezTo>
                    <a:pt x="99" y="107"/>
                    <a:pt x="127" y="215"/>
                    <a:pt x="193" y="334"/>
                  </a:cubicBezTo>
                  <a:cubicBezTo>
                    <a:pt x="283" y="495"/>
                    <a:pt x="425" y="638"/>
                    <a:pt x="548" y="775"/>
                  </a:cubicBezTo>
                  <a:cubicBezTo>
                    <a:pt x="809" y="1066"/>
                    <a:pt x="1098" y="1331"/>
                    <a:pt x="1433" y="1538"/>
                  </a:cubicBezTo>
                  <a:cubicBezTo>
                    <a:pt x="1693" y="1699"/>
                    <a:pt x="1987" y="1825"/>
                    <a:pt x="2292" y="1825"/>
                  </a:cubicBezTo>
                  <a:cubicBezTo>
                    <a:pt x="2306" y="1825"/>
                    <a:pt x="2320" y="1825"/>
                    <a:pt x="2334" y="1824"/>
                  </a:cubicBezTo>
                  <a:cubicBezTo>
                    <a:pt x="2598" y="1814"/>
                    <a:pt x="2891" y="1659"/>
                    <a:pt x="2919" y="1397"/>
                  </a:cubicBezTo>
                  <a:cubicBezTo>
                    <a:pt x="2945" y="1150"/>
                    <a:pt x="2731" y="948"/>
                    <a:pt x="2527" y="807"/>
                  </a:cubicBezTo>
                  <a:cubicBezTo>
                    <a:pt x="1843" y="332"/>
                    <a:pt x="1044" y="1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050" y="613825"/>
              <a:ext cx="33025" cy="85325"/>
            </a:xfrm>
            <a:custGeom>
              <a:avLst/>
              <a:gdLst/>
              <a:ahLst/>
              <a:cxnLst/>
              <a:rect l="l" t="t" r="r" b="b"/>
              <a:pathLst>
                <a:path w="1321" h="3413" extrusionOk="0">
                  <a:moveTo>
                    <a:pt x="923" y="0"/>
                  </a:moveTo>
                  <a:cubicBezTo>
                    <a:pt x="896" y="0"/>
                    <a:pt x="873" y="27"/>
                    <a:pt x="858" y="53"/>
                  </a:cubicBezTo>
                  <a:cubicBezTo>
                    <a:pt x="364" y="850"/>
                    <a:pt x="63" y="1785"/>
                    <a:pt x="10" y="2723"/>
                  </a:cubicBezTo>
                  <a:cubicBezTo>
                    <a:pt x="1" y="2870"/>
                    <a:pt x="0" y="3022"/>
                    <a:pt x="55" y="3159"/>
                  </a:cubicBezTo>
                  <a:cubicBezTo>
                    <a:pt x="112" y="3295"/>
                    <a:pt x="239" y="3413"/>
                    <a:pt x="387" y="3413"/>
                  </a:cubicBezTo>
                  <a:cubicBezTo>
                    <a:pt x="387" y="3413"/>
                    <a:pt x="388" y="3413"/>
                    <a:pt x="389" y="3413"/>
                  </a:cubicBezTo>
                  <a:cubicBezTo>
                    <a:pt x="521" y="3413"/>
                    <a:pt x="638" y="3323"/>
                    <a:pt x="728" y="3224"/>
                  </a:cubicBezTo>
                  <a:cubicBezTo>
                    <a:pt x="1126" y="2793"/>
                    <a:pt x="1240" y="2174"/>
                    <a:pt x="1281" y="1588"/>
                  </a:cubicBezTo>
                  <a:cubicBezTo>
                    <a:pt x="1299" y="1309"/>
                    <a:pt x="1320" y="985"/>
                    <a:pt x="1230" y="715"/>
                  </a:cubicBezTo>
                  <a:cubicBezTo>
                    <a:pt x="1156" y="493"/>
                    <a:pt x="1044" y="308"/>
                    <a:pt x="983" y="71"/>
                  </a:cubicBezTo>
                  <a:cubicBezTo>
                    <a:pt x="975" y="42"/>
                    <a:pt x="962" y="6"/>
                    <a:pt x="931" y="1"/>
                  </a:cubicBezTo>
                  <a:cubicBezTo>
                    <a:pt x="928" y="0"/>
                    <a:pt x="926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843525" y="614825"/>
              <a:ext cx="52275" cy="95500"/>
            </a:xfrm>
            <a:custGeom>
              <a:avLst/>
              <a:gdLst/>
              <a:ahLst/>
              <a:cxnLst/>
              <a:rect l="l" t="t" r="r" b="b"/>
              <a:pathLst>
                <a:path w="2091" h="3820" extrusionOk="0">
                  <a:moveTo>
                    <a:pt x="66" y="0"/>
                  </a:moveTo>
                  <a:cubicBezTo>
                    <a:pt x="1" y="327"/>
                    <a:pt x="180" y="651"/>
                    <a:pt x="297" y="944"/>
                  </a:cubicBezTo>
                  <a:cubicBezTo>
                    <a:pt x="416" y="1247"/>
                    <a:pt x="424" y="1613"/>
                    <a:pt x="517" y="1929"/>
                  </a:cubicBezTo>
                  <a:cubicBezTo>
                    <a:pt x="686" y="2495"/>
                    <a:pt x="926" y="3040"/>
                    <a:pt x="1231" y="3546"/>
                  </a:cubicBezTo>
                  <a:lnTo>
                    <a:pt x="1229" y="3546"/>
                  </a:lnTo>
                  <a:cubicBezTo>
                    <a:pt x="1302" y="3667"/>
                    <a:pt x="1396" y="3797"/>
                    <a:pt x="1535" y="3817"/>
                  </a:cubicBezTo>
                  <a:cubicBezTo>
                    <a:pt x="1548" y="3819"/>
                    <a:pt x="1560" y="3819"/>
                    <a:pt x="1572" y="3819"/>
                  </a:cubicBezTo>
                  <a:cubicBezTo>
                    <a:pt x="1649" y="3819"/>
                    <a:pt x="1724" y="3786"/>
                    <a:pt x="1786" y="3741"/>
                  </a:cubicBezTo>
                  <a:cubicBezTo>
                    <a:pt x="2054" y="3541"/>
                    <a:pt x="2091" y="3150"/>
                    <a:pt x="2025" y="2822"/>
                  </a:cubicBezTo>
                  <a:cubicBezTo>
                    <a:pt x="1914" y="2275"/>
                    <a:pt x="1590" y="1794"/>
                    <a:pt x="1237" y="1362"/>
                  </a:cubicBezTo>
                  <a:cubicBezTo>
                    <a:pt x="1022" y="1098"/>
                    <a:pt x="760" y="880"/>
                    <a:pt x="528" y="634"/>
                  </a:cubicBezTo>
                  <a:cubicBezTo>
                    <a:pt x="343" y="435"/>
                    <a:pt x="301" y="153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19925" y="344725"/>
              <a:ext cx="43275" cy="285450"/>
            </a:xfrm>
            <a:custGeom>
              <a:avLst/>
              <a:gdLst/>
              <a:ahLst/>
              <a:cxnLst/>
              <a:rect l="l" t="t" r="r" b="b"/>
              <a:pathLst>
                <a:path w="1731" h="11418" extrusionOk="0">
                  <a:moveTo>
                    <a:pt x="1508" y="1"/>
                  </a:moveTo>
                  <a:cubicBezTo>
                    <a:pt x="1436" y="1"/>
                    <a:pt x="1366" y="39"/>
                    <a:pt x="1340" y="128"/>
                  </a:cubicBezTo>
                  <a:cubicBezTo>
                    <a:pt x="528" y="2948"/>
                    <a:pt x="1" y="5914"/>
                    <a:pt x="484" y="8842"/>
                  </a:cubicBezTo>
                  <a:cubicBezTo>
                    <a:pt x="624" y="9682"/>
                    <a:pt x="849" y="10504"/>
                    <a:pt x="1166" y="11295"/>
                  </a:cubicBezTo>
                  <a:cubicBezTo>
                    <a:pt x="1200" y="11380"/>
                    <a:pt x="1277" y="11417"/>
                    <a:pt x="1352" y="11417"/>
                  </a:cubicBezTo>
                  <a:cubicBezTo>
                    <a:pt x="1464" y="11417"/>
                    <a:pt x="1571" y="11333"/>
                    <a:pt x="1518" y="11203"/>
                  </a:cubicBezTo>
                  <a:lnTo>
                    <a:pt x="1519" y="11203"/>
                  </a:lnTo>
                  <a:cubicBezTo>
                    <a:pt x="420" y="8466"/>
                    <a:pt x="502" y="5448"/>
                    <a:pt x="1094" y="2605"/>
                  </a:cubicBezTo>
                  <a:cubicBezTo>
                    <a:pt x="1259" y="1804"/>
                    <a:pt x="1465" y="1013"/>
                    <a:pt x="1691" y="227"/>
                  </a:cubicBezTo>
                  <a:cubicBezTo>
                    <a:pt x="1730" y="91"/>
                    <a:pt x="1618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756441">
            <a:off x="-217545" y="862286"/>
            <a:ext cx="1737872" cy="1652461"/>
            <a:chOff x="1288525" y="846925"/>
            <a:chExt cx="396175" cy="473850"/>
          </a:xfrm>
        </p:grpSpPr>
        <p:sp>
          <p:nvSpPr>
            <p:cNvPr id="36" name="Google Shape;36;p2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B1D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B1D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-298918" y="-539980"/>
            <a:ext cx="2712125" cy="1897925"/>
            <a:chOff x="1218400" y="279000"/>
            <a:chExt cx="468300" cy="412225"/>
          </a:xfrm>
        </p:grpSpPr>
        <p:sp>
          <p:nvSpPr>
            <p:cNvPr id="47" name="Google Shape;47;p2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756441" flipH="1">
            <a:off x="10672456" y="862286"/>
            <a:ext cx="1737872" cy="1652461"/>
            <a:chOff x="1288525" y="846925"/>
            <a:chExt cx="396175" cy="473850"/>
          </a:xfrm>
        </p:grpSpPr>
        <p:sp>
          <p:nvSpPr>
            <p:cNvPr id="58" name="Google Shape;58;p2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 flipH="1">
            <a:off x="9779579" y="-539980"/>
            <a:ext cx="2712125" cy="1897925"/>
            <a:chOff x="1218400" y="279000"/>
            <a:chExt cx="468300" cy="412225"/>
          </a:xfrm>
        </p:grpSpPr>
        <p:sp>
          <p:nvSpPr>
            <p:cNvPr id="69" name="Google Shape;69;p2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3214574" y="5596977"/>
            <a:ext cx="701133" cy="869542"/>
            <a:chOff x="2100500" y="1458275"/>
            <a:chExt cx="159000" cy="248050"/>
          </a:xfrm>
        </p:grpSpPr>
        <p:sp>
          <p:nvSpPr>
            <p:cNvPr id="80" name="Google Shape;80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8549682" y="5500585"/>
            <a:ext cx="701133" cy="869542"/>
            <a:chOff x="2100500" y="1458275"/>
            <a:chExt cx="159000" cy="248050"/>
          </a:xfrm>
        </p:grpSpPr>
        <p:sp>
          <p:nvSpPr>
            <p:cNvPr id="85" name="Google Shape;85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 flipH="1">
            <a:off x="6459411" y="5276017"/>
            <a:ext cx="520078" cy="645015"/>
            <a:chOff x="2100500" y="1458275"/>
            <a:chExt cx="159000" cy="248050"/>
          </a:xfrm>
        </p:grpSpPr>
        <p:sp>
          <p:nvSpPr>
            <p:cNvPr id="90" name="Google Shape;90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2"/>
          <p:cNvSpPr/>
          <p:nvPr/>
        </p:nvSpPr>
        <p:spPr>
          <a:xfrm>
            <a:off x="9305537" y="635936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flipH="1">
            <a:off x="4048396" y="6355698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-2700000">
            <a:off x="774331" y="4150647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-338711">
            <a:off x="11043951" y="4150646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644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25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" name="Google Shape;1392;p11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1393" name="Google Shape;1393;p11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90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308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2" name="Google Shape;2582;p27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583" name="Google Shape;2583;p27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27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27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6" name="Google Shape;2586;p27"/>
          <p:cNvGrpSpPr/>
          <p:nvPr/>
        </p:nvGrpSpPr>
        <p:grpSpPr>
          <a:xfrm flipH="1">
            <a:off x="-112027" y="5866605"/>
            <a:ext cx="1354736" cy="1087307"/>
            <a:chOff x="3206750" y="1492575"/>
            <a:chExt cx="634550" cy="640625"/>
          </a:xfrm>
        </p:grpSpPr>
        <p:sp>
          <p:nvSpPr>
            <p:cNvPr id="2587" name="Google Shape;2587;p27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27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27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27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27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27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27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27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27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27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27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27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27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27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27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27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27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27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27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27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27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27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27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27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27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27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27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27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27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27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27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27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27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27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27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27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27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27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27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27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27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27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27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27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27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27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27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27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27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27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27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27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27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27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27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27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27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27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97" name="Google Shape;2697;p27"/>
          <p:cNvGrpSpPr/>
          <p:nvPr/>
        </p:nvGrpSpPr>
        <p:grpSpPr>
          <a:xfrm>
            <a:off x="10950145" y="5866622"/>
            <a:ext cx="1354736" cy="1087307"/>
            <a:chOff x="3206750" y="1492575"/>
            <a:chExt cx="634550" cy="640625"/>
          </a:xfrm>
        </p:grpSpPr>
        <p:sp>
          <p:nvSpPr>
            <p:cNvPr id="2698" name="Google Shape;2698;p27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27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27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27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27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27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27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27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27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27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27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27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27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27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27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27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27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27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27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27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27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7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7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7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7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7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7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7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7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7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7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7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7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7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7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7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7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0" name="Google Shape;2760;p27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1" name="Google Shape;2761;p27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2" name="Google Shape;2762;p27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3" name="Google Shape;2763;p27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4" name="Google Shape;2764;p27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8" name="Google Shape;2778;p27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9" name="Google Shape;2779;p27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0" name="Google Shape;2780;p27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1" name="Google Shape;2781;p27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2" name="Google Shape;2782;p27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3" name="Google Shape;2783;p27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4" name="Google Shape;2784;p27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5" name="Google Shape;2785;p27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7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7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7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7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7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7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7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7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7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7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7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7" name="Google Shape;2797;p27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8" name="Google Shape;2798;p27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9" name="Google Shape;2799;p27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0" name="Google Shape;2800;p27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1" name="Google Shape;2801;p27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2" name="Google Shape;2802;p27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3" name="Google Shape;2803;p27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4" name="Google Shape;2804;p27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5" name="Google Shape;2805;p27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6" name="Google Shape;2806;p27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7" name="Google Shape;2807;p27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8" name="Google Shape;2808;p27"/>
          <p:cNvSpPr/>
          <p:nvPr/>
        </p:nvSpPr>
        <p:spPr>
          <a:xfrm>
            <a:off x="250544" y="4909841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9" name="Google Shape;2809;p27"/>
          <p:cNvSpPr/>
          <p:nvPr/>
        </p:nvSpPr>
        <p:spPr>
          <a:xfrm rot="-1998728">
            <a:off x="11661400" y="4915033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0" name="Google Shape;2810;p27"/>
          <p:cNvSpPr/>
          <p:nvPr/>
        </p:nvSpPr>
        <p:spPr>
          <a:xfrm rot="-632712">
            <a:off x="386138" y="2886659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1" name="Google Shape;2811;p27"/>
          <p:cNvSpPr/>
          <p:nvPr/>
        </p:nvSpPr>
        <p:spPr>
          <a:xfrm rot="-338711">
            <a:off x="11615331" y="3157314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12" name="Google Shape;2812;p27"/>
          <p:cNvGrpSpPr/>
          <p:nvPr/>
        </p:nvGrpSpPr>
        <p:grpSpPr>
          <a:xfrm>
            <a:off x="-436712" y="-135091"/>
            <a:ext cx="13066122" cy="1882412"/>
            <a:chOff x="-382863" y="-148975"/>
            <a:chExt cx="11454974" cy="2075882"/>
          </a:xfrm>
        </p:grpSpPr>
        <p:grpSp>
          <p:nvGrpSpPr>
            <p:cNvPr id="2813" name="Google Shape;2813;p27"/>
            <p:cNvGrpSpPr/>
            <p:nvPr/>
          </p:nvGrpSpPr>
          <p:grpSpPr>
            <a:xfrm>
              <a:off x="-382863" y="-148975"/>
              <a:ext cx="2258296" cy="2075882"/>
              <a:chOff x="8940718" y="-72767"/>
              <a:chExt cx="2387710" cy="2194842"/>
            </a:xfrm>
          </p:grpSpPr>
          <p:grpSp>
            <p:nvGrpSpPr>
              <p:cNvPr id="2814" name="Google Shape;2814;p27"/>
              <p:cNvGrpSpPr/>
              <p:nvPr/>
            </p:nvGrpSpPr>
            <p:grpSpPr>
              <a:xfrm flipH="1">
                <a:off x="9124482" y="-72767"/>
                <a:ext cx="2203946" cy="1345811"/>
                <a:chOff x="3345050" y="251075"/>
                <a:chExt cx="492150" cy="300525"/>
              </a:xfrm>
            </p:grpSpPr>
            <p:sp>
              <p:nvSpPr>
                <p:cNvPr id="2815" name="Google Shape;2815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1F8B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16" name="Google Shape;2816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17" name="Google Shape;2817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8" name="Google Shape;2818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9" name="Google Shape;2819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0" name="Google Shape;2820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1" name="Google Shape;2821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2" name="Google Shape;2822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1F8B8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3" name="Google Shape;2823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4" name="Google Shape;2824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5" name="Google Shape;2825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6" name="Google Shape;2826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rgbClr val="1F8B8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7" name="Google Shape;2827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8" name="Google Shape;2828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9" name="Google Shape;2829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0" name="Google Shape;2830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831" name="Google Shape;2831;p27"/>
              <p:cNvGrpSpPr/>
              <p:nvPr/>
            </p:nvGrpSpPr>
            <p:grpSpPr>
              <a:xfrm rot="2230832" flipH="1">
                <a:off x="9088331" y="606874"/>
                <a:ext cx="1781038" cy="1087568"/>
                <a:chOff x="3345050" y="251075"/>
                <a:chExt cx="492150" cy="300525"/>
              </a:xfrm>
            </p:grpSpPr>
            <p:sp>
              <p:nvSpPr>
                <p:cNvPr id="2832" name="Google Shape;2832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1F8B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33" name="Google Shape;2833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34" name="Google Shape;2834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5" name="Google Shape;2835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6" name="Google Shape;2836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7" name="Google Shape;2837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8" name="Google Shape;2838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9" name="Google Shape;2839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0" name="Google Shape;2840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1" name="Google Shape;2841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2" name="Google Shape;2842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3" name="Google Shape;2843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4" name="Google Shape;2844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5" name="Google Shape;2845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6" name="Google Shape;2846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7" name="Google Shape;2847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848" name="Google Shape;2848;p27"/>
            <p:cNvGrpSpPr/>
            <p:nvPr/>
          </p:nvGrpSpPr>
          <p:grpSpPr>
            <a:xfrm>
              <a:off x="8813953" y="-148971"/>
              <a:ext cx="2258158" cy="2075745"/>
              <a:chOff x="8813953" y="-148971"/>
              <a:chExt cx="2258158" cy="2075745"/>
            </a:xfrm>
          </p:grpSpPr>
          <p:grpSp>
            <p:nvGrpSpPr>
              <p:cNvPr id="2849" name="Google Shape;2849;p27"/>
              <p:cNvGrpSpPr/>
              <p:nvPr/>
            </p:nvGrpSpPr>
            <p:grpSpPr>
              <a:xfrm>
                <a:off x="8813953" y="-148971"/>
                <a:ext cx="2084501" cy="1272874"/>
                <a:chOff x="3345050" y="251075"/>
                <a:chExt cx="492150" cy="300525"/>
              </a:xfrm>
            </p:grpSpPr>
            <p:sp>
              <p:nvSpPr>
                <p:cNvPr id="2850" name="Google Shape;2850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51" name="Google Shape;2851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52" name="Google Shape;2852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3" name="Google Shape;2853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4" name="Google Shape;2854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5" name="Google Shape;2855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6" name="Google Shape;2856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7" name="Google Shape;2857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8" name="Google Shape;2858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9" name="Google Shape;2859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0" name="Google Shape;2860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1" name="Google Shape;2861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2" name="Google Shape;2862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3" name="Google Shape;2863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4" name="Google Shape;2864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5" name="Google Shape;2865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866" name="Google Shape;2866;p27"/>
              <p:cNvGrpSpPr/>
              <p:nvPr/>
            </p:nvGrpSpPr>
            <p:grpSpPr>
              <a:xfrm rot="-2230875">
                <a:off x="9247993" y="493691"/>
                <a:ext cx="1684507" cy="1028622"/>
                <a:chOff x="3345050" y="251075"/>
                <a:chExt cx="492150" cy="300525"/>
              </a:xfrm>
            </p:grpSpPr>
            <p:sp>
              <p:nvSpPr>
                <p:cNvPr id="2867" name="Google Shape;2867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68" name="Google Shape;2868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69" name="Google Shape;2869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0" name="Google Shape;2870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1" name="Google Shape;2871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2" name="Google Shape;2872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3" name="Google Shape;2873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4" name="Google Shape;2874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5" name="Google Shape;2875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6" name="Google Shape;2876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7" name="Google Shape;2877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8" name="Google Shape;2878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9" name="Google Shape;2879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0" name="Google Shape;2880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1" name="Google Shape;2881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2" name="Google Shape;2882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73522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28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885" name="Google Shape;2885;p28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88" name="Google Shape;2888;p28"/>
          <p:cNvSpPr/>
          <p:nvPr/>
        </p:nvSpPr>
        <p:spPr>
          <a:xfrm rot="-1234770">
            <a:off x="259672" y="3042216"/>
            <a:ext cx="363147" cy="273634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9" name="Google Shape;2889;p28"/>
          <p:cNvSpPr/>
          <p:nvPr/>
        </p:nvSpPr>
        <p:spPr>
          <a:xfrm rot="654456">
            <a:off x="286725" y="4857821"/>
            <a:ext cx="358400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0" name="Google Shape;2890;p28"/>
          <p:cNvSpPr/>
          <p:nvPr/>
        </p:nvSpPr>
        <p:spPr>
          <a:xfrm rot="-1998728">
            <a:off x="11577618" y="477398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1" name="Google Shape;2891;p28"/>
          <p:cNvSpPr/>
          <p:nvPr/>
        </p:nvSpPr>
        <p:spPr>
          <a:xfrm rot="-2413061">
            <a:off x="11577632" y="3065930"/>
            <a:ext cx="358404" cy="26327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2" name="Google Shape;2892;p28"/>
          <p:cNvSpPr/>
          <p:nvPr/>
        </p:nvSpPr>
        <p:spPr>
          <a:xfrm>
            <a:off x="-6214348" y="6356675"/>
            <a:ext cx="25640684" cy="463810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3" name="Google Shape;2893;p28"/>
          <p:cNvGrpSpPr/>
          <p:nvPr/>
        </p:nvGrpSpPr>
        <p:grpSpPr>
          <a:xfrm>
            <a:off x="731897" y="6238311"/>
            <a:ext cx="488938" cy="606371"/>
            <a:chOff x="2100500" y="1458275"/>
            <a:chExt cx="159000" cy="248050"/>
          </a:xfrm>
        </p:grpSpPr>
        <p:sp>
          <p:nvSpPr>
            <p:cNvPr id="2894" name="Google Shape;2894;p28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8" name="Google Shape;2898;p28"/>
          <p:cNvSpPr/>
          <p:nvPr/>
        </p:nvSpPr>
        <p:spPr>
          <a:xfrm flipH="1">
            <a:off x="2614256" y="6552269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9" name="Google Shape;2899;p28"/>
          <p:cNvSpPr/>
          <p:nvPr/>
        </p:nvSpPr>
        <p:spPr>
          <a:xfrm>
            <a:off x="7632374" y="652781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00" name="Google Shape;2900;p28"/>
          <p:cNvGrpSpPr/>
          <p:nvPr/>
        </p:nvGrpSpPr>
        <p:grpSpPr>
          <a:xfrm>
            <a:off x="5295069" y="6356671"/>
            <a:ext cx="488938" cy="606371"/>
            <a:chOff x="2100500" y="1458275"/>
            <a:chExt cx="159000" cy="248050"/>
          </a:xfrm>
        </p:grpSpPr>
        <p:sp>
          <p:nvSpPr>
            <p:cNvPr id="2901" name="Google Shape;2901;p28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5" name="Google Shape;2905;p28"/>
          <p:cNvGrpSpPr/>
          <p:nvPr/>
        </p:nvGrpSpPr>
        <p:grpSpPr>
          <a:xfrm>
            <a:off x="10491559" y="6287573"/>
            <a:ext cx="488938" cy="606371"/>
            <a:chOff x="2100500" y="1458275"/>
            <a:chExt cx="159000" cy="248050"/>
          </a:xfrm>
        </p:grpSpPr>
        <p:sp>
          <p:nvSpPr>
            <p:cNvPr id="2906" name="Google Shape;2906;p28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10" name="Google Shape;2910;p28"/>
          <p:cNvGrpSpPr/>
          <p:nvPr/>
        </p:nvGrpSpPr>
        <p:grpSpPr>
          <a:xfrm flipH="1">
            <a:off x="-530069" y="-500178"/>
            <a:ext cx="13252921" cy="2449641"/>
            <a:chOff x="-464707" y="-551585"/>
            <a:chExt cx="11618739" cy="2701410"/>
          </a:xfrm>
        </p:grpSpPr>
        <p:grpSp>
          <p:nvGrpSpPr>
            <p:cNvPr id="2911" name="Google Shape;2911;p28"/>
            <p:cNvGrpSpPr/>
            <p:nvPr/>
          </p:nvGrpSpPr>
          <p:grpSpPr>
            <a:xfrm>
              <a:off x="-464707" y="-551585"/>
              <a:ext cx="2493789" cy="2701410"/>
              <a:chOff x="-464707" y="-551585"/>
              <a:chExt cx="2493789" cy="2701410"/>
            </a:xfrm>
          </p:grpSpPr>
          <p:grpSp>
            <p:nvGrpSpPr>
              <p:cNvPr id="2912" name="Google Shape;2912;p28"/>
              <p:cNvGrpSpPr/>
              <p:nvPr/>
            </p:nvGrpSpPr>
            <p:grpSpPr>
              <a:xfrm rot="9900012">
                <a:off x="-163774" y="526174"/>
                <a:ext cx="1024322" cy="1516940"/>
                <a:chOff x="1254175" y="1505775"/>
                <a:chExt cx="292875" cy="433725"/>
              </a:xfrm>
            </p:grpSpPr>
            <p:sp>
              <p:nvSpPr>
                <p:cNvPr id="2913" name="Google Shape;2913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4" name="Google Shape;2914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5" name="Google Shape;2915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6" name="Google Shape;2916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7" name="Google Shape;2917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8" name="Google Shape;2918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19" name="Google Shape;2919;p28"/>
              <p:cNvGrpSpPr/>
              <p:nvPr/>
            </p:nvGrpSpPr>
            <p:grpSpPr>
              <a:xfrm rot="7306538">
                <a:off x="83863" y="-447506"/>
                <a:ext cx="1396650" cy="2068329"/>
                <a:chOff x="1254175" y="1505775"/>
                <a:chExt cx="292875" cy="433725"/>
              </a:xfrm>
            </p:grpSpPr>
            <p:sp>
              <p:nvSpPr>
                <p:cNvPr id="2920" name="Google Shape;2920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1" name="Google Shape;2921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2" name="Google Shape;2922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3" name="Google Shape;2923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4" name="Google Shape;2924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5" name="Google Shape;2925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926" name="Google Shape;2926;p28"/>
            <p:cNvGrpSpPr/>
            <p:nvPr/>
          </p:nvGrpSpPr>
          <p:grpSpPr>
            <a:xfrm>
              <a:off x="8660243" y="-551585"/>
              <a:ext cx="2493789" cy="2701410"/>
              <a:chOff x="8660243" y="-551585"/>
              <a:chExt cx="2493789" cy="2701410"/>
            </a:xfrm>
          </p:grpSpPr>
          <p:grpSp>
            <p:nvGrpSpPr>
              <p:cNvPr id="2927" name="Google Shape;2927;p28"/>
              <p:cNvGrpSpPr/>
              <p:nvPr/>
            </p:nvGrpSpPr>
            <p:grpSpPr>
              <a:xfrm rot="-9900012" flipH="1">
                <a:off x="9828777" y="526174"/>
                <a:ext cx="1024322" cy="1516940"/>
                <a:chOff x="1254175" y="1505775"/>
                <a:chExt cx="292875" cy="433725"/>
              </a:xfrm>
            </p:grpSpPr>
            <p:sp>
              <p:nvSpPr>
                <p:cNvPr id="2928" name="Google Shape;2928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9" name="Google Shape;2929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0" name="Google Shape;2930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1" name="Google Shape;2931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2" name="Google Shape;2932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3" name="Google Shape;2933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34" name="Google Shape;2934;p28"/>
              <p:cNvGrpSpPr/>
              <p:nvPr/>
            </p:nvGrpSpPr>
            <p:grpSpPr>
              <a:xfrm rot="-7306538" flipH="1">
                <a:off x="9208813" y="-447506"/>
                <a:ext cx="1396650" cy="2068329"/>
                <a:chOff x="1254175" y="1505775"/>
                <a:chExt cx="292875" cy="433725"/>
              </a:xfrm>
            </p:grpSpPr>
            <p:sp>
              <p:nvSpPr>
                <p:cNvPr id="2935" name="Google Shape;2935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6" name="Google Shape;2936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7" name="Google Shape;2937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8" name="Google Shape;2938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9" name="Google Shape;2939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40" name="Google Shape;2940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6087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372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0" name="Google Shape;3230;p30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3231" name="Google Shape;3231;p30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2" name="Google Shape;3232;p30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3" name="Google Shape;3233;p30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4" name="Google Shape;3234;p30"/>
          <p:cNvSpPr/>
          <p:nvPr/>
        </p:nvSpPr>
        <p:spPr>
          <a:xfrm>
            <a:off x="832397" y="6377987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5" name="Google Shape;3235;p30"/>
          <p:cNvSpPr/>
          <p:nvPr/>
        </p:nvSpPr>
        <p:spPr>
          <a:xfrm rot="-1249862">
            <a:off x="11635666" y="5772664"/>
            <a:ext cx="358409" cy="263277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6" name="Google Shape;3236;p30"/>
          <p:cNvSpPr/>
          <p:nvPr/>
        </p:nvSpPr>
        <p:spPr>
          <a:xfrm rot="-2317354">
            <a:off x="215700" y="5772664"/>
            <a:ext cx="358408" cy="263277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7" name="Google Shape;3237;p30"/>
          <p:cNvSpPr/>
          <p:nvPr/>
        </p:nvSpPr>
        <p:spPr>
          <a:xfrm rot="-2157691">
            <a:off x="10938904" y="6428461"/>
            <a:ext cx="358400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8" name="Google Shape;3238;p30"/>
          <p:cNvGrpSpPr/>
          <p:nvPr/>
        </p:nvGrpSpPr>
        <p:grpSpPr>
          <a:xfrm>
            <a:off x="-690074" y="-358076"/>
            <a:ext cx="13572932" cy="2550789"/>
            <a:chOff x="-604983" y="-394879"/>
            <a:chExt cx="11899291" cy="2812953"/>
          </a:xfrm>
        </p:grpSpPr>
        <p:grpSp>
          <p:nvGrpSpPr>
            <p:cNvPr id="3239" name="Google Shape;3239;p30"/>
            <p:cNvGrpSpPr/>
            <p:nvPr/>
          </p:nvGrpSpPr>
          <p:grpSpPr>
            <a:xfrm rot="-542326">
              <a:off x="63472" y="918881"/>
              <a:ext cx="610813" cy="1460279"/>
              <a:chOff x="1763800" y="344725"/>
              <a:chExt cx="152925" cy="365600"/>
            </a:xfrm>
          </p:grpSpPr>
          <p:sp>
            <p:nvSpPr>
              <p:cNvPr id="3240" name="Google Shape;3240;p30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30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30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3" name="Google Shape;3243;p30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4" name="Google Shape;3244;p30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5" name="Google Shape;3245;p30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6" name="Google Shape;3246;p30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7" name="Google Shape;3247;p30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48" name="Google Shape;3248;p30"/>
            <p:cNvGrpSpPr/>
            <p:nvPr/>
          </p:nvGrpSpPr>
          <p:grpSpPr>
            <a:xfrm rot="542326" flipH="1">
              <a:off x="9954284" y="918881"/>
              <a:ext cx="610813" cy="1460279"/>
              <a:chOff x="1763800" y="344725"/>
              <a:chExt cx="152925" cy="365600"/>
            </a:xfrm>
          </p:grpSpPr>
          <p:sp>
            <p:nvSpPr>
              <p:cNvPr id="3249" name="Google Shape;3249;p30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30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30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30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30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30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30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30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57" name="Google Shape;3257;p30"/>
            <p:cNvGrpSpPr/>
            <p:nvPr/>
          </p:nvGrpSpPr>
          <p:grpSpPr>
            <a:xfrm rot="-756439">
              <a:off x="584623" y="-200453"/>
              <a:ext cx="1248053" cy="1492749"/>
              <a:chOff x="1288525" y="846925"/>
              <a:chExt cx="396175" cy="473850"/>
            </a:xfrm>
          </p:grpSpPr>
          <p:sp>
            <p:nvSpPr>
              <p:cNvPr id="3258" name="Google Shape;3258;p30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30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30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30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30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30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30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5" name="Google Shape;3265;p30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rgbClr val="B1D2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30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30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rgbClr val="B1D2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68" name="Google Shape;3268;p30"/>
            <p:cNvGrpSpPr/>
            <p:nvPr/>
          </p:nvGrpSpPr>
          <p:grpSpPr>
            <a:xfrm rot="756441" flipH="1">
              <a:off x="8704573" y="-269295"/>
              <a:ext cx="1325917" cy="1585879"/>
              <a:chOff x="1288525" y="846925"/>
              <a:chExt cx="396175" cy="473850"/>
            </a:xfrm>
          </p:grpSpPr>
          <p:sp>
            <p:nvSpPr>
              <p:cNvPr id="3269" name="Google Shape;3269;p30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30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30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30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30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30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30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30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30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30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79" name="Google Shape;3279;p30"/>
            <p:cNvGrpSpPr/>
            <p:nvPr/>
          </p:nvGrpSpPr>
          <p:grpSpPr>
            <a:xfrm>
              <a:off x="-604983" y="-108470"/>
              <a:ext cx="1947707" cy="1714485"/>
              <a:chOff x="1218400" y="279000"/>
              <a:chExt cx="468300" cy="412225"/>
            </a:xfrm>
          </p:grpSpPr>
          <p:sp>
            <p:nvSpPr>
              <p:cNvPr id="3280" name="Google Shape;3280;p30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30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30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30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30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30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30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30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30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30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90" name="Google Shape;3290;p30"/>
            <p:cNvGrpSpPr/>
            <p:nvPr/>
          </p:nvGrpSpPr>
          <p:grpSpPr>
            <a:xfrm flipH="1">
              <a:off x="9225077" y="-171558"/>
              <a:ext cx="2069230" cy="1821457"/>
              <a:chOff x="1218400" y="279000"/>
              <a:chExt cx="468300" cy="412225"/>
            </a:xfrm>
          </p:grpSpPr>
          <p:sp>
            <p:nvSpPr>
              <p:cNvPr id="3291" name="Google Shape;3291;p30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2" name="Google Shape;3292;p30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3" name="Google Shape;3293;p30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4" name="Google Shape;3294;p30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30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6" name="Google Shape;3296;p30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7" name="Google Shape;3297;p30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8" name="Google Shape;3298;p30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9" name="Google Shape;3299;p30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00" name="Google Shape;3300;p30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1721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" name="Google Shape;3302;p31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3303" name="Google Shape;3303;p31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06" name="Google Shape;3306;p31"/>
          <p:cNvSpPr/>
          <p:nvPr/>
        </p:nvSpPr>
        <p:spPr>
          <a:xfrm rot="-1234770">
            <a:off x="259672" y="3042216"/>
            <a:ext cx="363147" cy="273634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7" name="Google Shape;3307;p31"/>
          <p:cNvSpPr/>
          <p:nvPr/>
        </p:nvSpPr>
        <p:spPr>
          <a:xfrm rot="654456">
            <a:off x="286725" y="4857821"/>
            <a:ext cx="358400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8" name="Google Shape;3308;p31"/>
          <p:cNvSpPr/>
          <p:nvPr/>
        </p:nvSpPr>
        <p:spPr>
          <a:xfrm rot="-1998728">
            <a:off x="11577618" y="477398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9" name="Google Shape;3309;p31"/>
          <p:cNvSpPr/>
          <p:nvPr/>
        </p:nvSpPr>
        <p:spPr>
          <a:xfrm rot="-2413061">
            <a:off x="11577632" y="3065930"/>
            <a:ext cx="358404" cy="26327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0" name="Google Shape;3310;p31"/>
          <p:cNvSpPr/>
          <p:nvPr/>
        </p:nvSpPr>
        <p:spPr>
          <a:xfrm>
            <a:off x="-6214348" y="6356675"/>
            <a:ext cx="25640684" cy="463810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11" name="Google Shape;3311;p31"/>
          <p:cNvGrpSpPr/>
          <p:nvPr/>
        </p:nvGrpSpPr>
        <p:grpSpPr>
          <a:xfrm>
            <a:off x="731897" y="6238311"/>
            <a:ext cx="488938" cy="606371"/>
            <a:chOff x="2100500" y="1458275"/>
            <a:chExt cx="159000" cy="248050"/>
          </a:xfrm>
        </p:grpSpPr>
        <p:sp>
          <p:nvSpPr>
            <p:cNvPr id="3312" name="Google Shape;3312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3" name="Google Shape;3313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4" name="Google Shape;3314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5" name="Google Shape;3315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16" name="Google Shape;3316;p31"/>
          <p:cNvSpPr/>
          <p:nvPr/>
        </p:nvSpPr>
        <p:spPr>
          <a:xfrm flipH="1">
            <a:off x="2614256" y="6552269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7" name="Google Shape;3317;p31"/>
          <p:cNvSpPr/>
          <p:nvPr/>
        </p:nvSpPr>
        <p:spPr>
          <a:xfrm>
            <a:off x="7632374" y="652781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18" name="Google Shape;3318;p31"/>
          <p:cNvGrpSpPr/>
          <p:nvPr/>
        </p:nvGrpSpPr>
        <p:grpSpPr>
          <a:xfrm>
            <a:off x="5295069" y="6356671"/>
            <a:ext cx="488938" cy="606371"/>
            <a:chOff x="2100500" y="1458275"/>
            <a:chExt cx="159000" cy="248050"/>
          </a:xfrm>
        </p:grpSpPr>
        <p:sp>
          <p:nvSpPr>
            <p:cNvPr id="3319" name="Google Shape;3319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0" name="Google Shape;3320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1" name="Google Shape;3321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2" name="Google Shape;3322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3" name="Google Shape;3323;p31"/>
          <p:cNvGrpSpPr/>
          <p:nvPr/>
        </p:nvGrpSpPr>
        <p:grpSpPr>
          <a:xfrm>
            <a:off x="10491559" y="6287573"/>
            <a:ext cx="488938" cy="606371"/>
            <a:chOff x="2100500" y="1458275"/>
            <a:chExt cx="159000" cy="248050"/>
          </a:xfrm>
        </p:grpSpPr>
        <p:sp>
          <p:nvSpPr>
            <p:cNvPr id="3324" name="Google Shape;3324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5" name="Google Shape;3325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6" name="Google Shape;3326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7" name="Google Shape;3327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8" name="Google Shape;3328;p31"/>
          <p:cNvGrpSpPr/>
          <p:nvPr/>
        </p:nvGrpSpPr>
        <p:grpSpPr>
          <a:xfrm>
            <a:off x="-690074" y="-358077"/>
            <a:ext cx="13572932" cy="1854207"/>
            <a:chOff x="-604983" y="-394879"/>
            <a:chExt cx="11899291" cy="2044778"/>
          </a:xfrm>
        </p:grpSpPr>
        <p:grpSp>
          <p:nvGrpSpPr>
            <p:cNvPr id="3329" name="Google Shape;3329;p31"/>
            <p:cNvGrpSpPr/>
            <p:nvPr/>
          </p:nvGrpSpPr>
          <p:grpSpPr>
            <a:xfrm rot="-756439">
              <a:off x="584623" y="-276670"/>
              <a:ext cx="1248053" cy="1492749"/>
              <a:chOff x="1288525" y="846925"/>
              <a:chExt cx="396175" cy="473850"/>
            </a:xfrm>
          </p:grpSpPr>
          <p:sp>
            <p:nvSpPr>
              <p:cNvPr id="3330" name="Google Shape;3330;p31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31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31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31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4" name="Google Shape;3334;p31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5" name="Google Shape;3335;p31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6" name="Google Shape;3336;p31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31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31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31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40" name="Google Shape;3340;p31"/>
            <p:cNvGrpSpPr/>
            <p:nvPr/>
          </p:nvGrpSpPr>
          <p:grpSpPr>
            <a:xfrm rot="756441" flipH="1">
              <a:off x="8704573" y="-269295"/>
              <a:ext cx="1325917" cy="1585879"/>
              <a:chOff x="1288525" y="846925"/>
              <a:chExt cx="396175" cy="473850"/>
            </a:xfrm>
          </p:grpSpPr>
          <p:sp>
            <p:nvSpPr>
              <p:cNvPr id="3341" name="Google Shape;3341;p31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31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31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31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5" name="Google Shape;3345;p31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31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31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31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31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31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51" name="Google Shape;3351;p31"/>
            <p:cNvGrpSpPr/>
            <p:nvPr/>
          </p:nvGrpSpPr>
          <p:grpSpPr>
            <a:xfrm>
              <a:off x="-604983" y="-108470"/>
              <a:ext cx="1947707" cy="1714485"/>
              <a:chOff x="1218400" y="279000"/>
              <a:chExt cx="468300" cy="412225"/>
            </a:xfrm>
          </p:grpSpPr>
          <p:sp>
            <p:nvSpPr>
              <p:cNvPr id="3352" name="Google Shape;3352;p31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31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4" name="Google Shape;3354;p31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31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31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31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31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31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31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31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2" name="Google Shape;3362;p31"/>
            <p:cNvGrpSpPr/>
            <p:nvPr/>
          </p:nvGrpSpPr>
          <p:grpSpPr>
            <a:xfrm flipH="1">
              <a:off x="9225077" y="-171558"/>
              <a:ext cx="2069230" cy="1821457"/>
              <a:chOff x="1218400" y="279000"/>
              <a:chExt cx="468300" cy="412225"/>
            </a:xfrm>
          </p:grpSpPr>
          <p:sp>
            <p:nvSpPr>
              <p:cNvPr id="3363" name="Google Shape;3363;p31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31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31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31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31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31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31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31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31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31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6009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238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501237" y="399491"/>
            <a:ext cx="279531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220786" y="3102290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95134" y="63032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6500" y="1787267"/>
            <a:ext cx="279534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364303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C12E15E-D33D-4B9E-953F-9E76D31411AC}" type="datetimeFigureOut">
              <a:rPr lang="en-US"/>
              <a:pPr>
                <a:defRPr/>
              </a:pPr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C0B57CD-2F66-4EB8-8F3A-3C2527512E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43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89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14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709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5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89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8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17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5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70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3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7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13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" name="Google Shape;1392;p11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1393" name="Google Shape;1393;p11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64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2" name="Google Shape;2582;p27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583" name="Google Shape;2583;p27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27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27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6" name="Google Shape;2586;p27"/>
          <p:cNvGrpSpPr/>
          <p:nvPr/>
        </p:nvGrpSpPr>
        <p:grpSpPr>
          <a:xfrm flipH="1">
            <a:off x="-112027" y="5866605"/>
            <a:ext cx="1354736" cy="1087307"/>
            <a:chOff x="3206750" y="1492575"/>
            <a:chExt cx="634550" cy="640625"/>
          </a:xfrm>
        </p:grpSpPr>
        <p:sp>
          <p:nvSpPr>
            <p:cNvPr id="2587" name="Google Shape;2587;p27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27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27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27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27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27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27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27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27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27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27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27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27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27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27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27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27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27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27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27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27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27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27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27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27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27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27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27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27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27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27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27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27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27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27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27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27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27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27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27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27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27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27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27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27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27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27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27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27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27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27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27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27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27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27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27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27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27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97" name="Google Shape;2697;p27"/>
          <p:cNvGrpSpPr/>
          <p:nvPr/>
        </p:nvGrpSpPr>
        <p:grpSpPr>
          <a:xfrm>
            <a:off x="10950145" y="5866622"/>
            <a:ext cx="1354736" cy="1087307"/>
            <a:chOff x="3206750" y="1492575"/>
            <a:chExt cx="634550" cy="640625"/>
          </a:xfrm>
        </p:grpSpPr>
        <p:sp>
          <p:nvSpPr>
            <p:cNvPr id="2698" name="Google Shape;2698;p27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27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27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27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27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27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27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27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27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27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27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27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27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27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27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27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27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27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27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27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27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7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7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7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7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7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7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7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7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7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7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7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7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7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7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7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7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0" name="Google Shape;2760;p27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1" name="Google Shape;2761;p27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2" name="Google Shape;2762;p27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3" name="Google Shape;2763;p27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4" name="Google Shape;2764;p27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8" name="Google Shape;2778;p27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9" name="Google Shape;2779;p27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0" name="Google Shape;2780;p27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1" name="Google Shape;2781;p27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2" name="Google Shape;2782;p27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3" name="Google Shape;2783;p27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4" name="Google Shape;2784;p27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5" name="Google Shape;2785;p27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7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7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7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7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7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7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7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7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7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7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7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7" name="Google Shape;2797;p27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8" name="Google Shape;2798;p27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9" name="Google Shape;2799;p27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0" name="Google Shape;2800;p27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1" name="Google Shape;2801;p27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2" name="Google Shape;2802;p27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3" name="Google Shape;2803;p27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4" name="Google Shape;2804;p27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5" name="Google Shape;2805;p27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6" name="Google Shape;2806;p27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7" name="Google Shape;2807;p27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8" name="Google Shape;2808;p27"/>
          <p:cNvSpPr/>
          <p:nvPr/>
        </p:nvSpPr>
        <p:spPr>
          <a:xfrm>
            <a:off x="250544" y="4909841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9" name="Google Shape;2809;p27"/>
          <p:cNvSpPr/>
          <p:nvPr/>
        </p:nvSpPr>
        <p:spPr>
          <a:xfrm rot="-1998728">
            <a:off x="11661400" y="4915033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0" name="Google Shape;2810;p27"/>
          <p:cNvSpPr/>
          <p:nvPr/>
        </p:nvSpPr>
        <p:spPr>
          <a:xfrm rot="-632712">
            <a:off x="386138" y="2886659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1" name="Google Shape;2811;p27"/>
          <p:cNvSpPr/>
          <p:nvPr/>
        </p:nvSpPr>
        <p:spPr>
          <a:xfrm rot="-338711">
            <a:off x="11615331" y="3157314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12" name="Google Shape;2812;p27"/>
          <p:cNvGrpSpPr/>
          <p:nvPr/>
        </p:nvGrpSpPr>
        <p:grpSpPr>
          <a:xfrm>
            <a:off x="-436712" y="-135091"/>
            <a:ext cx="13066122" cy="1882412"/>
            <a:chOff x="-382863" y="-148975"/>
            <a:chExt cx="11454974" cy="2075882"/>
          </a:xfrm>
        </p:grpSpPr>
        <p:grpSp>
          <p:nvGrpSpPr>
            <p:cNvPr id="2813" name="Google Shape;2813;p27"/>
            <p:cNvGrpSpPr/>
            <p:nvPr/>
          </p:nvGrpSpPr>
          <p:grpSpPr>
            <a:xfrm>
              <a:off x="-382863" y="-148975"/>
              <a:ext cx="2258296" cy="2075882"/>
              <a:chOff x="8940718" y="-72767"/>
              <a:chExt cx="2387710" cy="2194842"/>
            </a:xfrm>
          </p:grpSpPr>
          <p:grpSp>
            <p:nvGrpSpPr>
              <p:cNvPr id="2814" name="Google Shape;2814;p27"/>
              <p:cNvGrpSpPr/>
              <p:nvPr/>
            </p:nvGrpSpPr>
            <p:grpSpPr>
              <a:xfrm flipH="1">
                <a:off x="9124482" y="-72767"/>
                <a:ext cx="2203946" cy="1345811"/>
                <a:chOff x="3345050" y="251075"/>
                <a:chExt cx="492150" cy="300525"/>
              </a:xfrm>
            </p:grpSpPr>
            <p:sp>
              <p:nvSpPr>
                <p:cNvPr id="2815" name="Google Shape;2815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1F8B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16" name="Google Shape;2816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17" name="Google Shape;2817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8" name="Google Shape;2818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9" name="Google Shape;2819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0" name="Google Shape;2820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1" name="Google Shape;2821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2" name="Google Shape;2822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1F8B8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3" name="Google Shape;2823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4" name="Google Shape;2824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5" name="Google Shape;2825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6" name="Google Shape;2826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rgbClr val="1F8B8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7" name="Google Shape;2827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8" name="Google Shape;2828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9" name="Google Shape;2829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0" name="Google Shape;2830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831" name="Google Shape;2831;p27"/>
              <p:cNvGrpSpPr/>
              <p:nvPr/>
            </p:nvGrpSpPr>
            <p:grpSpPr>
              <a:xfrm rot="2230832" flipH="1">
                <a:off x="9088331" y="606874"/>
                <a:ext cx="1781038" cy="1087568"/>
                <a:chOff x="3345050" y="251075"/>
                <a:chExt cx="492150" cy="300525"/>
              </a:xfrm>
            </p:grpSpPr>
            <p:sp>
              <p:nvSpPr>
                <p:cNvPr id="2832" name="Google Shape;2832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1F8B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33" name="Google Shape;2833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34" name="Google Shape;2834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5" name="Google Shape;2835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6" name="Google Shape;2836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7" name="Google Shape;2837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8" name="Google Shape;2838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9" name="Google Shape;2839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0" name="Google Shape;2840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1" name="Google Shape;2841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2" name="Google Shape;2842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3" name="Google Shape;2843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4" name="Google Shape;2844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5" name="Google Shape;2845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6" name="Google Shape;2846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7" name="Google Shape;2847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848" name="Google Shape;2848;p27"/>
            <p:cNvGrpSpPr/>
            <p:nvPr/>
          </p:nvGrpSpPr>
          <p:grpSpPr>
            <a:xfrm>
              <a:off x="8813953" y="-148971"/>
              <a:ext cx="2258158" cy="2075745"/>
              <a:chOff x="8813953" y="-148971"/>
              <a:chExt cx="2258158" cy="2075745"/>
            </a:xfrm>
          </p:grpSpPr>
          <p:grpSp>
            <p:nvGrpSpPr>
              <p:cNvPr id="2849" name="Google Shape;2849;p27"/>
              <p:cNvGrpSpPr/>
              <p:nvPr/>
            </p:nvGrpSpPr>
            <p:grpSpPr>
              <a:xfrm>
                <a:off x="8813953" y="-148971"/>
                <a:ext cx="2084501" cy="1272874"/>
                <a:chOff x="3345050" y="251075"/>
                <a:chExt cx="492150" cy="300525"/>
              </a:xfrm>
            </p:grpSpPr>
            <p:sp>
              <p:nvSpPr>
                <p:cNvPr id="2850" name="Google Shape;2850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51" name="Google Shape;2851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52" name="Google Shape;2852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3" name="Google Shape;2853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4" name="Google Shape;2854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5" name="Google Shape;2855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6" name="Google Shape;2856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7" name="Google Shape;2857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8" name="Google Shape;2858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9" name="Google Shape;2859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0" name="Google Shape;2860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1" name="Google Shape;2861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2" name="Google Shape;2862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3" name="Google Shape;2863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4" name="Google Shape;2864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5" name="Google Shape;2865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866" name="Google Shape;2866;p27"/>
              <p:cNvGrpSpPr/>
              <p:nvPr/>
            </p:nvGrpSpPr>
            <p:grpSpPr>
              <a:xfrm rot="-2230875">
                <a:off x="9247993" y="493691"/>
                <a:ext cx="1684507" cy="1028622"/>
                <a:chOff x="3345050" y="251075"/>
                <a:chExt cx="492150" cy="300525"/>
              </a:xfrm>
            </p:grpSpPr>
            <p:sp>
              <p:nvSpPr>
                <p:cNvPr id="2867" name="Google Shape;2867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68" name="Google Shape;2868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69" name="Google Shape;2869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0" name="Google Shape;2870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1" name="Google Shape;2871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2" name="Google Shape;2872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3" name="Google Shape;2873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4" name="Google Shape;2874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5" name="Google Shape;2875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6" name="Google Shape;2876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7" name="Google Shape;2877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8" name="Google Shape;2878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9" name="Google Shape;2879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0" name="Google Shape;2880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1" name="Google Shape;2881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2" name="Google Shape;2882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593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64102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28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885" name="Google Shape;2885;p28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88" name="Google Shape;2888;p28"/>
          <p:cNvSpPr/>
          <p:nvPr/>
        </p:nvSpPr>
        <p:spPr>
          <a:xfrm rot="-1234770">
            <a:off x="259672" y="3042216"/>
            <a:ext cx="363147" cy="273634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9" name="Google Shape;2889;p28"/>
          <p:cNvSpPr/>
          <p:nvPr/>
        </p:nvSpPr>
        <p:spPr>
          <a:xfrm rot="654456">
            <a:off x="286725" y="4857821"/>
            <a:ext cx="358400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0" name="Google Shape;2890;p28"/>
          <p:cNvSpPr/>
          <p:nvPr/>
        </p:nvSpPr>
        <p:spPr>
          <a:xfrm rot="-1998728">
            <a:off x="11577618" y="477398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1" name="Google Shape;2891;p28"/>
          <p:cNvSpPr/>
          <p:nvPr/>
        </p:nvSpPr>
        <p:spPr>
          <a:xfrm rot="-2413061">
            <a:off x="11577632" y="3065930"/>
            <a:ext cx="358404" cy="26327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2" name="Google Shape;2892;p28"/>
          <p:cNvSpPr/>
          <p:nvPr/>
        </p:nvSpPr>
        <p:spPr>
          <a:xfrm>
            <a:off x="-6214348" y="6356675"/>
            <a:ext cx="25640684" cy="463810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3" name="Google Shape;2893;p28"/>
          <p:cNvGrpSpPr/>
          <p:nvPr/>
        </p:nvGrpSpPr>
        <p:grpSpPr>
          <a:xfrm>
            <a:off x="731897" y="6238311"/>
            <a:ext cx="488938" cy="606371"/>
            <a:chOff x="2100500" y="1458275"/>
            <a:chExt cx="159000" cy="248050"/>
          </a:xfrm>
        </p:grpSpPr>
        <p:sp>
          <p:nvSpPr>
            <p:cNvPr id="2894" name="Google Shape;2894;p28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8" name="Google Shape;2898;p28"/>
          <p:cNvSpPr/>
          <p:nvPr/>
        </p:nvSpPr>
        <p:spPr>
          <a:xfrm flipH="1">
            <a:off x="2614256" y="6552269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9" name="Google Shape;2899;p28"/>
          <p:cNvSpPr/>
          <p:nvPr/>
        </p:nvSpPr>
        <p:spPr>
          <a:xfrm>
            <a:off x="7632374" y="652781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00" name="Google Shape;2900;p28"/>
          <p:cNvGrpSpPr/>
          <p:nvPr/>
        </p:nvGrpSpPr>
        <p:grpSpPr>
          <a:xfrm>
            <a:off x="5295069" y="6356671"/>
            <a:ext cx="488938" cy="606371"/>
            <a:chOff x="2100500" y="1458275"/>
            <a:chExt cx="159000" cy="248050"/>
          </a:xfrm>
        </p:grpSpPr>
        <p:sp>
          <p:nvSpPr>
            <p:cNvPr id="2901" name="Google Shape;2901;p28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5" name="Google Shape;2905;p28"/>
          <p:cNvGrpSpPr/>
          <p:nvPr/>
        </p:nvGrpSpPr>
        <p:grpSpPr>
          <a:xfrm>
            <a:off x="10491559" y="6287573"/>
            <a:ext cx="488938" cy="606371"/>
            <a:chOff x="2100500" y="1458275"/>
            <a:chExt cx="159000" cy="248050"/>
          </a:xfrm>
        </p:grpSpPr>
        <p:sp>
          <p:nvSpPr>
            <p:cNvPr id="2906" name="Google Shape;2906;p28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10" name="Google Shape;2910;p28"/>
          <p:cNvGrpSpPr/>
          <p:nvPr/>
        </p:nvGrpSpPr>
        <p:grpSpPr>
          <a:xfrm flipH="1">
            <a:off x="-530069" y="-500178"/>
            <a:ext cx="13252921" cy="2449641"/>
            <a:chOff x="-464707" y="-551585"/>
            <a:chExt cx="11618739" cy="2701410"/>
          </a:xfrm>
        </p:grpSpPr>
        <p:grpSp>
          <p:nvGrpSpPr>
            <p:cNvPr id="2911" name="Google Shape;2911;p28"/>
            <p:cNvGrpSpPr/>
            <p:nvPr/>
          </p:nvGrpSpPr>
          <p:grpSpPr>
            <a:xfrm>
              <a:off x="-464707" y="-551585"/>
              <a:ext cx="2493789" cy="2701410"/>
              <a:chOff x="-464707" y="-551585"/>
              <a:chExt cx="2493789" cy="2701410"/>
            </a:xfrm>
          </p:grpSpPr>
          <p:grpSp>
            <p:nvGrpSpPr>
              <p:cNvPr id="2912" name="Google Shape;2912;p28"/>
              <p:cNvGrpSpPr/>
              <p:nvPr/>
            </p:nvGrpSpPr>
            <p:grpSpPr>
              <a:xfrm rot="9900012">
                <a:off x="-163774" y="526174"/>
                <a:ext cx="1024322" cy="1516940"/>
                <a:chOff x="1254175" y="1505775"/>
                <a:chExt cx="292875" cy="433725"/>
              </a:xfrm>
            </p:grpSpPr>
            <p:sp>
              <p:nvSpPr>
                <p:cNvPr id="2913" name="Google Shape;2913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4" name="Google Shape;2914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5" name="Google Shape;2915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6" name="Google Shape;2916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7" name="Google Shape;2917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18" name="Google Shape;2918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19" name="Google Shape;2919;p28"/>
              <p:cNvGrpSpPr/>
              <p:nvPr/>
            </p:nvGrpSpPr>
            <p:grpSpPr>
              <a:xfrm rot="7306538">
                <a:off x="83863" y="-447506"/>
                <a:ext cx="1396650" cy="2068329"/>
                <a:chOff x="1254175" y="1505775"/>
                <a:chExt cx="292875" cy="433725"/>
              </a:xfrm>
            </p:grpSpPr>
            <p:sp>
              <p:nvSpPr>
                <p:cNvPr id="2920" name="Google Shape;2920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1" name="Google Shape;2921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2" name="Google Shape;2922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3" name="Google Shape;2923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4" name="Google Shape;2924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5" name="Google Shape;2925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926" name="Google Shape;2926;p28"/>
            <p:cNvGrpSpPr/>
            <p:nvPr/>
          </p:nvGrpSpPr>
          <p:grpSpPr>
            <a:xfrm>
              <a:off x="8660243" y="-551585"/>
              <a:ext cx="2493789" cy="2701410"/>
              <a:chOff x="8660243" y="-551585"/>
              <a:chExt cx="2493789" cy="2701410"/>
            </a:xfrm>
          </p:grpSpPr>
          <p:grpSp>
            <p:nvGrpSpPr>
              <p:cNvPr id="2927" name="Google Shape;2927;p28"/>
              <p:cNvGrpSpPr/>
              <p:nvPr/>
            </p:nvGrpSpPr>
            <p:grpSpPr>
              <a:xfrm rot="-9900012" flipH="1">
                <a:off x="9828777" y="526174"/>
                <a:ext cx="1024322" cy="1516940"/>
                <a:chOff x="1254175" y="1505775"/>
                <a:chExt cx="292875" cy="433725"/>
              </a:xfrm>
            </p:grpSpPr>
            <p:sp>
              <p:nvSpPr>
                <p:cNvPr id="2928" name="Google Shape;2928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29" name="Google Shape;2929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0" name="Google Shape;2930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1" name="Google Shape;2931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2" name="Google Shape;2932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3" name="Google Shape;2933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34" name="Google Shape;2934;p28"/>
              <p:cNvGrpSpPr/>
              <p:nvPr/>
            </p:nvGrpSpPr>
            <p:grpSpPr>
              <a:xfrm rot="-7306538" flipH="1">
                <a:off x="9208813" y="-447506"/>
                <a:ext cx="1396650" cy="2068329"/>
                <a:chOff x="1254175" y="1505775"/>
                <a:chExt cx="292875" cy="433725"/>
              </a:xfrm>
            </p:grpSpPr>
            <p:sp>
              <p:nvSpPr>
                <p:cNvPr id="2935" name="Google Shape;2935;p28"/>
                <p:cNvSpPr/>
                <p:nvPr/>
              </p:nvSpPr>
              <p:spPr>
                <a:xfrm>
                  <a:off x="1254175" y="1505775"/>
                  <a:ext cx="292875" cy="4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5" h="17349" extrusionOk="0">
                      <a:moveTo>
                        <a:pt x="7720" y="1"/>
                      </a:moveTo>
                      <a:cubicBezTo>
                        <a:pt x="7393" y="1"/>
                        <a:pt x="7041" y="184"/>
                        <a:pt x="6802" y="429"/>
                      </a:cubicBezTo>
                      <a:cubicBezTo>
                        <a:pt x="6054" y="1197"/>
                        <a:pt x="5949" y="2392"/>
                        <a:pt x="6107" y="3454"/>
                      </a:cubicBezTo>
                      <a:cubicBezTo>
                        <a:pt x="6204" y="4108"/>
                        <a:pt x="6384" y="4777"/>
                        <a:pt x="6227" y="5418"/>
                      </a:cubicBezTo>
                      <a:cubicBezTo>
                        <a:pt x="6187" y="5584"/>
                        <a:pt x="6082" y="5773"/>
                        <a:pt x="5917" y="5773"/>
                      </a:cubicBezTo>
                      <a:cubicBezTo>
                        <a:pt x="5911" y="5773"/>
                        <a:pt x="5906" y="5773"/>
                        <a:pt x="5900" y="5773"/>
                      </a:cubicBezTo>
                      <a:cubicBezTo>
                        <a:pt x="5814" y="5767"/>
                        <a:pt x="5742" y="5709"/>
                        <a:pt x="5677" y="5653"/>
                      </a:cubicBezTo>
                      <a:cubicBezTo>
                        <a:pt x="5139" y="5198"/>
                        <a:pt x="4444" y="4060"/>
                        <a:pt x="3623" y="4060"/>
                      </a:cubicBezTo>
                      <a:cubicBezTo>
                        <a:pt x="3504" y="4060"/>
                        <a:pt x="3381" y="4085"/>
                        <a:pt x="3256" y="4139"/>
                      </a:cubicBezTo>
                      <a:cubicBezTo>
                        <a:pt x="2869" y="4307"/>
                        <a:pt x="2669" y="4751"/>
                        <a:pt x="2637" y="5173"/>
                      </a:cubicBezTo>
                      <a:cubicBezTo>
                        <a:pt x="2517" y="6766"/>
                        <a:pt x="4221" y="8031"/>
                        <a:pt x="4200" y="9629"/>
                      </a:cubicBezTo>
                      <a:cubicBezTo>
                        <a:pt x="4195" y="10082"/>
                        <a:pt x="3984" y="10591"/>
                        <a:pt x="3548" y="10721"/>
                      </a:cubicBezTo>
                      <a:cubicBezTo>
                        <a:pt x="3476" y="10743"/>
                        <a:pt x="3402" y="10752"/>
                        <a:pt x="3327" y="10752"/>
                      </a:cubicBezTo>
                      <a:cubicBezTo>
                        <a:pt x="3186" y="10752"/>
                        <a:pt x="3043" y="10718"/>
                        <a:pt x="2912" y="10662"/>
                      </a:cubicBezTo>
                      <a:cubicBezTo>
                        <a:pt x="2415" y="10450"/>
                        <a:pt x="2093" y="9969"/>
                        <a:pt x="1662" y="9642"/>
                      </a:cubicBezTo>
                      <a:cubicBezTo>
                        <a:pt x="1433" y="9467"/>
                        <a:pt x="1122" y="9352"/>
                        <a:pt x="837" y="9352"/>
                      </a:cubicBezTo>
                      <a:cubicBezTo>
                        <a:pt x="587" y="9352"/>
                        <a:pt x="358" y="9440"/>
                        <a:pt x="220" y="9652"/>
                      </a:cubicBezTo>
                      <a:cubicBezTo>
                        <a:pt x="123" y="9801"/>
                        <a:pt x="95" y="9984"/>
                        <a:pt x="82" y="10163"/>
                      </a:cubicBezTo>
                      <a:cubicBezTo>
                        <a:pt x="1" y="11399"/>
                        <a:pt x="636" y="12583"/>
                        <a:pt x="1449" y="13518"/>
                      </a:cubicBezTo>
                      <a:cubicBezTo>
                        <a:pt x="2116" y="14283"/>
                        <a:pt x="2871" y="14963"/>
                        <a:pt x="3627" y="15636"/>
                      </a:cubicBezTo>
                      <a:cubicBezTo>
                        <a:pt x="4134" y="16087"/>
                        <a:pt x="4915" y="17349"/>
                        <a:pt x="5662" y="17349"/>
                      </a:cubicBezTo>
                      <a:cubicBezTo>
                        <a:pt x="5682" y="17349"/>
                        <a:pt x="5701" y="17348"/>
                        <a:pt x="5720" y="17346"/>
                      </a:cubicBezTo>
                      <a:cubicBezTo>
                        <a:pt x="5896" y="17330"/>
                        <a:pt x="6058" y="17252"/>
                        <a:pt x="6215" y="17173"/>
                      </a:cubicBezTo>
                      <a:cubicBezTo>
                        <a:pt x="7735" y="16408"/>
                        <a:pt x="9132" y="15402"/>
                        <a:pt x="10343" y="14208"/>
                      </a:cubicBezTo>
                      <a:cubicBezTo>
                        <a:pt x="10796" y="13762"/>
                        <a:pt x="11686" y="13094"/>
                        <a:pt x="11597" y="12392"/>
                      </a:cubicBezTo>
                      <a:cubicBezTo>
                        <a:pt x="11493" y="11563"/>
                        <a:pt x="10654" y="11374"/>
                        <a:pt x="9949" y="11374"/>
                      </a:cubicBezTo>
                      <a:cubicBezTo>
                        <a:pt x="9842" y="11374"/>
                        <a:pt x="9737" y="11379"/>
                        <a:pt x="9639" y="11386"/>
                      </a:cubicBezTo>
                      <a:lnTo>
                        <a:pt x="9639" y="11387"/>
                      </a:lnTo>
                      <a:cubicBezTo>
                        <a:pt x="9578" y="11392"/>
                        <a:pt x="9513" y="11394"/>
                        <a:pt x="9448" y="11394"/>
                      </a:cubicBezTo>
                      <a:cubicBezTo>
                        <a:pt x="9108" y="11394"/>
                        <a:pt x="8744" y="11319"/>
                        <a:pt x="8641" y="11014"/>
                      </a:cubicBezTo>
                      <a:cubicBezTo>
                        <a:pt x="8563" y="10783"/>
                        <a:pt x="8687" y="10536"/>
                        <a:pt x="8819" y="10331"/>
                      </a:cubicBezTo>
                      <a:cubicBezTo>
                        <a:pt x="9103" y="9891"/>
                        <a:pt x="9443" y="9487"/>
                        <a:pt x="9828" y="9133"/>
                      </a:cubicBezTo>
                      <a:cubicBezTo>
                        <a:pt x="10698" y="8333"/>
                        <a:pt x="11481" y="7451"/>
                        <a:pt x="11671" y="6230"/>
                      </a:cubicBezTo>
                      <a:cubicBezTo>
                        <a:pt x="11706" y="6003"/>
                        <a:pt x="11714" y="5753"/>
                        <a:pt x="11578" y="5570"/>
                      </a:cubicBezTo>
                      <a:cubicBezTo>
                        <a:pt x="11465" y="5420"/>
                        <a:pt x="11281" y="5355"/>
                        <a:pt x="11090" y="5355"/>
                      </a:cubicBezTo>
                      <a:cubicBezTo>
                        <a:pt x="10969" y="5355"/>
                        <a:pt x="10845" y="5381"/>
                        <a:pt x="10735" y="5428"/>
                      </a:cubicBezTo>
                      <a:cubicBezTo>
                        <a:pt x="10454" y="5549"/>
                        <a:pt x="10231" y="5773"/>
                        <a:pt x="9981" y="5951"/>
                      </a:cubicBezTo>
                      <a:cubicBezTo>
                        <a:pt x="9782" y="6094"/>
                        <a:pt x="9543" y="6212"/>
                        <a:pt x="9305" y="6212"/>
                      </a:cubicBezTo>
                      <a:cubicBezTo>
                        <a:pt x="9244" y="6212"/>
                        <a:pt x="9183" y="6204"/>
                        <a:pt x="9124" y="6188"/>
                      </a:cubicBezTo>
                      <a:cubicBezTo>
                        <a:pt x="8897" y="6124"/>
                        <a:pt x="8722" y="5937"/>
                        <a:pt x="8617" y="5727"/>
                      </a:cubicBezTo>
                      <a:cubicBezTo>
                        <a:pt x="8300" y="5094"/>
                        <a:pt x="8581" y="4173"/>
                        <a:pt x="8632" y="3494"/>
                      </a:cubicBezTo>
                      <a:cubicBezTo>
                        <a:pt x="8699" y="2617"/>
                        <a:pt x="8742" y="1725"/>
                        <a:pt x="8541" y="860"/>
                      </a:cubicBezTo>
                      <a:cubicBezTo>
                        <a:pt x="8479" y="592"/>
                        <a:pt x="8383" y="313"/>
                        <a:pt x="8165" y="146"/>
                      </a:cubicBezTo>
                      <a:cubicBezTo>
                        <a:pt x="8033" y="44"/>
                        <a:pt x="7880" y="1"/>
                        <a:pt x="77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6" name="Google Shape;2936;p28"/>
                <p:cNvSpPr/>
                <p:nvPr/>
              </p:nvSpPr>
              <p:spPr>
                <a:xfrm>
                  <a:off x="1384225" y="1533725"/>
                  <a:ext cx="6157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15135" extrusionOk="0">
                      <a:moveTo>
                        <a:pt x="2355" y="1"/>
                      </a:moveTo>
                      <a:cubicBezTo>
                        <a:pt x="2295" y="1"/>
                        <a:pt x="2248" y="48"/>
                        <a:pt x="2247" y="108"/>
                      </a:cubicBezTo>
                      <a:cubicBezTo>
                        <a:pt x="2246" y="3125"/>
                        <a:pt x="1632" y="6143"/>
                        <a:pt x="1038" y="9060"/>
                      </a:cubicBezTo>
                      <a:cubicBezTo>
                        <a:pt x="643" y="11004"/>
                        <a:pt x="233" y="13015"/>
                        <a:pt x="7" y="15015"/>
                      </a:cubicBezTo>
                      <a:cubicBezTo>
                        <a:pt x="0" y="15073"/>
                        <a:pt x="42" y="15127"/>
                        <a:pt x="101" y="15134"/>
                      </a:cubicBezTo>
                      <a:cubicBezTo>
                        <a:pt x="105" y="15135"/>
                        <a:pt x="109" y="15135"/>
                        <a:pt x="113" y="15135"/>
                      </a:cubicBezTo>
                      <a:cubicBezTo>
                        <a:pt x="148" y="15135"/>
                        <a:pt x="179" y="15118"/>
                        <a:pt x="199" y="15092"/>
                      </a:cubicBezTo>
                      <a:cubicBezTo>
                        <a:pt x="210" y="15077"/>
                        <a:pt x="218" y="15059"/>
                        <a:pt x="220" y="15039"/>
                      </a:cubicBezTo>
                      <a:cubicBezTo>
                        <a:pt x="446" y="13049"/>
                        <a:pt x="855" y="11043"/>
                        <a:pt x="1249" y="9103"/>
                      </a:cubicBezTo>
                      <a:cubicBezTo>
                        <a:pt x="1844" y="6175"/>
                        <a:pt x="2460" y="3147"/>
                        <a:pt x="2462" y="108"/>
                      </a:cubicBezTo>
                      <a:cubicBezTo>
                        <a:pt x="2462" y="48"/>
                        <a:pt x="2415" y="1"/>
                        <a:pt x="23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7" name="Google Shape;2937;p28"/>
                <p:cNvSpPr/>
                <p:nvPr/>
              </p:nvSpPr>
              <p:spPr>
                <a:xfrm>
                  <a:off x="1345100" y="1636975"/>
                  <a:ext cx="5402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117" extrusionOk="0">
                      <a:moveTo>
                        <a:pt x="120" y="0"/>
                      </a:moveTo>
                      <a:cubicBezTo>
                        <a:pt x="96" y="0"/>
                        <a:pt x="72" y="9"/>
                        <a:pt x="52" y="26"/>
                      </a:cubicBezTo>
                      <a:cubicBezTo>
                        <a:pt x="6" y="63"/>
                        <a:pt x="0" y="132"/>
                        <a:pt x="39" y="177"/>
                      </a:cubicBezTo>
                      <a:cubicBezTo>
                        <a:pt x="781" y="1061"/>
                        <a:pt x="1423" y="2030"/>
                        <a:pt x="1950" y="3058"/>
                      </a:cubicBezTo>
                      <a:cubicBezTo>
                        <a:pt x="1968" y="3095"/>
                        <a:pt x="2006" y="3117"/>
                        <a:pt x="2045" y="3117"/>
                      </a:cubicBezTo>
                      <a:cubicBezTo>
                        <a:pt x="2061" y="3117"/>
                        <a:pt x="2078" y="3113"/>
                        <a:pt x="2094" y="3104"/>
                      </a:cubicBezTo>
                      <a:cubicBezTo>
                        <a:pt x="2109" y="3097"/>
                        <a:pt x="2121" y="3086"/>
                        <a:pt x="2131" y="3074"/>
                      </a:cubicBezTo>
                      <a:cubicBezTo>
                        <a:pt x="2155" y="3042"/>
                        <a:pt x="2160" y="2997"/>
                        <a:pt x="2141" y="2960"/>
                      </a:cubicBezTo>
                      <a:cubicBezTo>
                        <a:pt x="1607" y="1919"/>
                        <a:pt x="956" y="935"/>
                        <a:pt x="203" y="39"/>
                      </a:cubicBezTo>
                      <a:cubicBezTo>
                        <a:pt x="182" y="14"/>
                        <a:pt x="151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8" name="Google Shape;2938;p28"/>
                <p:cNvSpPr/>
                <p:nvPr/>
              </p:nvSpPr>
              <p:spPr>
                <a:xfrm>
                  <a:off x="1288175" y="1775225"/>
                  <a:ext cx="87250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013" extrusionOk="0">
                      <a:moveTo>
                        <a:pt x="122" y="1"/>
                      </a:moveTo>
                      <a:cubicBezTo>
                        <a:pt x="100" y="1"/>
                        <a:pt x="77" y="8"/>
                        <a:pt x="58" y="22"/>
                      </a:cubicBezTo>
                      <a:cubicBezTo>
                        <a:pt x="11" y="57"/>
                        <a:pt x="1" y="125"/>
                        <a:pt x="36" y="172"/>
                      </a:cubicBezTo>
                      <a:cubicBezTo>
                        <a:pt x="899" y="1341"/>
                        <a:pt x="2033" y="2318"/>
                        <a:pt x="3316" y="3000"/>
                      </a:cubicBezTo>
                      <a:cubicBezTo>
                        <a:pt x="3332" y="3009"/>
                        <a:pt x="3349" y="3013"/>
                        <a:pt x="3366" y="3013"/>
                      </a:cubicBezTo>
                      <a:cubicBezTo>
                        <a:pt x="3404" y="3013"/>
                        <a:pt x="3441" y="2992"/>
                        <a:pt x="3460" y="2956"/>
                      </a:cubicBezTo>
                      <a:cubicBezTo>
                        <a:pt x="3462" y="2956"/>
                        <a:pt x="3462" y="2955"/>
                        <a:pt x="3462" y="2955"/>
                      </a:cubicBezTo>
                      <a:cubicBezTo>
                        <a:pt x="3489" y="2903"/>
                        <a:pt x="3469" y="2838"/>
                        <a:pt x="3417" y="2809"/>
                      </a:cubicBezTo>
                      <a:cubicBezTo>
                        <a:pt x="2162" y="2144"/>
                        <a:pt x="1053" y="1188"/>
                        <a:pt x="208" y="45"/>
                      </a:cubicBezTo>
                      <a:cubicBezTo>
                        <a:pt x="187" y="16"/>
                        <a:pt x="155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39" name="Google Shape;2939;p28"/>
                <p:cNvSpPr/>
                <p:nvPr/>
              </p:nvSpPr>
              <p:spPr>
                <a:xfrm>
                  <a:off x="1411750" y="1818975"/>
                  <a:ext cx="81000" cy="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1814" extrusionOk="0">
                      <a:moveTo>
                        <a:pt x="3125" y="0"/>
                      </a:moveTo>
                      <a:cubicBezTo>
                        <a:pt x="3102" y="0"/>
                        <a:pt x="3080" y="7"/>
                        <a:pt x="3060" y="22"/>
                      </a:cubicBezTo>
                      <a:cubicBezTo>
                        <a:pt x="2157" y="705"/>
                        <a:pt x="1157" y="1237"/>
                        <a:pt x="86" y="1605"/>
                      </a:cubicBezTo>
                      <a:cubicBezTo>
                        <a:pt x="31" y="1623"/>
                        <a:pt x="0" y="1685"/>
                        <a:pt x="20" y="1741"/>
                      </a:cubicBezTo>
                      <a:cubicBezTo>
                        <a:pt x="35" y="1786"/>
                        <a:pt x="76" y="1814"/>
                        <a:pt x="121" y="1814"/>
                      </a:cubicBezTo>
                      <a:cubicBezTo>
                        <a:pt x="133" y="1814"/>
                        <a:pt x="145" y="1812"/>
                        <a:pt x="157" y="1808"/>
                      </a:cubicBezTo>
                      <a:cubicBezTo>
                        <a:pt x="1247" y="1432"/>
                        <a:pt x="2269" y="889"/>
                        <a:pt x="3189" y="194"/>
                      </a:cubicBezTo>
                      <a:cubicBezTo>
                        <a:pt x="3198" y="187"/>
                        <a:pt x="3205" y="181"/>
                        <a:pt x="3210" y="173"/>
                      </a:cubicBezTo>
                      <a:cubicBezTo>
                        <a:pt x="3239" y="135"/>
                        <a:pt x="3240" y="82"/>
                        <a:pt x="3210" y="43"/>
                      </a:cubicBezTo>
                      <a:cubicBezTo>
                        <a:pt x="3189" y="15"/>
                        <a:pt x="3157" y="0"/>
                        <a:pt x="31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40" name="Google Shape;2940;p28"/>
                <p:cNvSpPr/>
                <p:nvPr/>
              </p:nvSpPr>
              <p:spPr>
                <a:xfrm>
                  <a:off x="1436725" y="1673900"/>
                  <a:ext cx="679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2112" extrusionOk="0">
                      <a:moveTo>
                        <a:pt x="2600" y="1"/>
                      </a:moveTo>
                      <a:cubicBezTo>
                        <a:pt x="2570" y="1"/>
                        <a:pt x="2541" y="13"/>
                        <a:pt x="2519" y="37"/>
                      </a:cubicBezTo>
                      <a:cubicBezTo>
                        <a:pt x="1839" y="804"/>
                        <a:pt x="994" y="1451"/>
                        <a:pt x="75" y="1908"/>
                      </a:cubicBezTo>
                      <a:cubicBezTo>
                        <a:pt x="22" y="1933"/>
                        <a:pt x="0" y="1998"/>
                        <a:pt x="27" y="2051"/>
                      </a:cubicBezTo>
                      <a:cubicBezTo>
                        <a:pt x="45" y="2089"/>
                        <a:pt x="83" y="2111"/>
                        <a:pt x="123" y="2111"/>
                      </a:cubicBezTo>
                      <a:cubicBezTo>
                        <a:pt x="139" y="2111"/>
                        <a:pt x="156" y="2108"/>
                        <a:pt x="171" y="2100"/>
                      </a:cubicBezTo>
                      <a:cubicBezTo>
                        <a:pt x="1114" y="1632"/>
                        <a:pt x="1982" y="967"/>
                        <a:pt x="2680" y="179"/>
                      </a:cubicBezTo>
                      <a:cubicBezTo>
                        <a:pt x="2683" y="177"/>
                        <a:pt x="2684" y="176"/>
                        <a:pt x="2686" y="174"/>
                      </a:cubicBezTo>
                      <a:cubicBezTo>
                        <a:pt x="2719" y="128"/>
                        <a:pt x="2713" y="65"/>
                        <a:pt x="2672" y="28"/>
                      </a:cubicBezTo>
                      <a:cubicBezTo>
                        <a:pt x="2651" y="10"/>
                        <a:pt x="2626" y="1"/>
                        <a:pt x="26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593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8306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71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0" name="Google Shape;3230;p30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3231" name="Google Shape;3231;p30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2" name="Google Shape;3232;p30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3" name="Google Shape;3233;p30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4" name="Google Shape;3234;p30"/>
          <p:cNvSpPr/>
          <p:nvPr/>
        </p:nvSpPr>
        <p:spPr>
          <a:xfrm>
            <a:off x="832397" y="6377987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5" name="Google Shape;3235;p30"/>
          <p:cNvSpPr/>
          <p:nvPr/>
        </p:nvSpPr>
        <p:spPr>
          <a:xfrm rot="-1249862">
            <a:off x="11635666" y="5772664"/>
            <a:ext cx="358409" cy="263277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6" name="Google Shape;3236;p30"/>
          <p:cNvSpPr/>
          <p:nvPr/>
        </p:nvSpPr>
        <p:spPr>
          <a:xfrm rot="-2317354">
            <a:off x="215700" y="5772664"/>
            <a:ext cx="358408" cy="263277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7" name="Google Shape;3237;p30"/>
          <p:cNvSpPr/>
          <p:nvPr/>
        </p:nvSpPr>
        <p:spPr>
          <a:xfrm rot="-2157691">
            <a:off x="10938904" y="6428461"/>
            <a:ext cx="358400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8" name="Google Shape;3238;p30"/>
          <p:cNvGrpSpPr/>
          <p:nvPr/>
        </p:nvGrpSpPr>
        <p:grpSpPr>
          <a:xfrm>
            <a:off x="-690074" y="-358076"/>
            <a:ext cx="13572932" cy="2550789"/>
            <a:chOff x="-604983" y="-394879"/>
            <a:chExt cx="11899291" cy="2812953"/>
          </a:xfrm>
        </p:grpSpPr>
        <p:grpSp>
          <p:nvGrpSpPr>
            <p:cNvPr id="3239" name="Google Shape;3239;p30"/>
            <p:cNvGrpSpPr/>
            <p:nvPr/>
          </p:nvGrpSpPr>
          <p:grpSpPr>
            <a:xfrm rot="-542326">
              <a:off x="63472" y="918881"/>
              <a:ext cx="610813" cy="1460279"/>
              <a:chOff x="1763800" y="344725"/>
              <a:chExt cx="152925" cy="365600"/>
            </a:xfrm>
          </p:grpSpPr>
          <p:sp>
            <p:nvSpPr>
              <p:cNvPr id="3240" name="Google Shape;3240;p30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30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30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3" name="Google Shape;3243;p30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4" name="Google Shape;3244;p30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5" name="Google Shape;3245;p30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6" name="Google Shape;3246;p30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7" name="Google Shape;3247;p30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48" name="Google Shape;3248;p30"/>
            <p:cNvGrpSpPr/>
            <p:nvPr/>
          </p:nvGrpSpPr>
          <p:grpSpPr>
            <a:xfrm rot="542326" flipH="1">
              <a:off x="9954284" y="918881"/>
              <a:ext cx="610813" cy="1460279"/>
              <a:chOff x="1763800" y="344725"/>
              <a:chExt cx="152925" cy="365600"/>
            </a:xfrm>
          </p:grpSpPr>
          <p:sp>
            <p:nvSpPr>
              <p:cNvPr id="3249" name="Google Shape;3249;p30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30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30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30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30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30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30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30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57" name="Google Shape;3257;p30"/>
            <p:cNvGrpSpPr/>
            <p:nvPr/>
          </p:nvGrpSpPr>
          <p:grpSpPr>
            <a:xfrm rot="-756439">
              <a:off x="584623" y="-200453"/>
              <a:ext cx="1248053" cy="1492749"/>
              <a:chOff x="1288525" y="846925"/>
              <a:chExt cx="396175" cy="473850"/>
            </a:xfrm>
          </p:grpSpPr>
          <p:sp>
            <p:nvSpPr>
              <p:cNvPr id="3258" name="Google Shape;3258;p30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30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30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30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30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30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30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5" name="Google Shape;3265;p30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rgbClr val="B1D2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30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30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rgbClr val="B1D2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68" name="Google Shape;3268;p30"/>
            <p:cNvGrpSpPr/>
            <p:nvPr/>
          </p:nvGrpSpPr>
          <p:grpSpPr>
            <a:xfrm rot="756441" flipH="1">
              <a:off x="8704573" y="-269295"/>
              <a:ext cx="1325917" cy="1585879"/>
              <a:chOff x="1288525" y="846925"/>
              <a:chExt cx="396175" cy="473850"/>
            </a:xfrm>
          </p:grpSpPr>
          <p:sp>
            <p:nvSpPr>
              <p:cNvPr id="3269" name="Google Shape;3269;p30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30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30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30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30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30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30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30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30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30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79" name="Google Shape;3279;p30"/>
            <p:cNvGrpSpPr/>
            <p:nvPr/>
          </p:nvGrpSpPr>
          <p:grpSpPr>
            <a:xfrm>
              <a:off x="-604983" y="-108470"/>
              <a:ext cx="1947707" cy="1714485"/>
              <a:chOff x="1218400" y="279000"/>
              <a:chExt cx="468300" cy="412225"/>
            </a:xfrm>
          </p:grpSpPr>
          <p:sp>
            <p:nvSpPr>
              <p:cNvPr id="3280" name="Google Shape;3280;p30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30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30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30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30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30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30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30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30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30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290" name="Google Shape;3290;p30"/>
            <p:cNvGrpSpPr/>
            <p:nvPr/>
          </p:nvGrpSpPr>
          <p:grpSpPr>
            <a:xfrm flipH="1">
              <a:off x="9225077" y="-171558"/>
              <a:ext cx="2069230" cy="1821457"/>
              <a:chOff x="1218400" y="279000"/>
              <a:chExt cx="468300" cy="412225"/>
            </a:xfrm>
          </p:grpSpPr>
          <p:sp>
            <p:nvSpPr>
              <p:cNvPr id="3291" name="Google Shape;3291;p30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2" name="Google Shape;3292;p30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3" name="Google Shape;3293;p30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4" name="Google Shape;3294;p30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30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6" name="Google Shape;3296;p30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7" name="Google Shape;3297;p30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8" name="Google Shape;3298;p30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9" name="Google Shape;3299;p30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00" name="Google Shape;3300;p30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004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" name="Google Shape;3302;p31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3303" name="Google Shape;3303;p31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06" name="Google Shape;3306;p31"/>
          <p:cNvSpPr/>
          <p:nvPr/>
        </p:nvSpPr>
        <p:spPr>
          <a:xfrm rot="-1234770">
            <a:off x="259672" y="3042216"/>
            <a:ext cx="363147" cy="273634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7" name="Google Shape;3307;p31"/>
          <p:cNvSpPr/>
          <p:nvPr/>
        </p:nvSpPr>
        <p:spPr>
          <a:xfrm rot="654456">
            <a:off x="286725" y="4857821"/>
            <a:ext cx="358400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8" name="Google Shape;3308;p31"/>
          <p:cNvSpPr/>
          <p:nvPr/>
        </p:nvSpPr>
        <p:spPr>
          <a:xfrm rot="-1998728">
            <a:off x="11577618" y="477398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9" name="Google Shape;3309;p31"/>
          <p:cNvSpPr/>
          <p:nvPr/>
        </p:nvSpPr>
        <p:spPr>
          <a:xfrm rot="-2413061">
            <a:off x="11577632" y="3065930"/>
            <a:ext cx="358404" cy="26327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0" name="Google Shape;3310;p31"/>
          <p:cNvSpPr/>
          <p:nvPr/>
        </p:nvSpPr>
        <p:spPr>
          <a:xfrm>
            <a:off x="-6214348" y="6356675"/>
            <a:ext cx="25640684" cy="463810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11" name="Google Shape;3311;p31"/>
          <p:cNvGrpSpPr/>
          <p:nvPr/>
        </p:nvGrpSpPr>
        <p:grpSpPr>
          <a:xfrm>
            <a:off x="731897" y="6238311"/>
            <a:ext cx="488938" cy="606371"/>
            <a:chOff x="2100500" y="1458275"/>
            <a:chExt cx="159000" cy="248050"/>
          </a:xfrm>
        </p:grpSpPr>
        <p:sp>
          <p:nvSpPr>
            <p:cNvPr id="3312" name="Google Shape;3312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3" name="Google Shape;3313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4" name="Google Shape;3314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5" name="Google Shape;3315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16" name="Google Shape;3316;p31"/>
          <p:cNvSpPr/>
          <p:nvPr/>
        </p:nvSpPr>
        <p:spPr>
          <a:xfrm flipH="1">
            <a:off x="2614256" y="6552269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7" name="Google Shape;3317;p31"/>
          <p:cNvSpPr/>
          <p:nvPr/>
        </p:nvSpPr>
        <p:spPr>
          <a:xfrm>
            <a:off x="7632374" y="652781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59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18" name="Google Shape;3318;p31"/>
          <p:cNvGrpSpPr/>
          <p:nvPr/>
        </p:nvGrpSpPr>
        <p:grpSpPr>
          <a:xfrm>
            <a:off x="5295069" y="6356671"/>
            <a:ext cx="488938" cy="606371"/>
            <a:chOff x="2100500" y="1458275"/>
            <a:chExt cx="159000" cy="248050"/>
          </a:xfrm>
        </p:grpSpPr>
        <p:sp>
          <p:nvSpPr>
            <p:cNvPr id="3319" name="Google Shape;3319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0" name="Google Shape;3320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1" name="Google Shape;3321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2" name="Google Shape;3322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3" name="Google Shape;3323;p31"/>
          <p:cNvGrpSpPr/>
          <p:nvPr/>
        </p:nvGrpSpPr>
        <p:grpSpPr>
          <a:xfrm>
            <a:off x="10491559" y="6287573"/>
            <a:ext cx="488938" cy="606371"/>
            <a:chOff x="2100500" y="1458275"/>
            <a:chExt cx="159000" cy="248050"/>
          </a:xfrm>
        </p:grpSpPr>
        <p:sp>
          <p:nvSpPr>
            <p:cNvPr id="3324" name="Google Shape;3324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5" name="Google Shape;3325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6" name="Google Shape;3326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7" name="Google Shape;3327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59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8" name="Google Shape;3328;p31"/>
          <p:cNvGrpSpPr/>
          <p:nvPr/>
        </p:nvGrpSpPr>
        <p:grpSpPr>
          <a:xfrm>
            <a:off x="-690074" y="-358077"/>
            <a:ext cx="13572932" cy="1854207"/>
            <a:chOff x="-604983" y="-394879"/>
            <a:chExt cx="11899291" cy="2044778"/>
          </a:xfrm>
        </p:grpSpPr>
        <p:grpSp>
          <p:nvGrpSpPr>
            <p:cNvPr id="3329" name="Google Shape;3329;p31"/>
            <p:cNvGrpSpPr/>
            <p:nvPr/>
          </p:nvGrpSpPr>
          <p:grpSpPr>
            <a:xfrm rot="-756439">
              <a:off x="584623" y="-276670"/>
              <a:ext cx="1248053" cy="1492749"/>
              <a:chOff x="1288525" y="846925"/>
              <a:chExt cx="396175" cy="473850"/>
            </a:xfrm>
          </p:grpSpPr>
          <p:sp>
            <p:nvSpPr>
              <p:cNvPr id="3330" name="Google Shape;3330;p31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31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31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31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4" name="Google Shape;3334;p31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5" name="Google Shape;3335;p31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6" name="Google Shape;3336;p31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31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31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31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40" name="Google Shape;3340;p31"/>
            <p:cNvGrpSpPr/>
            <p:nvPr/>
          </p:nvGrpSpPr>
          <p:grpSpPr>
            <a:xfrm rot="756441" flipH="1">
              <a:off x="8704573" y="-269295"/>
              <a:ext cx="1325917" cy="1585879"/>
              <a:chOff x="1288525" y="846925"/>
              <a:chExt cx="396175" cy="473850"/>
            </a:xfrm>
          </p:grpSpPr>
          <p:sp>
            <p:nvSpPr>
              <p:cNvPr id="3341" name="Google Shape;3341;p31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31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31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31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5" name="Google Shape;3345;p31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31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31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31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31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31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51" name="Google Shape;3351;p31"/>
            <p:cNvGrpSpPr/>
            <p:nvPr/>
          </p:nvGrpSpPr>
          <p:grpSpPr>
            <a:xfrm>
              <a:off x="-604983" y="-108470"/>
              <a:ext cx="1947707" cy="1714485"/>
              <a:chOff x="1218400" y="279000"/>
              <a:chExt cx="468300" cy="412225"/>
            </a:xfrm>
          </p:grpSpPr>
          <p:sp>
            <p:nvSpPr>
              <p:cNvPr id="3352" name="Google Shape;3352;p31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31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4" name="Google Shape;3354;p31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31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31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31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31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31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31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31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2" name="Google Shape;3362;p31"/>
            <p:cNvGrpSpPr/>
            <p:nvPr/>
          </p:nvGrpSpPr>
          <p:grpSpPr>
            <a:xfrm flipH="1">
              <a:off x="9225077" y="-171558"/>
              <a:ext cx="2069230" cy="1821457"/>
              <a:chOff x="1218400" y="279000"/>
              <a:chExt cx="468300" cy="412225"/>
            </a:xfrm>
          </p:grpSpPr>
          <p:sp>
            <p:nvSpPr>
              <p:cNvPr id="3363" name="Google Shape;3363;p31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31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31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31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31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31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31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31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31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31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59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365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70" y="713268"/>
            <a:ext cx="10285702" cy="63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Font typeface="Lilita One"/>
              <a:buNone/>
              <a:defRPr sz="4600">
                <a:solidFill>
                  <a:schemeClr val="accent6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527" y="1801679"/>
            <a:ext cx="10285702" cy="434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DF05D-4474-7EEE-457A-48964513F1D8}"/>
              </a:ext>
            </a:extLst>
          </p:cNvPr>
          <p:cNvSpPr txBox="1"/>
          <p:nvPr userDrawn="1"/>
        </p:nvSpPr>
        <p:spPr>
          <a:xfrm rot="16200000">
            <a:off x="-5400702" y="2573504"/>
            <a:ext cx="4572000" cy="339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00000"/>
                </a:solidFill>
                <a:latin typeface="Annifont" panose="020B0603050302020204" pitchFamily="34" charset="0"/>
                <a:cs typeface="Arial"/>
                <a:sym typeface="Arial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20A7F-6C3A-EE62-66D5-E4152AB713D9}"/>
              </a:ext>
            </a:extLst>
          </p:cNvPr>
          <p:cNvSpPr txBox="1"/>
          <p:nvPr userDrawn="1"/>
        </p:nvSpPr>
        <p:spPr>
          <a:xfrm rot="16200000">
            <a:off x="13511773" y="3125543"/>
            <a:ext cx="4572000" cy="339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00000"/>
                </a:solidFill>
                <a:latin typeface="Annifont" panose="020B0603050302020204" pitchFamily="34" charset="0"/>
                <a:cs typeface="Arial"/>
                <a:sym typeface="Arial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F4B75-91A2-EF93-3921-BE751624E47D}"/>
              </a:ext>
            </a:extLst>
          </p:cNvPr>
          <p:cNvSpPr txBox="1"/>
          <p:nvPr userDrawn="1"/>
        </p:nvSpPr>
        <p:spPr>
          <a:xfrm>
            <a:off x="3804331" y="7514595"/>
            <a:ext cx="45833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00" kern="0">
                <a:solidFill>
                  <a:srgbClr val="000000"/>
                </a:solidFill>
                <a:latin typeface="VNI-Trung Kien" pitchFamily="2" charset="0"/>
                <a:cs typeface="Arial"/>
                <a:sym typeface="Arial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505362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6" r:id="rId13"/>
    <p:sldLayoutId id="2147483687" r:id="rId14"/>
    <p:sldLayoutId id="2147483688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70" y="713268"/>
            <a:ext cx="10285702" cy="63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Font typeface="Lilita One"/>
              <a:buNone/>
              <a:defRPr sz="4600">
                <a:solidFill>
                  <a:schemeClr val="accent6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527" y="1801679"/>
            <a:ext cx="10285702" cy="434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DF05D-4474-7EEE-457A-48964513F1D8}"/>
              </a:ext>
            </a:extLst>
          </p:cNvPr>
          <p:cNvSpPr txBox="1"/>
          <p:nvPr userDrawn="1"/>
        </p:nvSpPr>
        <p:spPr>
          <a:xfrm rot="16200000">
            <a:off x="-5400702" y="2573504"/>
            <a:ext cx="4572000" cy="339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00000"/>
                </a:solidFill>
                <a:latin typeface="Annifont" panose="020B0603050302020204" pitchFamily="34" charset="0"/>
                <a:cs typeface="Arial"/>
                <a:sym typeface="Arial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20A7F-6C3A-EE62-66D5-E4152AB713D9}"/>
              </a:ext>
            </a:extLst>
          </p:cNvPr>
          <p:cNvSpPr txBox="1"/>
          <p:nvPr userDrawn="1"/>
        </p:nvSpPr>
        <p:spPr>
          <a:xfrm rot="16200000">
            <a:off x="13511773" y="3125543"/>
            <a:ext cx="4572000" cy="339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00000"/>
                </a:solidFill>
                <a:latin typeface="Annifont" panose="020B0603050302020204" pitchFamily="34" charset="0"/>
                <a:cs typeface="Arial"/>
                <a:sym typeface="Arial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F4B75-91A2-EF93-3921-BE751624E47D}"/>
              </a:ext>
            </a:extLst>
          </p:cNvPr>
          <p:cNvSpPr txBox="1"/>
          <p:nvPr userDrawn="1"/>
        </p:nvSpPr>
        <p:spPr>
          <a:xfrm>
            <a:off x="3804331" y="7514595"/>
            <a:ext cx="45833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00" kern="0">
                <a:solidFill>
                  <a:srgbClr val="000000"/>
                </a:solidFill>
                <a:latin typeface="VNI-Trung Kien" pitchFamily="2" charset="0"/>
                <a:cs typeface="Arial"/>
                <a:sym typeface="Arial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4206485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gif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9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.xm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microsoft.com/office/2007/relationships/hdphoto" Target="../media/hdphoto9.wdp"/><Relationship Id="rId26" Type="http://schemas.microsoft.com/office/2007/relationships/hdphoto" Target="../media/hdphoto12.wdp"/><Relationship Id="rId3" Type="http://schemas.openxmlformats.org/officeDocument/2006/relationships/image" Target="../media/image36.png"/><Relationship Id="rId21" Type="http://schemas.openxmlformats.org/officeDocument/2006/relationships/image" Target="../media/image45.png"/><Relationship Id="rId7" Type="http://schemas.microsoft.com/office/2007/relationships/hdphoto" Target="../media/hdphoto7.wdp"/><Relationship Id="rId12" Type="http://schemas.openxmlformats.org/officeDocument/2006/relationships/slide" Target="slide5.xml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24" Type="http://schemas.microsoft.com/office/2007/relationships/hdphoto" Target="../media/hdphoto11.wdp"/><Relationship Id="rId5" Type="http://schemas.openxmlformats.org/officeDocument/2006/relationships/image" Target="../media/image37.png"/><Relationship Id="rId15" Type="http://schemas.openxmlformats.org/officeDocument/2006/relationships/slide" Target="slide3.xml"/><Relationship Id="rId23" Type="http://schemas.openxmlformats.org/officeDocument/2006/relationships/image" Target="../media/image47.png"/><Relationship Id="rId10" Type="http://schemas.openxmlformats.org/officeDocument/2006/relationships/slide" Target="slide4.xml"/><Relationship Id="rId19" Type="http://schemas.openxmlformats.org/officeDocument/2006/relationships/image" Target="../media/image44.png"/><Relationship Id="rId4" Type="http://schemas.microsoft.com/office/2007/relationships/hdphoto" Target="../media/hdphoto6.wdp"/><Relationship Id="rId9" Type="http://schemas.microsoft.com/office/2007/relationships/hdphoto" Target="../media/hdphoto8.wdp"/><Relationship Id="rId14" Type="http://schemas.openxmlformats.org/officeDocument/2006/relationships/slide" Target="slide6.xml"/><Relationship Id="rId2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eg"/><Relationship Id="rId5" Type="http://schemas.openxmlformats.org/officeDocument/2006/relationships/slide" Target="slide5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6294" y="3491574"/>
            <a:ext cx="6959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5A1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205936"/>
            <a:ext cx="1219200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HỒNG BÀNG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262089" y="965333"/>
            <a:ext cx="347116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03047" y="1946367"/>
            <a:ext cx="6084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i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i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endParaRPr lang="en-US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/>
          </p:cNvPr>
          <p:cNvSpPr/>
          <p:nvPr/>
        </p:nvSpPr>
        <p:spPr>
          <a:xfrm>
            <a:off x="1524000" y="242888"/>
            <a:ext cx="525463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 eaLnBrk="1" hangingPunct="1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0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286000" y="409431"/>
            <a:ext cx="7772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“3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750627" y="1798088"/>
            <a:ext cx="1090456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2716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2"/>
          <p:cNvSpPr txBox="1">
            <a:spLocks noChangeArrowheads="1"/>
          </p:cNvSpPr>
          <p:nvPr/>
        </p:nvSpPr>
        <p:spPr bwMode="auto">
          <a:xfrm>
            <a:off x="368489" y="5041900"/>
            <a:ext cx="115733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Rừng khộp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hay còn gọi rừng thưa lá rộng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rụng lá theo mùa là loại rừng đặc trưng của một số nước Đông Nam Á lục địa trong điều kiện có một mùa mưa úng nước và một mùa khô khắc nghiệt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067826"/>
      </p:ext>
    </p:extLst>
  </p:cSld>
  <p:clrMapOvr>
    <a:masterClrMapping/>
  </p:clrMapOvr>
  <p:transition spd="med">
    <p:wipe dir="d"/>
    <p:sndAc>
      <p:stSnd>
        <p:snd r:embed="rId2" name="beep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2"/>
          <p:cNvSpPr txBox="1">
            <a:spLocks noChangeArrowheads="1"/>
          </p:cNvSpPr>
          <p:nvPr/>
        </p:nvSpPr>
        <p:spPr bwMode="auto">
          <a:xfrm>
            <a:off x="457200" y="5562600"/>
            <a:ext cx="11049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(con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hoẵng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):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loài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rừng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cùng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họ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với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hươu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sừng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bé có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nhánh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lông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màu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vàng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̉.</a:t>
            </a:r>
          </a:p>
        </p:txBody>
      </p:sp>
      <p:pic>
        <p:nvPicPr>
          <p:cNvPr id="19459" name="Picture 6" descr="C:\Users\ADMIN\Desktop\bjk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575"/>
            <a:ext cx="51054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C:\Users\ADMIN\Desktop\Muntiacus_sp_-_Hai_Hong_Kar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8575"/>
            <a:ext cx="7620001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460676"/>
      </p:ext>
    </p:extLst>
  </p:cSld>
  <p:clrMapOvr>
    <a:masterClrMapping/>
  </p:clrMapOvr>
  <p:transition spd="med">
    <p:wipe dir="d"/>
    <p:sndAc>
      <p:stSnd>
        <p:snd r:embed="rId2" name="beep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>
            <a:fillRect/>
          </a:stretch>
        </p:blipFill>
        <p:spPr bwMode="auto">
          <a:xfrm>
            <a:off x="0" y="4322763"/>
            <a:ext cx="121920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直接连接符 51"/>
          <p:cNvSpPr>
            <a:spLocks/>
          </p:cNvSpPr>
          <p:nvPr/>
        </p:nvSpPr>
        <p:spPr bwMode="auto">
          <a:xfrm>
            <a:off x="3284538" y="2106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>
              <a:cs typeface="+mn-ea"/>
              <a:sym typeface="+mn-lt"/>
            </a:endParaRPr>
          </a:p>
        </p:txBody>
      </p:sp>
      <p:sp>
        <p:nvSpPr>
          <p:cNvPr id="20" name="直接连接符 52"/>
          <p:cNvSpPr>
            <a:spLocks/>
          </p:cNvSpPr>
          <p:nvPr/>
        </p:nvSpPr>
        <p:spPr bwMode="auto">
          <a:xfrm>
            <a:off x="3284538" y="2106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>
              <a:cs typeface="+mn-ea"/>
              <a:sym typeface="+mn-lt"/>
            </a:endParaRPr>
          </a:p>
        </p:txBody>
      </p:sp>
      <p:sp>
        <p:nvSpPr>
          <p:cNvPr id="22" name="直接连接符 53"/>
          <p:cNvSpPr>
            <a:spLocks/>
          </p:cNvSpPr>
          <p:nvPr/>
        </p:nvSpPr>
        <p:spPr bwMode="auto">
          <a:xfrm>
            <a:off x="3338513" y="2106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>
              <a:cs typeface="+mn-ea"/>
              <a:sym typeface="+mn-lt"/>
            </a:endParaRPr>
          </a:p>
        </p:txBody>
      </p:sp>
      <p:sp>
        <p:nvSpPr>
          <p:cNvPr id="24" name="直接连接符 54"/>
          <p:cNvSpPr>
            <a:spLocks/>
          </p:cNvSpPr>
          <p:nvPr/>
        </p:nvSpPr>
        <p:spPr bwMode="auto">
          <a:xfrm>
            <a:off x="3338513" y="2106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>
              <a:cs typeface="+mn-ea"/>
              <a:sym typeface="+mn-lt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1087438"/>
            <a:ext cx="1140952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9" y="1638756"/>
            <a:ext cx="2620574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23" y="1636713"/>
            <a:ext cx="2856081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167">
            <a:off x="7449354" y="1432314"/>
            <a:ext cx="275147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1294240" y="2532906"/>
            <a:ext cx="153632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02392" y="2552566"/>
            <a:ext cx="19846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49854" y="2341790"/>
            <a:ext cx="1571625" cy="74635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</a:p>
        </p:txBody>
      </p:sp>
      <p:sp>
        <p:nvSpPr>
          <p:cNvPr id="20495" name="TextBox 1"/>
          <p:cNvSpPr txBox="1">
            <a:spLocks noChangeArrowheads="1"/>
          </p:cNvSpPr>
          <p:nvPr/>
        </p:nvSpPr>
        <p:spPr bwMode="auto">
          <a:xfrm>
            <a:off x="4424363" y="522288"/>
            <a:ext cx="3600450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</p:txBody>
      </p:sp>
    </p:spTree>
    <p:extLst>
      <p:ext uri="{BB962C8B-B14F-4D97-AF65-F5344CB8AC3E}">
        <p14:creationId xmlns:p14="http://schemas.microsoft.com/office/powerpoint/2010/main" val="24721628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/>
          </p:cNvPr>
          <p:cNvSpPr/>
          <p:nvPr/>
        </p:nvSpPr>
        <p:spPr>
          <a:xfrm>
            <a:off x="1524000" y="242888"/>
            <a:ext cx="525463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 eaLnBrk="1" hangingPunct="1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0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286000" y="914400"/>
            <a:ext cx="777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“3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24000" y="2146109"/>
            <a:ext cx="9829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498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0" y="201303"/>
            <a:ext cx="11771193" cy="5912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1" y="6114196"/>
            <a:ext cx="6032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2" y="1700283"/>
            <a:ext cx="7315200" cy="487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91367" cy="437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251" y="5104263"/>
            <a:ext cx="4203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/>
          </p:cNvPr>
          <p:cNvSpPr/>
          <p:nvPr/>
        </p:nvSpPr>
        <p:spPr>
          <a:xfrm>
            <a:off x="1524000" y="242888"/>
            <a:ext cx="525463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 eaLnBrk="1" hangingPunct="1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0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286000" y="914400"/>
            <a:ext cx="777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“3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24000" y="2146109"/>
            <a:ext cx="9829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852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0" y="-76200"/>
            <a:ext cx="12192000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0"/>
          </a:p>
        </p:txBody>
      </p:sp>
      <p:pic>
        <p:nvPicPr>
          <p:cNvPr id="23555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1336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6"/>
          <p:cNvGrpSpPr>
            <a:grpSpLocks/>
          </p:cNvGrpSpPr>
          <p:nvPr/>
        </p:nvGrpSpPr>
        <p:grpSpPr bwMode="auto">
          <a:xfrm>
            <a:off x="8686800" y="6019800"/>
            <a:ext cx="1168400" cy="561975"/>
            <a:chOff x="4512" y="3792"/>
            <a:chExt cx="736" cy="354"/>
          </a:xfrm>
        </p:grpSpPr>
        <p:pic>
          <p:nvPicPr>
            <p:cNvPr id="23582" name="Picture 7" descr="ani3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3" name="Text Box 8">
              <a:hlinkClick r:id="rId8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23557" name="AutoShape 10"/>
          <p:cNvSpPr>
            <a:spLocks noChangeArrowheads="1"/>
          </p:cNvSpPr>
          <p:nvPr/>
        </p:nvSpPr>
        <p:spPr bwMode="auto">
          <a:xfrm>
            <a:off x="5407025" y="152400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558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905000" y="744629"/>
            <a:ext cx="8382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khộp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1364775" y="4212721"/>
            <a:ext cx="9096215" cy="117463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364775" y="2516872"/>
            <a:ext cx="952613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3336925" y="6130925"/>
            <a:ext cx="954088" cy="369888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12368" name="Group 80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23580" name="AutoShape 8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81" name="Text Box 8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2371" name="Group 83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23578" name="AutoShape 8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9" name="Text Box 8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2374" name="Group 86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23576" name="AutoShape 8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7" name="Text Box 8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12377" name="Group 89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23574" name="AutoShape 9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5" name="Text Box 9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12380" name="Group 92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23572" name="AutoShape 9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3" name="Text Box 9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12395" name="Group 107"/>
          <p:cNvGrpSpPr>
            <a:grpSpLocks/>
          </p:cNvGrpSpPr>
          <p:nvPr/>
        </p:nvGrpSpPr>
        <p:grpSpPr bwMode="auto">
          <a:xfrm>
            <a:off x="9393238" y="5189538"/>
            <a:ext cx="1371600" cy="1295400"/>
            <a:chOff x="4574" y="3342"/>
            <a:chExt cx="960" cy="912"/>
          </a:xfrm>
        </p:grpSpPr>
        <p:sp>
          <p:nvSpPr>
            <p:cNvPr id="23570" name="AutoShape 10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1" name="Text Box 10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7197725" y="5927725"/>
            <a:ext cx="726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37021323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8"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27200" y="948267"/>
            <a:ext cx="3149600" cy="77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191" tIns="58595" rIns="117191" bIns="5859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67" b="1" u="sng">
                <a:solidFill>
                  <a:srgbClr val="FF0066"/>
                </a:solidFill>
                <a:cs typeface="Arial" panose="020B0604020202020204" pitchFamily="34" charset="0"/>
              </a:rPr>
              <a:t>TRÒ CHƠI:</a:t>
            </a:r>
            <a:r>
              <a:rPr lang="en-US" altLang="en-US" sz="4267" b="1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endParaRPr lang="en-US" altLang="en-US" sz="4267" b="1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pic>
        <p:nvPicPr>
          <p:cNvPr id="79875" name="Picture 2" descr="C:\Users\DAITHANH\Desktop\greeting-present-y-nghia-cac-mon-q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7" y="4167717"/>
            <a:ext cx="10160000" cy="269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806451" y="1803400"/>
            <a:ext cx="10562167" cy="22098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en-US" sz="4267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Ô số bí mật</a:t>
            </a:r>
          </a:p>
        </p:txBody>
      </p:sp>
    </p:spTree>
    <p:extLst>
      <p:ext uri="{BB962C8B-B14F-4D97-AF65-F5344CB8AC3E}">
        <p14:creationId xmlns:p14="http://schemas.microsoft.com/office/powerpoint/2010/main" val="33543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8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/>
          </p:cNvPr>
          <p:cNvSpPr/>
          <p:nvPr/>
        </p:nvSpPr>
        <p:spPr>
          <a:xfrm>
            <a:off x="1524000" y="242888"/>
            <a:ext cx="525463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 eaLnBrk="1" hangingPunct="1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0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>
            <a:extLst/>
          </p:cNvPr>
          <p:cNvSpPr txBox="1"/>
          <p:nvPr/>
        </p:nvSpPr>
        <p:spPr>
          <a:xfrm>
            <a:off x="1828800" y="2057400"/>
            <a:ext cx="8686800" cy="191590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8">
              <a:defRPr/>
            </a:pPr>
            <a:r>
              <a:rPr lang="vi-VN" altLang="en-US" sz="4000" b="1" i="1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Nội dung: </a:t>
            </a:r>
            <a:r>
              <a:rPr lang="vi-VN" altLang="en-US" sz="4000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Cảm nhận được vẻ đẹp kì thú của rừng; tình cảm yêu mến, ngưỡng mộ của tác giả đối với vẻ đẹp của rừng.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397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133" y="1005799"/>
            <a:ext cx="6666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36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 (2 </a:t>
            </a:r>
            <a:r>
              <a:rPr lang="en-US" sz="4800" b="1" dirty="0" err="1">
                <a:solidFill>
                  <a:srgbClr val="F36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rgbClr val="F36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800" b="1" dirty="0">
              <a:solidFill>
                <a:srgbClr val="F3656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5719" y="2752725"/>
            <a:ext cx="934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4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2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256" r="5000" b="4256"/>
          <a:stretch>
            <a:fillRect/>
          </a:stretch>
        </p:blipFill>
        <p:spPr bwMode="auto">
          <a:xfrm>
            <a:off x="-20109" y="505885"/>
            <a:ext cx="121644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8"/>
          <p:cNvSpPr>
            <a:spLocks noChangeArrowheads="1" noChangeShapeType="1"/>
          </p:cNvSpPr>
          <p:nvPr/>
        </p:nvSpPr>
        <p:spPr bwMode="auto">
          <a:xfrm flipV="1">
            <a:off x="6062133" y="6138334"/>
            <a:ext cx="101600" cy="11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7" kern="1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116" name="WordArt 7"/>
          <p:cNvSpPr>
            <a:spLocks noChangeArrowheads="1" noChangeShapeType="1"/>
          </p:cNvSpPr>
          <p:nvPr/>
        </p:nvSpPr>
        <p:spPr bwMode="auto">
          <a:xfrm>
            <a:off x="3920067" y="505885"/>
            <a:ext cx="4284133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kern="1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356" y="1399453"/>
            <a:ext cx="10044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BT1: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905273"/>
              </p:ext>
            </p:extLst>
          </p:nvPr>
        </p:nvGraphicFramePr>
        <p:xfrm>
          <a:off x="1472440" y="3581699"/>
          <a:ext cx="9541302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80434">
                  <a:extLst>
                    <a:ext uri="{9D8B030D-6E8A-4147-A177-3AD203B41FA5}">
                      <a16:colId xmlns:a16="http://schemas.microsoft.com/office/drawing/2014/main" val="3810380523"/>
                    </a:ext>
                  </a:extLst>
                </a:gridCol>
                <a:gridCol w="3180434">
                  <a:extLst>
                    <a:ext uri="{9D8B030D-6E8A-4147-A177-3AD203B41FA5}">
                      <a16:colId xmlns:a16="http://schemas.microsoft.com/office/drawing/2014/main" val="3566138289"/>
                    </a:ext>
                  </a:extLst>
                </a:gridCol>
                <a:gridCol w="3180434">
                  <a:extLst>
                    <a:ext uri="{9D8B030D-6E8A-4147-A177-3AD203B41FA5}">
                      <a16:colId xmlns:a16="http://schemas.microsoft.com/office/drawing/2014/main" val="2147449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63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125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877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256" r="5000" b="4256"/>
          <a:stretch>
            <a:fillRect/>
          </a:stretch>
        </p:blipFill>
        <p:spPr bwMode="auto">
          <a:xfrm>
            <a:off x="-20109" y="505885"/>
            <a:ext cx="121644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8"/>
          <p:cNvSpPr>
            <a:spLocks noChangeArrowheads="1" noChangeShapeType="1"/>
          </p:cNvSpPr>
          <p:nvPr/>
        </p:nvSpPr>
        <p:spPr bwMode="auto">
          <a:xfrm flipV="1">
            <a:off x="6062133" y="6138334"/>
            <a:ext cx="101600" cy="11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7" kern="1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116" name="WordArt 7"/>
          <p:cNvSpPr>
            <a:spLocks noChangeArrowheads="1" noChangeShapeType="1"/>
          </p:cNvSpPr>
          <p:nvPr/>
        </p:nvSpPr>
        <p:spPr bwMode="auto">
          <a:xfrm>
            <a:off x="3920067" y="505885"/>
            <a:ext cx="4284133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kern="1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356" y="1399453"/>
            <a:ext cx="10044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BT2: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594114"/>
              </p:ext>
            </p:extLst>
          </p:nvPr>
        </p:nvGraphicFramePr>
        <p:xfrm>
          <a:off x="1291481" y="3184704"/>
          <a:ext cx="9541302" cy="17148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80434">
                  <a:extLst>
                    <a:ext uri="{9D8B030D-6E8A-4147-A177-3AD203B41FA5}">
                      <a16:colId xmlns:a16="http://schemas.microsoft.com/office/drawing/2014/main" val="3810380523"/>
                    </a:ext>
                  </a:extLst>
                </a:gridCol>
                <a:gridCol w="3180434">
                  <a:extLst>
                    <a:ext uri="{9D8B030D-6E8A-4147-A177-3AD203B41FA5}">
                      <a16:colId xmlns:a16="http://schemas.microsoft.com/office/drawing/2014/main" val="3566138289"/>
                    </a:ext>
                  </a:extLst>
                </a:gridCol>
                <a:gridCol w="3180434">
                  <a:extLst>
                    <a:ext uri="{9D8B030D-6E8A-4147-A177-3AD203B41FA5}">
                      <a16:colId xmlns:a16="http://schemas.microsoft.com/office/drawing/2014/main" val="2147449856"/>
                    </a:ext>
                  </a:extLst>
                </a:gridCol>
              </a:tblGrid>
              <a:tr h="85742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ghẽ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hon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3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thớt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637077"/>
                  </a:ext>
                </a:extLst>
              </a:tr>
              <a:tr h="857421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125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7891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82" y="-864744"/>
            <a:ext cx="4905232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70679" y="1126519"/>
            <a:ext cx="3727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SỨC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48" y="2817979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580673" y="382588"/>
            <a:ext cx="9376327" cy="37554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6979" y="613985"/>
            <a:ext cx="922002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AITHANH\Desktop\17_26_1342597769_27_2-15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0396" y="3453670"/>
            <a:ext cx="6002867" cy="3284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THANH\Desktop\17_26_1342597772_88_mickey-mickey-mouse-30636419-488-500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1195" y="76202"/>
            <a:ext cx="5928787" cy="3455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DAITHANH\Desktop\20110320192428324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609" y="3532190"/>
            <a:ext cx="5623987" cy="321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010400" y="2387600"/>
            <a:ext cx="1227667" cy="1066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191" tIns="58595" rIns="117191" bIns="58595" anchor="ctr"/>
          <a:lstStyle/>
          <a:p>
            <a:pPr algn="ctr">
              <a:defRPr/>
            </a:pPr>
            <a:r>
              <a:rPr lang="en-US" sz="11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4303184" y="5846233"/>
            <a:ext cx="1227667" cy="1066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191" tIns="58595" rIns="117191" bIns="58595" anchor="ctr"/>
          <a:lstStyle/>
          <a:p>
            <a:pPr algn="ctr">
              <a:defRPr/>
            </a:pPr>
            <a:r>
              <a:rPr lang="en-US" sz="11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0803467" y="5712884"/>
            <a:ext cx="1229784" cy="1066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191" tIns="58595" rIns="117191" bIns="58595" anchor="ctr"/>
          <a:lstStyle/>
          <a:p>
            <a:pPr algn="ctr">
              <a:defRPr/>
            </a:pPr>
            <a:r>
              <a:rPr lang="en-US" sz="11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11" name="Action Button: Forward or Next 10">
            <a:hlinkClick r:id="rId3" action="ppaction://hlinksldjump" highlightClick="1"/>
          </p:cNvPr>
          <p:cNvSpPr/>
          <p:nvPr/>
        </p:nvSpPr>
        <p:spPr>
          <a:xfrm>
            <a:off x="76201" y="6096001"/>
            <a:ext cx="1022351" cy="912284"/>
          </a:xfrm>
          <a:prstGeom prst="actionButtonForwardNex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117191" tIns="58595" rIns="117191" bIns="58595" numCol="1" anchor="ctr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en-US" sz="7200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362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1" descr="book3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4" y="0"/>
            <a:ext cx="3196450" cy="193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57" y="5156201"/>
            <a:ext cx="4194412" cy="170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lowchart: Alternate Process 28"/>
          <p:cNvSpPr/>
          <p:nvPr/>
        </p:nvSpPr>
        <p:spPr>
          <a:xfrm>
            <a:off x="1117600" y="1701800"/>
            <a:ext cx="10464800" cy="3200400"/>
          </a:xfrm>
          <a:prstGeom prst="flowChartAlternateProcess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17191" tIns="58595" rIns="117191" bIns="58595" anchor="ctr"/>
          <a:lstStyle/>
          <a:p>
            <a:pPr>
              <a:spcBef>
                <a:spcPct val="50000"/>
              </a:spcBef>
              <a:defRPr/>
            </a:pP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1.Em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hãy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đọc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thuộc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bài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thơ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“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Trước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cổng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trời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”</a:t>
            </a:r>
          </a:p>
          <a:p>
            <a:pPr>
              <a:spcBef>
                <a:spcPct val="50000"/>
              </a:spcBef>
              <a:defRPr/>
            </a:pP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2.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Vì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sao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địa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điểm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tả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trong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bài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thơ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được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gọi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là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“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Cổng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trời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”?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5587" y="545910"/>
            <a:ext cx="3985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03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6660" y="2361065"/>
            <a:ext cx="9676263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0054" y="1351128"/>
            <a:ext cx="562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Trao đổi nhóm 4 (2’): </a:t>
            </a:r>
            <a:endParaRPr lang="en-US" sz="4400" u="sng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25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762000" y="76200"/>
            <a:ext cx="11152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859809"/>
            <a:ext cx="11750722" cy="580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7787" y="1764397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chia thành 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đoạn: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71600" y="2700410"/>
            <a:ext cx="98298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..........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xúp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Nắng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............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nhìn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theo.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6462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/>
          </p:cNvPr>
          <p:cNvSpPr/>
          <p:nvPr/>
        </p:nvSpPr>
        <p:spPr>
          <a:xfrm>
            <a:off x="1524000" y="242888"/>
            <a:ext cx="525463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 eaLnBrk="1" hangingPunct="1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0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286000" y="409431"/>
            <a:ext cx="7772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“3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750627" y="1798088"/>
            <a:ext cx="1090456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91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elcome\Desktop\kientrucnutin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035300"/>
            <a:ext cx="5829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032125"/>
            <a:ext cx="62865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C:\Users\Welcome\Desktop\khu-lang-phap-o-ba-na-hill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58674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C:\Users\Welcome\Desktop\Marrio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63246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524000" y="60198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đáo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69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TIMING" val="|0.2|2.1|7.1|4.2|1.6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TIMING" val="|0.2|2.1|7.1|4.2|1.6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TIMING" val="|0.2|2.1|7.1|4.2|1.6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TIMING" val="|0.2|2.1|7.1|4.2|1.6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TIMING" val="|0.2|2.1|7.1|4.2|1.6|4.2"/>
</p:tagLst>
</file>

<file path=ppt/theme/theme1.xml><?xml version="1.0" encoding="utf-8"?>
<a:theme xmlns:a="http://schemas.openxmlformats.org/drawingml/2006/main" name="Dinosaur Weekly Planner for Elementary by Slidesgo">
  <a:themeElements>
    <a:clrScheme name="Simple Light">
      <a:dk1>
        <a:srgbClr val="FFFFFF"/>
      </a:dk1>
      <a:lt1>
        <a:srgbClr val="FDF8E7"/>
      </a:lt1>
      <a:dk2>
        <a:srgbClr val="FFC942"/>
      </a:dk2>
      <a:lt2>
        <a:srgbClr val="FF8969"/>
      </a:lt2>
      <a:accent1>
        <a:srgbClr val="F36565"/>
      </a:accent1>
      <a:accent2>
        <a:srgbClr val="8FB86A"/>
      </a:accent2>
      <a:accent3>
        <a:srgbClr val="1D8A6B"/>
      </a:accent3>
      <a:accent4>
        <a:srgbClr val="718AAC"/>
      </a:accent4>
      <a:accent5>
        <a:srgbClr val="5C6A72"/>
      </a:accent5>
      <a:accent6>
        <a:srgbClr val="423330"/>
      </a:accent6>
      <a:hlink>
        <a:srgbClr val="4233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nosaur Weekly Planner for Elementary by Slidesgo">
  <a:themeElements>
    <a:clrScheme name="Simple Light">
      <a:dk1>
        <a:srgbClr val="FFFFFF"/>
      </a:dk1>
      <a:lt1>
        <a:srgbClr val="FDF8E7"/>
      </a:lt1>
      <a:dk2>
        <a:srgbClr val="FFC942"/>
      </a:dk2>
      <a:lt2>
        <a:srgbClr val="FF8969"/>
      </a:lt2>
      <a:accent1>
        <a:srgbClr val="F36565"/>
      </a:accent1>
      <a:accent2>
        <a:srgbClr val="8FB86A"/>
      </a:accent2>
      <a:accent3>
        <a:srgbClr val="1D8A6B"/>
      </a:accent3>
      <a:accent4>
        <a:srgbClr val="718AAC"/>
      </a:accent4>
      <a:accent5>
        <a:srgbClr val="5C6A72"/>
      </a:accent5>
      <a:accent6>
        <a:srgbClr val="423330"/>
      </a:accent6>
      <a:hlink>
        <a:srgbClr val="4233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640</Words>
  <Application>Microsoft Office PowerPoint</Application>
  <PresentationFormat>Widescreen</PresentationFormat>
  <Paragraphs>80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Microsoft YaHei</vt:lpstr>
      <vt:lpstr>宋体</vt:lpstr>
      <vt:lpstr>.VnArial</vt:lpstr>
      <vt:lpstr>.VnArial Narrow</vt:lpstr>
      <vt:lpstr>.VnTime</vt:lpstr>
      <vt:lpstr>Annifont</vt:lpstr>
      <vt:lpstr>Arial</vt:lpstr>
      <vt:lpstr>Bebas Neue</vt:lpstr>
      <vt:lpstr>Calibri</vt:lpstr>
      <vt:lpstr>等线</vt:lpstr>
      <vt:lpstr>等线 Light</vt:lpstr>
      <vt:lpstr>Lilita One</vt:lpstr>
      <vt:lpstr>Poppins</vt:lpstr>
      <vt:lpstr>Tahoma</vt:lpstr>
      <vt:lpstr>Times New Roman</vt:lpstr>
      <vt:lpstr>VNI-Trung Kien</vt:lpstr>
      <vt:lpstr>仓耳羽辰体-谷力 W05</vt:lpstr>
      <vt:lpstr>Dinosaur Weekly Planner for Elementary by Slidesgo</vt:lpstr>
      <vt:lpstr>1_Dinosaur Weekly Planner for Elementary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74</cp:revision>
  <dcterms:created xsi:type="dcterms:W3CDTF">2023-08-06T05:47:59Z</dcterms:created>
  <dcterms:modified xsi:type="dcterms:W3CDTF">2025-04-03T07:55:29Z</dcterms:modified>
</cp:coreProperties>
</file>