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notesMasterIdLst>
    <p:notesMasterId r:id="rId21"/>
  </p:notesMasterIdLst>
  <p:sldIdLst>
    <p:sldId id="321" r:id="rId3"/>
    <p:sldId id="323" r:id="rId4"/>
    <p:sldId id="322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09" r:id="rId17"/>
    <p:sldId id="310" r:id="rId18"/>
    <p:sldId id="320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24" autoAdjust="0"/>
  </p:normalViewPr>
  <p:slideViewPr>
    <p:cSldViewPr>
      <p:cViewPr varScale="1">
        <p:scale>
          <a:sx n="73" d="100"/>
          <a:sy n="73" d="100"/>
        </p:scale>
        <p:origin x="13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C777E-6550-4468-8124-798E52C62475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9FF7B-B188-451D-8A4F-3C14E54C1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64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3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7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9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6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02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1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07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4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37FF-F1CD-4E25-A6E1-D636EA81667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AFA1-7B21-41C6-95EB-6085FD0F3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02/04/2025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3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audio" Target="../media/audio6.wav"/><Relationship Id="rId5" Type="http://schemas.openxmlformats.org/officeDocument/2006/relationships/audio" Target="../media/audio4.wav"/><Relationship Id="rId15" Type="http://schemas.openxmlformats.org/officeDocument/2006/relationships/image" Target="../media/image38.gif"/><Relationship Id="rId10" Type="http://schemas.openxmlformats.org/officeDocument/2006/relationships/image" Target="../media/image36.jpeg"/><Relationship Id="rId4" Type="http://schemas.openxmlformats.org/officeDocument/2006/relationships/audio" Target="../media/audio3.wav"/><Relationship Id="rId9" Type="http://schemas.openxmlformats.org/officeDocument/2006/relationships/image" Target="../media/image35.png"/><Relationship Id="rId1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150.pn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36.jpeg"/><Relationship Id="rId5" Type="http://schemas.openxmlformats.org/officeDocument/2006/relationships/audio" Target="../media/audio4.wav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90.pn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1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audio" Target="../media/audio6.wav"/><Relationship Id="rId5" Type="http://schemas.openxmlformats.org/officeDocument/2006/relationships/audio" Target="../media/audio4.wav"/><Relationship Id="rId15" Type="http://schemas.openxmlformats.org/officeDocument/2006/relationships/image" Target="../media/image38.gif"/><Relationship Id="rId10" Type="http://schemas.openxmlformats.org/officeDocument/2006/relationships/image" Target="../media/image36.jpeg"/><Relationship Id="rId4" Type="http://schemas.openxmlformats.org/officeDocument/2006/relationships/audio" Target="../media/audio3.wav"/><Relationship Id="rId9" Type="http://schemas.openxmlformats.org/officeDocument/2006/relationships/image" Target="../media/image35.png"/><Relationship Id="rId1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5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6.png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816701227344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-185738"/>
            <a:ext cx="14097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HỒNG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562350" y="1706563"/>
            <a:ext cx="403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</a:p>
        </p:txBody>
      </p:sp>
      <p:grpSp>
        <p:nvGrpSpPr>
          <p:cNvPr id="3077" name="Group 18"/>
          <p:cNvGrpSpPr>
            <a:grpSpLocks/>
          </p:cNvGrpSpPr>
          <p:nvPr/>
        </p:nvGrpSpPr>
        <p:grpSpPr bwMode="auto">
          <a:xfrm>
            <a:off x="838200" y="1143000"/>
            <a:ext cx="2438400" cy="1752600"/>
            <a:chOff x="5225" y="9335"/>
            <a:chExt cx="2520" cy="1750"/>
          </a:xfrm>
        </p:grpSpPr>
        <p:sp>
          <p:nvSpPr>
            <p:cNvPr id="3080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cs typeface="Arial" panose="020B0604020202020204" pitchFamily="34" charset="0"/>
              </a:endParaRPr>
            </a:p>
          </p:txBody>
        </p:sp>
        <p:pic>
          <p:nvPicPr>
            <p:cNvPr id="3081" name="Picture 26" descr="cosmo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25" descr="BOOK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4" descr="BOOK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3" descr="QUILLP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480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86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7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8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Gio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863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3"/>
          <p:cNvSpPr>
            <a:spLocks noChangeArrowheads="1" noChangeShapeType="1" noTextEdit="1"/>
          </p:cNvSpPr>
          <p:nvPr/>
        </p:nvSpPr>
        <p:spPr bwMode="auto">
          <a:xfrm>
            <a:off x="190500" y="3184525"/>
            <a:ext cx="8763000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PHÂN SỐ THẬP PHÂN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0326" y="5715000"/>
            <a:ext cx="6806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66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976"/>
          <p:cNvSpPr txBox="1">
            <a:spLocks noChangeArrowheads="1"/>
          </p:cNvSpPr>
          <p:nvPr/>
        </p:nvSpPr>
        <p:spPr bwMode="auto">
          <a:xfrm>
            <a:off x="2574925" y="10096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6" name="Text Box 977"/>
          <p:cNvSpPr txBox="1">
            <a:spLocks noChangeArrowheads="1"/>
          </p:cNvSpPr>
          <p:nvPr/>
        </p:nvSpPr>
        <p:spPr bwMode="auto">
          <a:xfrm>
            <a:off x="2346325" y="898525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CC00CC"/>
              </a:solidFill>
              <a:latin typeface=".VnAristote" panose="020B7200000000000000" pitchFamily="34" charset="0"/>
            </a:endParaRPr>
          </a:p>
        </p:txBody>
      </p:sp>
      <p:sp>
        <p:nvSpPr>
          <p:cNvPr id="977" name="WordArt 4"/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5715000" cy="206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4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26221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60513"/>
            <a:ext cx="531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73088"/>
            <a:ext cx="359886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931863" y="1541463"/>
            <a:ext cx="77549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000">
                <a:latin typeface="Times New Roman" panose="02020603050405020304" pitchFamily="18" charset="0"/>
              </a:rPr>
              <a:t>Các phân số nào dưới đây là phân số thập phân?</a:t>
            </a: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2339975"/>
            <a:ext cx="705008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8DA78A7-5DB4-D1EA-89DC-625537BDE278}"/>
              </a:ext>
            </a:extLst>
          </p:cNvPr>
          <p:cNvSpPr/>
          <p:nvPr/>
        </p:nvSpPr>
        <p:spPr>
          <a:xfrm>
            <a:off x="1646238" y="2514600"/>
            <a:ext cx="792162" cy="1036638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80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190AB81-A398-B49D-1D86-2D215DAE1966}"/>
              </a:ext>
            </a:extLst>
          </p:cNvPr>
          <p:cNvSpPr/>
          <p:nvPr/>
        </p:nvSpPr>
        <p:spPr>
          <a:xfrm>
            <a:off x="3017838" y="2471738"/>
            <a:ext cx="792162" cy="1036637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80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078DAD8-3199-50CE-4466-D7FCF8F6F58C}"/>
              </a:ext>
            </a:extLst>
          </p:cNvPr>
          <p:cNvSpPr/>
          <p:nvPr/>
        </p:nvSpPr>
        <p:spPr>
          <a:xfrm>
            <a:off x="4618038" y="2506663"/>
            <a:ext cx="792162" cy="1036637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80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ED5969D-B3D5-60D3-60C6-B5591CE80694}"/>
              </a:ext>
            </a:extLst>
          </p:cNvPr>
          <p:cNvSpPr/>
          <p:nvPr/>
        </p:nvSpPr>
        <p:spPr>
          <a:xfrm>
            <a:off x="5486400" y="2506663"/>
            <a:ext cx="1008063" cy="1036637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80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7B89190-D535-C6C3-FA2D-ED50A3D897B9}"/>
              </a:ext>
            </a:extLst>
          </p:cNvPr>
          <p:cNvSpPr/>
          <p:nvPr/>
        </p:nvSpPr>
        <p:spPr>
          <a:xfrm>
            <a:off x="6630988" y="2506663"/>
            <a:ext cx="1065212" cy="1036637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13223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28700"/>
            <a:ext cx="5349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71625"/>
            <a:ext cx="80422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03288" y="1046163"/>
            <a:ext cx="6183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000">
                <a:latin typeface="Times New Roman" panose="02020603050405020304" pitchFamily="18" charset="0"/>
              </a:rPr>
              <a:t>Tìm </a:t>
            </a:r>
            <a:r>
              <a:rPr lang="en-US" altLang="en-US" sz="3000">
                <a:latin typeface="Times New Roman" panose="02020603050405020304" pitchFamily="18" charset="0"/>
              </a:rPr>
              <a:t>p</a:t>
            </a:r>
            <a:r>
              <a:rPr lang="vi-VN" altLang="en-US" sz="3000">
                <a:latin typeface="Times New Roman" panose="02020603050405020304" pitchFamily="18" charset="0"/>
              </a:rPr>
              <a:t>hân số thập phân thích hợp.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9100"/>
            <a:ext cx="8153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F256D7-34DB-5613-7F6A-072F4ADE7739}"/>
              </a:ext>
            </a:extLst>
          </p:cNvPr>
          <p:cNvCxnSpPr>
            <a:cxnSpLocks/>
          </p:cNvCxnSpPr>
          <p:nvPr/>
        </p:nvCxnSpPr>
        <p:spPr>
          <a:xfrm flipH="1">
            <a:off x="568325" y="3319463"/>
            <a:ext cx="2981325" cy="136525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C79758-1976-0DD2-33DB-D863B3912DF0}"/>
              </a:ext>
            </a:extLst>
          </p:cNvPr>
          <p:cNvCxnSpPr/>
          <p:nvPr/>
        </p:nvCxnSpPr>
        <p:spPr>
          <a:xfrm>
            <a:off x="4371975" y="3319463"/>
            <a:ext cx="4100513" cy="1468437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8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5029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Bài 1/15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5800" y="2895600"/>
            <a:ext cx="69342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Tìm số để điền vào ô trống.</a:t>
            </a:r>
          </a:p>
          <a:p>
            <a:pPr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Làm bài cá nhân vào nháp.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958975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6 (2 phút)</a:t>
            </a:r>
          </a:p>
        </p:txBody>
      </p:sp>
    </p:spTree>
    <p:extLst>
      <p:ext uri="{BB962C8B-B14F-4D97-AF65-F5344CB8AC3E}">
        <p14:creationId xmlns:p14="http://schemas.microsoft.com/office/powerpoint/2010/main" val="2220637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>
            <a:extLst>
              <a:ext uri="{FF2B5EF4-FFF2-40B4-BE49-F238E27FC236}">
                <a16:creationId xmlns:a16="http://schemas.microsoft.com/office/drawing/2014/main" id="{E07D3EB3-52D3-4046-85BB-9AB5CE2C3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8686800" cy="5486400"/>
          </a:xfrm>
          <a:prstGeom prst="wave">
            <a:avLst>
              <a:gd name="adj1" fmla="val 13005"/>
              <a:gd name="adj2" fmla="val 1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4800" b="1" i="1" dirty="0">
              <a:solidFill>
                <a:srgbClr val="FF00FF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AI NHANH, AI ĐÚNG !</a:t>
            </a:r>
          </a:p>
        </p:txBody>
      </p:sp>
      <p:sp>
        <p:nvSpPr>
          <p:cNvPr id="16387" name="WordArt 9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601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Times New Roman" panose="02020603050405020304" pitchFamily="18" charset="0"/>
              </a:rPr>
              <a:t>TRÒ CHƠI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6388" name="Picture 10" descr="chuot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08500"/>
            <a:ext cx="1295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925" y="4941888"/>
            <a:ext cx="1631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2 ch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81400"/>
            <a:ext cx="35274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97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ld Texture Backgroun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1925639" y="1316952"/>
            <a:ext cx="5084761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57177" y="14288"/>
            <a:ext cx="320675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51"/>
              <p:cNvSpPr>
                <a:spLocks noChangeArrowheads="1"/>
              </p:cNvSpPr>
              <p:nvPr/>
            </p:nvSpPr>
            <p:spPr bwMode="auto">
              <a:xfrm>
                <a:off x="1816858" y="4063136"/>
                <a:ext cx="2374142" cy="1042264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nl-NL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altLang="vi-VN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6858" y="4063136"/>
                <a:ext cx="2374142" cy="104226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4" y="432190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4" y="4227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42640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4" name="WordArt 226"/>
          <p:cNvSpPr>
            <a:spLocks noChangeArrowheads="1" noChangeShapeType="1" noTextEdit="1"/>
          </p:cNvSpPr>
          <p:nvPr/>
        </p:nvSpPr>
        <p:spPr bwMode="auto">
          <a:xfrm>
            <a:off x="878649" y="4413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B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utoShape 51"/>
              <p:cNvSpPr>
                <a:spLocks noChangeArrowheads="1"/>
              </p:cNvSpPr>
              <p:nvPr/>
            </p:nvSpPr>
            <p:spPr bwMode="auto">
              <a:xfrm>
                <a:off x="1816858" y="2947091"/>
                <a:ext cx="2374143" cy="95748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8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altLang="vi-VN" sz="28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nl-NL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vi-VN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6858" y="2947091"/>
                <a:ext cx="2374143" cy="957487"/>
              </a:xfrm>
              <a:prstGeom prst="roundRect">
                <a:avLst>
                  <a:gd name="adj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2" y="338864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" y="304800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2090" y="31242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9" name="WordArt 226"/>
          <p:cNvSpPr>
            <a:spLocks noChangeArrowheads="1" noChangeShapeType="1" noTextEdit="1"/>
          </p:cNvSpPr>
          <p:nvPr/>
        </p:nvSpPr>
        <p:spPr bwMode="auto">
          <a:xfrm>
            <a:off x="878467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A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utoShape 51"/>
              <p:cNvSpPr>
                <a:spLocks noChangeArrowheads="1"/>
              </p:cNvSpPr>
              <p:nvPr/>
            </p:nvSpPr>
            <p:spPr bwMode="auto">
              <a:xfrm>
                <a:off x="1789116" y="5257800"/>
                <a:ext cx="2401885" cy="9779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nl-NL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9116" y="5257800"/>
                <a:ext cx="2401885" cy="977900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 b="-25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5" y="5668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5" y="5370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54070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871540" y="5556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c</a:t>
            </a:r>
          </a:p>
        </p:txBody>
      </p: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701136" y="401269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cs typeface="Arial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455615" y="1174079"/>
            <a:ext cx="1601787" cy="16176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914400" y="1707477"/>
            <a:ext cx="674688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b="1" kern="10">
                <a:solidFill>
                  <a:srgbClr val="000000"/>
                </a:solidFill>
                <a:cs typeface="Arial"/>
              </a:rPr>
              <a:t>Câu 1</a:t>
            </a:r>
          </a:p>
        </p:txBody>
      </p:sp>
      <p:pic>
        <p:nvPicPr>
          <p:cNvPr id="28" name="Picture 29" descr="Picture1"/>
          <p:cNvPicPr>
            <a:picLocks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927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1" descr="people008"/>
          <p:cNvPicPr>
            <a:picLocks noChangeAspect="1" noChangeArrowheads="1" noCrop="1"/>
          </p:cNvPicPr>
          <p:nvPr/>
        </p:nvPicPr>
        <p:blipFill>
          <a:blip r:embed="rId1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6842774" y="3744275"/>
            <a:ext cx="1752600" cy="1752600"/>
            <a:chOff x="4320" y="2928"/>
            <a:chExt cx="1104" cy="1104"/>
          </a:xfrm>
        </p:grpSpPr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  <a:cs typeface="Arial" charset="0"/>
              </a:endParaRPr>
            </a:p>
          </p:txBody>
        </p:sp>
        <p:sp>
          <p:nvSpPr>
            <p:cNvPr id="3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33" name="WordArt 36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0</a:t>
            </a:r>
          </a:p>
        </p:txBody>
      </p:sp>
      <p:sp>
        <p:nvSpPr>
          <p:cNvPr id="34" name="WordArt 37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1</a:t>
            </a:r>
          </a:p>
        </p:txBody>
      </p:sp>
      <p:sp>
        <p:nvSpPr>
          <p:cNvPr id="35" name="WordArt 38"/>
          <p:cNvSpPr>
            <a:spLocks noChangeArrowheads="1" noChangeShapeType="1" noTextEdit="1"/>
          </p:cNvSpPr>
          <p:nvPr/>
        </p:nvSpPr>
        <p:spPr bwMode="auto">
          <a:xfrm>
            <a:off x="7365495" y="4220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2</a:t>
            </a:r>
          </a:p>
        </p:txBody>
      </p:sp>
      <p:sp>
        <p:nvSpPr>
          <p:cNvPr id="36" name="WordArt 39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3</a:t>
            </a:r>
          </a:p>
        </p:txBody>
      </p:sp>
      <p:sp>
        <p:nvSpPr>
          <p:cNvPr id="37" name="WordArt 40"/>
          <p:cNvSpPr>
            <a:spLocks noChangeArrowheads="1" noChangeShapeType="1" noTextEdit="1"/>
          </p:cNvSpPr>
          <p:nvPr/>
        </p:nvSpPr>
        <p:spPr bwMode="auto">
          <a:xfrm>
            <a:off x="7408358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4</a:t>
            </a:r>
          </a:p>
        </p:txBody>
      </p:sp>
      <p:sp>
        <p:nvSpPr>
          <p:cNvPr id="38" name="WordArt 41"/>
          <p:cNvSpPr>
            <a:spLocks noChangeArrowheads="1" noChangeShapeType="1" noTextEdit="1"/>
          </p:cNvSpPr>
          <p:nvPr/>
        </p:nvSpPr>
        <p:spPr bwMode="auto">
          <a:xfrm>
            <a:off x="7375020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5</a:t>
            </a:r>
          </a:p>
        </p:txBody>
      </p:sp>
      <p:sp>
        <p:nvSpPr>
          <p:cNvPr id="39" name="WordArt 42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6</a:t>
            </a:r>
          </a:p>
        </p:txBody>
      </p:sp>
      <p:sp>
        <p:nvSpPr>
          <p:cNvPr id="40" name="WordArt 43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7</a:t>
            </a:r>
          </a:p>
        </p:txBody>
      </p:sp>
      <p:sp>
        <p:nvSpPr>
          <p:cNvPr id="41" name="WordArt 44"/>
          <p:cNvSpPr>
            <a:spLocks noChangeArrowheads="1" noChangeShapeType="1" noTextEdit="1"/>
          </p:cNvSpPr>
          <p:nvPr/>
        </p:nvSpPr>
        <p:spPr bwMode="auto">
          <a:xfrm>
            <a:off x="7365495" y="42348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8</a:t>
            </a:r>
          </a:p>
        </p:txBody>
      </p:sp>
      <p:sp>
        <p:nvSpPr>
          <p:cNvPr id="42" name="WordArt 45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9</a:t>
            </a:r>
          </a:p>
        </p:txBody>
      </p:sp>
      <p:sp>
        <p:nvSpPr>
          <p:cNvPr id="43" name="WordArt 46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35728" y="163724"/>
            <a:ext cx="70909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defTabSz="685800"/>
            <a:r>
              <a:rPr lang="fr-FR" sz="5400" b="1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AI NHANH AI ĐÚNG!</a:t>
            </a:r>
            <a:endParaRPr lang="fr-FR" sz="5400" b="1" dirty="0"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1.85185E-6 L 2.91667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9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ld Texture Backgroun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57177" y="14288"/>
            <a:ext cx="320675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28" name="Picture 29" descr="Picture1"/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927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835728" y="163724"/>
            <a:ext cx="70909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defTabSz="685800"/>
            <a:r>
              <a:rPr lang="fr-FR" sz="5400" b="1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AI NHANH AI ĐÚNG!</a:t>
            </a:r>
            <a:endParaRPr lang="fr-FR" sz="5400" b="1" dirty="0"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8" name="AutoShape 51"/>
          <p:cNvSpPr>
            <a:spLocks noChangeArrowheads="1"/>
          </p:cNvSpPr>
          <p:nvPr/>
        </p:nvSpPr>
        <p:spPr bwMode="auto">
          <a:xfrm>
            <a:off x="1900797" y="1236344"/>
            <a:ext cx="6786003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AutoShape 51"/>
              <p:cNvSpPr>
                <a:spLocks noChangeArrowheads="1"/>
              </p:cNvSpPr>
              <p:nvPr/>
            </p:nvSpPr>
            <p:spPr bwMode="auto">
              <a:xfrm>
                <a:off x="1900796" y="3086355"/>
                <a:ext cx="2624138" cy="84471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US" altLang="vi-VN" sz="36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altLang="vi-VN" sz="36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0796" y="3086355"/>
                <a:ext cx="2624138" cy="844717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7" y="336823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9" y="3169072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82638" y="3219007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83" name="WordArt 226"/>
          <p:cNvSpPr>
            <a:spLocks noChangeArrowheads="1" noChangeShapeType="1" noTextEdit="1"/>
          </p:cNvSpPr>
          <p:nvPr/>
        </p:nvSpPr>
        <p:spPr bwMode="auto">
          <a:xfrm>
            <a:off x="987425" y="333171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AutoShape 51"/>
              <p:cNvSpPr>
                <a:spLocks noChangeArrowheads="1"/>
              </p:cNvSpPr>
              <p:nvPr/>
            </p:nvSpPr>
            <p:spPr bwMode="auto">
              <a:xfrm>
                <a:off x="1900797" y="4191000"/>
                <a:ext cx="2624138" cy="80806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pt-B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t-BR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0797" y="4191000"/>
                <a:ext cx="2624138" cy="808060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7" y="446566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7" y="423706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996" y="438628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88" name="WordArt 226"/>
          <p:cNvSpPr>
            <a:spLocks noChangeArrowheads="1" noChangeShapeType="1" noTextEdit="1"/>
          </p:cNvSpPr>
          <p:nvPr/>
        </p:nvSpPr>
        <p:spPr bwMode="auto">
          <a:xfrm>
            <a:off x="913373" y="448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AutoShape 51"/>
              <p:cNvSpPr>
                <a:spLocks noChangeArrowheads="1"/>
              </p:cNvSpPr>
              <p:nvPr/>
            </p:nvSpPr>
            <p:spPr bwMode="auto">
              <a:xfrm>
                <a:off x="1900797" y="5257800"/>
                <a:ext cx="2624138" cy="8255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4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vi-VN" sz="40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endParaRPr lang="en-US" alt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0797" y="5257800"/>
                <a:ext cx="2624138" cy="825500"/>
              </a:xfrm>
              <a:prstGeom prst="roundRect">
                <a:avLst>
                  <a:gd name="adj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7" y="55038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7" y="52816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996" y="53943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93" name="WordArt 226"/>
          <p:cNvSpPr>
            <a:spLocks noChangeArrowheads="1" noChangeShapeType="1" noTextEdit="1"/>
          </p:cNvSpPr>
          <p:nvPr/>
        </p:nvSpPr>
        <p:spPr bwMode="auto">
          <a:xfrm>
            <a:off x="911225" y="5480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c</a:t>
            </a:r>
          </a:p>
        </p:txBody>
      </p:sp>
      <p:sp>
        <p:nvSpPr>
          <p:cNvPr id="94" name="WordArt 226"/>
          <p:cNvSpPr>
            <a:spLocks noChangeArrowheads="1" noChangeShapeType="1" noTextEdit="1"/>
          </p:cNvSpPr>
          <p:nvPr/>
        </p:nvSpPr>
        <p:spPr bwMode="auto">
          <a:xfrm>
            <a:off x="913373" y="5632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cs typeface="Arial"/>
            </a:endParaRPr>
          </a:p>
        </p:txBody>
      </p:sp>
      <p:sp>
        <p:nvSpPr>
          <p:cNvPr id="95" name="AutoShape 27"/>
          <p:cNvSpPr>
            <a:spLocks noChangeArrowheads="1"/>
          </p:cNvSpPr>
          <p:nvPr/>
        </p:nvSpPr>
        <p:spPr bwMode="auto">
          <a:xfrm>
            <a:off x="497447" y="1170433"/>
            <a:ext cx="1601787" cy="16176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" name="WordArt 28"/>
          <p:cNvSpPr>
            <a:spLocks noChangeArrowheads="1" noChangeShapeType="1" noTextEdit="1"/>
          </p:cNvSpPr>
          <p:nvPr/>
        </p:nvSpPr>
        <p:spPr bwMode="auto">
          <a:xfrm>
            <a:off x="956233" y="1703831"/>
            <a:ext cx="674688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b="1" kern="10" dirty="0">
                <a:solidFill>
                  <a:srgbClr val="000000"/>
                </a:solidFill>
                <a:cs typeface="Arial"/>
              </a:rPr>
              <a:t>Câu</a:t>
            </a:r>
            <a:r>
              <a:rPr lang="en-US" b="1" kern="10" dirty="0">
                <a:solidFill>
                  <a:srgbClr val="000000"/>
                </a:solidFill>
                <a:cs typeface="Arial"/>
              </a:rPr>
              <a:t> 2</a:t>
            </a:r>
            <a:endParaRPr lang="vi-VN" b="1" kern="1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97" name="Group 33"/>
          <p:cNvGrpSpPr>
            <a:grpSpLocks/>
          </p:cNvGrpSpPr>
          <p:nvPr/>
        </p:nvGrpSpPr>
        <p:grpSpPr bwMode="auto">
          <a:xfrm>
            <a:off x="6187350" y="3735845"/>
            <a:ext cx="1723467" cy="1752600"/>
            <a:chOff x="4320" y="2928"/>
            <a:chExt cx="1104" cy="1104"/>
          </a:xfrm>
        </p:grpSpPr>
        <p:sp>
          <p:nvSpPr>
            <p:cNvPr id="9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  <a:cs typeface="Arial" charset="0"/>
              </a:endParaRPr>
            </a:p>
          </p:txBody>
        </p:sp>
        <p:sp>
          <p:nvSpPr>
            <p:cNvPr id="9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00" name="WordArt 36"/>
          <p:cNvSpPr>
            <a:spLocks noChangeArrowheads="1" noChangeShapeType="1" noTextEdit="1"/>
          </p:cNvSpPr>
          <p:nvPr/>
        </p:nvSpPr>
        <p:spPr bwMode="auto">
          <a:xfrm>
            <a:off x="6668084" y="42597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0</a:t>
            </a:r>
          </a:p>
        </p:txBody>
      </p:sp>
      <p:sp>
        <p:nvSpPr>
          <p:cNvPr id="101" name="WordArt 37"/>
          <p:cNvSpPr>
            <a:spLocks noChangeArrowheads="1" noChangeShapeType="1" noTextEdit="1"/>
          </p:cNvSpPr>
          <p:nvPr/>
        </p:nvSpPr>
        <p:spPr bwMode="auto">
          <a:xfrm>
            <a:off x="6668084" y="42597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1</a:t>
            </a:r>
          </a:p>
        </p:txBody>
      </p:sp>
      <p:sp>
        <p:nvSpPr>
          <p:cNvPr id="102" name="WordArt 38"/>
          <p:cNvSpPr>
            <a:spLocks noChangeArrowheads="1" noChangeShapeType="1" noTextEdit="1"/>
          </p:cNvSpPr>
          <p:nvPr/>
        </p:nvSpPr>
        <p:spPr bwMode="auto">
          <a:xfrm>
            <a:off x="6672846" y="42597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2</a:t>
            </a:r>
          </a:p>
        </p:txBody>
      </p:sp>
      <p:sp>
        <p:nvSpPr>
          <p:cNvPr id="103" name="WordArt 39"/>
          <p:cNvSpPr>
            <a:spLocks noChangeArrowheads="1" noChangeShapeType="1" noTextEdit="1"/>
          </p:cNvSpPr>
          <p:nvPr/>
        </p:nvSpPr>
        <p:spPr bwMode="auto">
          <a:xfrm>
            <a:off x="6668084" y="42597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3</a:t>
            </a:r>
          </a:p>
        </p:txBody>
      </p:sp>
      <p:sp>
        <p:nvSpPr>
          <p:cNvPr id="104" name="WordArt 40"/>
          <p:cNvSpPr>
            <a:spLocks noChangeArrowheads="1" noChangeShapeType="1" noTextEdit="1"/>
          </p:cNvSpPr>
          <p:nvPr/>
        </p:nvSpPr>
        <p:spPr bwMode="auto">
          <a:xfrm>
            <a:off x="6715709" y="42597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4</a:t>
            </a:r>
          </a:p>
        </p:txBody>
      </p:sp>
      <p:sp>
        <p:nvSpPr>
          <p:cNvPr id="105" name="WordArt 41"/>
          <p:cNvSpPr>
            <a:spLocks noChangeArrowheads="1" noChangeShapeType="1" noTextEdit="1"/>
          </p:cNvSpPr>
          <p:nvPr/>
        </p:nvSpPr>
        <p:spPr bwMode="auto">
          <a:xfrm>
            <a:off x="6682371" y="42597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5</a:t>
            </a:r>
          </a:p>
        </p:txBody>
      </p:sp>
      <p:sp>
        <p:nvSpPr>
          <p:cNvPr id="106" name="WordArt 42"/>
          <p:cNvSpPr>
            <a:spLocks noChangeArrowheads="1" noChangeShapeType="1" noTextEdit="1"/>
          </p:cNvSpPr>
          <p:nvPr/>
        </p:nvSpPr>
        <p:spPr bwMode="auto">
          <a:xfrm>
            <a:off x="6668084" y="42597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6</a:t>
            </a:r>
          </a:p>
        </p:txBody>
      </p:sp>
      <p:sp>
        <p:nvSpPr>
          <p:cNvPr id="107" name="WordArt 43"/>
          <p:cNvSpPr>
            <a:spLocks noChangeArrowheads="1" noChangeShapeType="1" noTextEdit="1"/>
          </p:cNvSpPr>
          <p:nvPr/>
        </p:nvSpPr>
        <p:spPr bwMode="auto">
          <a:xfrm>
            <a:off x="6668084" y="42597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7</a:t>
            </a:r>
          </a:p>
        </p:txBody>
      </p:sp>
      <p:sp>
        <p:nvSpPr>
          <p:cNvPr id="108" name="WordArt 44"/>
          <p:cNvSpPr>
            <a:spLocks noChangeArrowheads="1" noChangeShapeType="1" noTextEdit="1"/>
          </p:cNvSpPr>
          <p:nvPr/>
        </p:nvSpPr>
        <p:spPr bwMode="auto">
          <a:xfrm>
            <a:off x="6672846" y="42406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8</a:t>
            </a:r>
          </a:p>
        </p:txBody>
      </p:sp>
      <p:sp>
        <p:nvSpPr>
          <p:cNvPr id="109" name="WordArt 45"/>
          <p:cNvSpPr>
            <a:spLocks noChangeArrowheads="1" noChangeShapeType="1" noTextEdit="1"/>
          </p:cNvSpPr>
          <p:nvPr/>
        </p:nvSpPr>
        <p:spPr bwMode="auto">
          <a:xfrm>
            <a:off x="6668084" y="4259720"/>
            <a:ext cx="71437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9</a:t>
            </a:r>
          </a:p>
        </p:txBody>
      </p:sp>
      <p:sp>
        <p:nvSpPr>
          <p:cNvPr id="110" name="WordArt 46"/>
          <p:cNvSpPr>
            <a:spLocks noChangeArrowheads="1" noChangeShapeType="1" noTextEdit="1"/>
          </p:cNvSpPr>
          <p:nvPr/>
        </p:nvSpPr>
        <p:spPr bwMode="auto">
          <a:xfrm>
            <a:off x="6668084" y="42597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017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-4.07407E-6 L 4.72222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3" grpId="0" animBg="1"/>
      <p:bldP spid="88" grpId="0" animBg="1"/>
      <p:bldP spid="93" grpId="0" animBg="1"/>
      <p:bldP spid="94" grpId="0" animBg="1"/>
      <p:bldP spid="95" grpId="0" animBg="1"/>
      <p:bldP spid="95" grpId="1" animBg="1"/>
      <p:bldP spid="96" grpId="0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ld Texture Backgroun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1925639" y="1316952"/>
            <a:ext cx="6669735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57177" y="14288"/>
            <a:ext cx="320675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51"/>
              <p:cNvSpPr>
                <a:spLocks noChangeArrowheads="1"/>
              </p:cNvSpPr>
              <p:nvPr/>
            </p:nvSpPr>
            <p:spPr bwMode="auto">
              <a:xfrm>
                <a:off x="1835728" y="4063136"/>
                <a:ext cx="3803072" cy="1042264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𝟒𝟎𝟎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1">
                          <a:solidFill>
                            <a:schemeClr val="bg1"/>
                          </a:solidFill>
                        </a:rPr>
                        <m:t> 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𝟒𝟎𝟎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1">
                          <a:solidFill>
                            <a:schemeClr val="bg1"/>
                          </a:solidFill>
                        </a:rPr>
                        <m:t> 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altLang="vi-VN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728" y="4063136"/>
                <a:ext cx="3803072" cy="104226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4" y="432190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4" y="4227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2272" y="42640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4" name="WordArt 226"/>
          <p:cNvSpPr>
            <a:spLocks noChangeArrowheads="1" noChangeShapeType="1" noTextEdit="1"/>
          </p:cNvSpPr>
          <p:nvPr/>
        </p:nvSpPr>
        <p:spPr bwMode="auto">
          <a:xfrm>
            <a:off x="878649" y="4413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B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utoShape 51"/>
              <p:cNvSpPr>
                <a:spLocks noChangeArrowheads="1"/>
              </p:cNvSpPr>
              <p:nvPr/>
            </p:nvSpPr>
            <p:spPr bwMode="auto">
              <a:xfrm>
                <a:off x="1816858" y="2947091"/>
                <a:ext cx="3821942" cy="95748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8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altLang="vi-VN" sz="28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vi-VN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6858" y="2947091"/>
                <a:ext cx="3821942" cy="957487"/>
              </a:xfrm>
              <a:prstGeom prst="roundRect">
                <a:avLst>
                  <a:gd name="adj" fmla="val 16667"/>
                </a:avLst>
              </a:prstGeom>
              <a:blipFill>
                <a:blip r:embed="rId12"/>
                <a:stretch>
                  <a:fillRect b="-886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2" y="338864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" y="304800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2090" y="31242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9" name="WordArt 226"/>
          <p:cNvSpPr>
            <a:spLocks noChangeArrowheads="1" noChangeShapeType="1" noTextEdit="1"/>
          </p:cNvSpPr>
          <p:nvPr/>
        </p:nvSpPr>
        <p:spPr bwMode="auto">
          <a:xfrm>
            <a:off x="878467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A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utoShape 51"/>
              <p:cNvSpPr>
                <a:spLocks noChangeArrowheads="1"/>
              </p:cNvSpPr>
              <p:nvPr/>
            </p:nvSpPr>
            <p:spPr bwMode="auto">
              <a:xfrm>
                <a:off x="1789116" y="5257800"/>
                <a:ext cx="3849684" cy="9779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1">
                          <a:solidFill>
                            <a:schemeClr val="bg1"/>
                          </a:solidFill>
                        </a:rPr>
                        <m:t> 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1">
                          <a:solidFill>
                            <a:schemeClr val="bg1"/>
                          </a:solidFill>
                        </a:rPr>
                        <m:t> 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vi-VN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9116" y="5257800"/>
                <a:ext cx="3849684" cy="977900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5" y="5668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5" y="5370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54070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871540" y="5556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c</a:t>
            </a:r>
          </a:p>
        </p:txBody>
      </p: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701136" y="401269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cs typeface="Arial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455615" y="1174079"/>
            <a:ext cx="1601787" cy="16176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914400" y="1707477"/>
            <a:ext cx="674688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b="1" kern="10" dirty="0">
                <a:solidFill>
                  <a:srgbClr val="000000"/>
                </a:solidFill>
                <a:cs typeface="Arial"/>
              </a:rPr>
              <a:t>Câu </a:t>
            </a:r>
            <a:r>
              <a:rPr lang="en-US" b="1" kern="10" dirty="0" smtClean="0">
                <a:solidFill>
                  <a:srgbClr val="000000"/>
                </a:solidFill>
                <a:cs typeface="Arial"/>
              </a:rPr>
              <a:t>3</a:t>
            </a:r>
            <a:endParaRPr lang="vi-VN" b="1" kern="1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8" name="Picture 29" descr="Picture1"/>
          <p:cNvPicPr>
            <a:picLocks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927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1" descr="people008"/>
          <p:cNvPicPr>
            <a:picLocks noChangeAspect="1" noChangeArrowheads="1" noCrop="1"/>
          </p:cNvPicPr>
          <p:nvPr/>
        </p:nvPicPr>
        <p:blipFill>
          <a:blip r:embed="rId1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6842774" y="3744275"/>
            <a:ext cx="1752600" cy="1752600"/>
            <a:chOff x="4320" y="2928"/>
            <a:chExt cx="1104" cy="1104"/>
          </a:xfrm>
        </p:grpSpPr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  <a:cs typeface="Arial" charset="0"/>
              </a:endParaRPr>
            </a:p>
          </p:txBody>
        </p:sp>
        <p:sp>
          <p:nvSpPr>
            <p:cNvPr id="3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33" name="WordArt 36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0</a:t>
            </a:r>
          </a:p>
        </p:txBody>
      </p:sp>
      <p:sp>
        <p:nvSpPr>
          <p:cNvPr id="34" name="WordArt 37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1</a:t>
            </a:r>
          </a:p>
        </p:txBody>
      </p:sp>
      <p:sp>
        <p:nvSpPr>
          <p:cNvPr id="35" name="WordArt 38"/>
          <p:cNvSpPr>
            <a:spLocks noChangeArrowheads="1" noChangeShapeType="1" noTextEdit="1"/>
          </p:cNvSpPr>
          <p:nvPr/>
        </p:nvSpPr>
        <p:spPr bwMode="auto">
          <a:xfrm>
            <a:off x="7365495" y="4220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2</a:t>
            </a:r>
          </a:p>
        </p:txBody>
      </p:sp>
      <p:sp>
        <p:nvSpPr>
          <p:cNvPr id="36" name="WordArt 39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3</a:t>
            </a:r>
          </a:p>
        </p:txBody>
      </p:sp>
      <p:sp>
        <p:nvSpPr>
          <p:cNvPr id="37" name="WordArt 40"/>
          <p:cNvSpPr>
            <a:spLocks noChangeArrowheads="1" noChangeShapeType="1" noTextEdit="1"/>
          </p:cNvSpPr>
          <p:nvPr/>
        </p:nvSpPr>
        <p:spPr bwMode="auto">
          <a:xfrm>
            <a:off x="7408358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4</a:t>
            </a:r>
          </a:p>
        </p:txBody>
      </p:sp>
      <p:sp>
        <p:nvSpPr>
          <p:cNvPr id="38" name="WordArt 41"/>
          <p:cNvSpPr>
            <a:spLocks noChangeArrowheads="1" noChangeShapeType="1" noTextEdit="1"/>
          </p:cNvSpPr>
          <p:nvPr/>
        </p:nvSpPr>
        <p:spPr bwMode="auto">
          <a:xfrm>
            <a:off x="7375020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5</a:t>
            </a:r>
          </a:p>
        </p:txBody>
      </p:sp>
      <p:sp>
        <p:nvSpPr>
          <p:cNvPr id="39" name="WordArt 42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6</a:t>
            </a:r>
          </a:p>
        </p:txBody>
      </p:sp>
      <p:sp>
        <p:nvSpPr>
          <p:cNvPr id="40" name="WordArt 43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7</a:t>
            </a:r>
          </a:p>
        </p:txBody>
      </p:sp>
      <p:sp>
        <p:nvSpPr>
          <p:cNvPr id="41" name="WordArt 44"/>
          <p:cNvSpPr>
            <a:spLocks noChangeArrowheads="1" noChangeShapeType="1" noTextEdit="1"/>
          </p:cNvSpPr>
          <p:nvPr/>
        </p:nvSpPr>
        <p:spPr bwMode="auto">
          <a:xfrm>
            <a:off x="7365495" y="42348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8</a:t>
            </a:r>
          </a:p>
        </p:txBody>
      </p:sp>
      <p:sp>
        <p:nvSpPr>
          <p:cNvPr id="42" name="WordArt 45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9</a:t>
            </a:r>
          </a:p>
        </p:txBody>
      </p:sp>
      <p:sp>
        <p:nvSpPr>
          <p:cNvPr id="43" name="WordArt 46"/>
          <p:cNvSpPr>
            <a:spLocks noChangeArrowheads="1" noChangeShapeType="1" noTextEdit="1"/>
          </p:cNvSpPr>
          <p:nvPr/>
        </p:nvSpPr>
        <p:spPr bwMode="auto">
          <a:xfrm>
            <a:off x="7360733" y="42491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35728" y="163724"/>
            <a:ext cx="70909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defTabSz="685800"/>
            <a:r>
              <a:rPr lang="fr-FR" sz="5400" b="1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AI NHANH AI ĐÚNG!</a:t>
            </a:r>
            <a:endParaRPr lang="fr-FR" sz="5400" b="1" dirty="0"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1.85185E-6 L 2.91667E-6 -0.07222 " pathEditMode="relative" rAng="0" ptsTypes="AA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9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7" name="WordArt 7" descr="416eu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24840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975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.VnTime" panose="020B7200000000000000" pitchFamily="34" charset="0"/>
              </a:rPr>
              <a:t>BÀI HỌC KẾT THÚC</a:t>
            </a:r>
          </a:p>
        </p:txBody>
      </p:sp>
      <p:sp>
        <p:nvSpPr>
          <p:cNvPr id="20483" name="WordArt 36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632460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8"/>
              </a:avLst>
            </a:prstTxWarp>
          </a:bodyPr>
          <a:lstStyle/>
          <a:p>
            <a:pPr algn="ctr"/>
            <a:r>
              <a:rPr lang="pt-BR" sz="18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Cảm ơn sự chú ý theo dõi của các thầy cô!</a:t>
            </a:r>
            <a:endParaRPr lang="en-US" sz="1800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93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d9GcTVNT3Ai4EAZXZM4lq_WywVCzuvAJ8QIURKqhsvmBDW4llXbqWY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124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Nd9GcRxb2nPDWMGfRNlvznyEJuG4rRyqg6c1MIsuz2yZUwVx48pTPir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52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Nd9GcSaPYAHCyuGw01PSjWApI-tGjMa18QvwqeLgYuQnA2Gidwwkz6F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943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76"/>
          <p:cNvSpPr txBox="1">
            <a:spLocks noChangeArrowheads="1"/>
          </p:cNvSpPr>
          <p:nvPr/>
        </p:nvSpPr>
        <p:spPr bwMode="auto">
          <a:xfrm>
            <a:off x="2574925" y="10096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6" name="Text Box 977"/>
          <p:cNvSpPr txBox="1">
            <a:spLocks noChangeArrowheads="1"/>
          </p:cNvSpPr>
          <p:nvPr/>
        </p:nvSpPr>
        <p:spPr bwMode="auto">
          <a:xfrm>
            <a:off x="2346325" y="898525"/>
            <a:ext cx="4938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C00CC"/>
                </a:solidFill>
                <a:latin typeface=".VnAristote" panose="020B7200000000000000" pitchFamily="34" charset="0"/>
              </a:rPr>
              <a:t>Hép quµ bÝ mËt</a:t>
            </a:r>
          </a:p>
        </p:txBody>
      </p:sp>
      <p:sp>
        <p:nvSpPr>
          <p:cNvPr id="977" name="WordArt 4"/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434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906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3914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Viết phân số chỉ phần đã tô màu của mỗi hình dưới đây.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38400"/>
            <a:ext cx="46196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4619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1623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5400" y="5334000"/>
          <a:ext cx="6635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203112" imgH="393529" progId="Equation.DSMT4">
                  <p:embed/>
                </p:oleObj>
              </mc:Choice>
              <mc:Fallback>
                <p:oleObj name="Equation" r:id="rId6" imgW="203112" imgH="393529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0"/>
                        <a:ext cx="6635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24200" y="5334000"/>
          <a:ext cx="6635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8" imgW="203112" imgH="393529" progId="Equation.DSMT4">
                  <p:embed/>
                </p:oleObj>
              </mc:Choice>
              <mc:Fallback>
                <p:oleObj name="Equation" r:id="rId8" imgW="203112" imgH="393529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334000"/>
                        <a:ext cx="6635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194425" y="5334000"/>
          <a:ext cx="6635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0" imgW="279279" imgH="393529" progId="Equation.DSMT4">
                  <p:embed/>
                </p:oleObj>
              </mc:Choice>
              <mc:Fallback>
                <p:oleObj name="Equation" r:id="rId10" imgW="279279" imgH="393529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5334000"/>
                        <a:ext cx="6635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657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976"/>
          <p:cNvSpPr txBox="1">
            <a:spLocks noChangeArrowheads="1"/>
          </p:cNvSpPr>
          <p:nvPr/>
        </p:nvSpPr>
        <p:spPr bwMode="auto">
          <a:xfrm>
            <a:off x="2574925" y="10096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6" name="Text Box 977"/>
          <p:cNvSpPr txBox="1">
            <a:spLocks noChangeArrowheads="1"/>
          </p:cNvSpPr>
          <p:nvPr/>
        </p:nvSpPr>
        <p:spPr bwMode="auto">
          <a:xfrm>
            <a:off x="2346325" y="898525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CC00CC"/>
              </a:solidFill>
              <a:latin typeface=".VnAristote" panose="020B7200000000000000" pitchFamily="34" charset="0"/>
            </a:endParaRPr>
          </a:p>
        </p:txBody>
      </p:sp>
      <p:sp>
        <p:nvSpPr>
          <p:cNvPr id="977" name="WordArt 4"/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5715000" cy="206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4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14400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458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9600" y="1371600"/>
            <a:ext cx="7620000" cy="990656"/>
          </a:xfrm>
          <a:prstGeom prst="rect">
            <a:avLst/>
          </a:prstGeom>
          <a:blipFill>
            <a:blip r:embed="rId2"/>
            <a:stretch>
              <a:fillRect b="-1165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3154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36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9600" y="1371600"/>
            <a:ext cx="2590800" cy="990656"/>
          </a:xfrm>
          <a:prstGeom prst="rect">
            <a:avLst/>
          </a:prstGeom>
          <a:blipFill>
            <a:blip r:embed="rId2"/>
            <a:stretch>
              <a:fillRect b="-1165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276600" y="1600200"/>
            <a:ext cx="502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phân số thập phân.</a:t>
            </a: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3117889"/>
            <a:ext cx="4514377" cy="990656"/>
          </a:xfrm>
          <a:prstGeom prst="rect">
            <a:avLst/>
          </a:prstGeom>
          <a:blipFill>
            <a:blip r:embed="rId3"/>
            <a:stretch>
              <a:fillRect r="-3644" b="-1165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81600" y="3378200"/>
            <a:ext cx="342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cũng là những phân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5800" y="4570413"/>
            <a:ext cx="502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phân.</a:t>
            </a:r>
          </a:p>
        </p:txBody>
      </p:sp>
    </p:spTree>
    <p:extLst>
      <p:ext uri="{BB962C8B-B14F-4D97-AF65-F5344CB8AC3E}">
        <p14:creationId xmlns:p14="http://schemas.microsoft.com/office/powerpoint/2010/main" val="1612887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0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885</TotalTime>
  <Words>242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.VnAristote</vt:lpstr>
      <vt:lpstr>.VnHelvetInsH</vt:lpstr>
      <vt:lpstr>.VnTime</vt:lpstr>
      <vt:lpstr>Arial</vt:lpstr>
      <vt:lpstr>Calibri</vt:lpstr>
      <vt:lpstr>Calibri Light</vt:lpstr>
      <vt:lpstr>Cambria Math</vt:lpstr>
      <vt:lpstr>Open Sans Extrabold</vt:lpstr>
      <vt:lpstr>Times New Roman</vt:lpstr>
      <vt:lpstr>VnBangkok</vt:lpstr>
      <vt:lpstr>VNbritannic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DINH_HUYEN</dc:creator>
  <cp:lastModifiedBy>Admin</cp:lastModifiedBy>
  <cp:revision>88</cp:revision>
  <dcterms:created xsi:type="dcterms:W3CDTF">2018-10-24T02:34:12Z</dcterms:created>
  <dcterms:modified xsi:type="dcterms:W3CDTF">2025-04-02T14:52:43Z</dcterms:modified>
</cp:coreProperties>
</file>