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1"/>
  </p:notesMasterIdLst>
  <p:sldIdLst>
    <p:sldId id="11569" r:id="rId3"/>
    <p:sldId id="282" r:id="rId4"/>
    <p:sldId id="11554" r:id="rId5"/>
    <p:sldId id="11553" r:id="rId6"/>
    <p:sldId id="11542" r:id="rId7"/>
    <p:sldId id="373" r:id="rId8"/>
    <p:sldId id="11571" r:id="rId9"/>
    <p:sldId id="11556" r:id="rId10"/>
    <p:sldId id="11572" r:id="rId11"/>
    <p:sldId id="11573" r:id="rId12"/>
    <p:sldId id="11574" r:id="rId13"/>
    <p:sldId id="11575" r:id="rId14"/>
    <p:sldId id="11564" r:id="rId15"/>
    <p:sldId id="11558" r:id="rId16"/>
    <p:sldId id="11550" r:id="rId17"/>
    <p:sldId id="11549" r:id="rId18"/>
    <p:sldId id="11527" r:id="rId19"/>
    <p:sldId id="115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90e2c41fb9739d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DD85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1T20:20:57.106" idx="1">
    <p:pos x="6037" y="1989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C3E88-AD1E-4FB8-BE84-A6CD6B426313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2397-279D-4696-8FD9-9A595177D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0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02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12397-279D-4696-8FD9-9A595177D1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285D0-8540-4BE0-A1D4-65B73618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ABE8DE-E15F-4BD1-9325-AD015082FC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B381B-44CE-46A8-8404-355928E8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CB439-F000-4C89-A7E1-4287781A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67C1C-8401-4029-B5E7-400D5E0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264DF-C636-491A-8550-C5B23316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69A87-5507-4A68-A2FA-D6BBBCC94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6DE27-BC72-40B4-8FD5-29F650DB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803EA-A4CC-40B8-9A0A-F43DDA4CF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0D662-EF00-471A-A568-CBE3670B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9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92755-5521-4497-B709-A73E03246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56F5A4-F9DA-4164-8D5C-9ED891DD7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8F56-B08E-4B67-8F2A-31800EB7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724A-7DD8-4EFA-B54C-FA2461009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E47E3-4A8E-4638-B116-8B5590C63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23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12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BDF68E2-58F2-4D09-BE8B-E3BD0653305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9219377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528FC5F6-F338-4AE4-BB23-26385BCFC423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592090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0EBB0C4-6273-4C6E-B9BD-2EDC30F1CD52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718366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19AB4D41-86C1-4908-B66A-0B50CEB3BF2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28577666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6426E2C-56C1-4E0D-A793-0088A7FDD37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86314998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8C39B41-D8B5-4052-B551-9B5525EAA8B6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4418576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4D94136C-8742-45B2-AF27-D93DF72833A9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08574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D56C-07E2-472B-81BD-8B335CF6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7A23E-A714-4BCD-8370-A3D07C183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577DE-DEEF-4048-9425-6CC236E32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4E330-D539-4464-9FFB-294F05B39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57763-7CE7-46FF-9377-44DCBBB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32ABBEA6-7C60-4B02-AE87-00D78D8422AF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2539860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9CAD897-D46E-4AD2-BD9B-49DD3E640873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77004465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2E2D6473-DF6D-4702-B328-E0DD40540A4E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94086521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E26F7E3A-B166-407D-9866-32884E7D5B37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2379793"/>
      </p:ext>
    </p:extLst>
  </p:cSld>
  <p:clrMapOvr>
    <a:masterClrMapping/>
  </p:clrMapOvr>
  <p:transition spd="slow">
    <p:push dir="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41AD-A8F5-4995-9357-0ABF62A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D294A-9945-427F-B07D-CE7459D13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D3449-1CF4-428C-A97B-72473D89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C6687-9C7B-4225-AFCC-F2A088CC9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06AEB-426F-4101-A7DF-EA42B37A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E7D2-C363-4A54-9E32-BA42D0FF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87057-B42A-473F-BC42-0F0C7AAFF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8F3E7-CD84-40D5-9710-6CD1092B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5DBF6-8963-41D7-AD86-EBD96BDF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C7751-731A-45AD-9A31-6701B9CE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B6811-84DA-42AC-AD7B-D34BA769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5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5714-D688-4270-B8A7-2A4E373B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EED9-C066-4EE7-A229-1E5A4AE0D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FE544-FBC0-48E5-B7BD-DEF58C7FD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1661C-6A49-4E52-995A-5EA83CC9A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C35EE-59B6-446F-965C-383BCC3024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92BB6F-950C-452E-B6DD-52AF200A4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E9ED37-DE68-4CE7-AB58-7F7C7ECD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C1728-6B1C-4AC7-8F92-08D55C0B7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C01BC-0089-4A48-819D-8A805BEB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CC600-25BE-4D04-9A54-F31A69D6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801A-0C98-4AFB-B42C-72C4A577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B0C9C-3B0F-4025-AC09-3FDDD4F69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14B00-CA87-46CF-9D29-08EAC551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D780F-A332-45EE-BFA7-C9CB254F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10349-15AF-452F-98DA-33CF91D4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D86E9-6B93-465D-BA03-FF6E2442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A753-5FB1-4639-AB41-09883A96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A4F24-A300-4884-8AB2-5132A371B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6261F-595D-4E05-9415-59AB171E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8485D-222F-4380-85EC-1C90F0168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4A4AA-09EA-4C16-B96F-60CFFACCA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3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FD8CF-BAE5-47F0-B991-8EC8651E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7364B-DB39-4F41-A1FF-414F6B3FC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998D5-4337-4220-9031-9DDA703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A22B02-9606-40F2-BEC9-A416362F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B4FEBB-C303-447B-9872-A7688E48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92A2-04A1-4201-BAD5-42EF63E5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DC40F63E-5CF2-4185-9984-DAEABE623A7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D32C3-77EC-4C3B-BFEF-7C75DDEA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38809-4C77-49B3-8496-133E1E4EB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C58B7-5D0B-4EC5-824C-6039BAC8B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528DB-7B12-4F3E-9759-9E934A658519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A2DD6-84D5-4BEA-B755-06B91D661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F07C4-5807-4D6D-82B8-B804CEBED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B4BEC-72A4-4B03-89CA-B5B52359939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E9E1930-E9DE-45F3-CB1B-03E728E6B6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9300" y="190500"/>
            <a:ext cx="1647824" cy="164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98624D31-43A5-475A-80CF-332C9F6DCF35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2/4/2025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GB" kern="0" smtClean="0">
                <a:solidFill>
                  <a:prstClr val="black">
                    <a:tint val="75000"/>
                  </a:prstClr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pPr defTabSz="1219170">
                <a:buClr>
                  <a:srgbClr val="000000"/>
                </a:buClr>
              </a:pPr>
              <a:t>‹#›</a:t>
            </a:fld>
            <a:endParaRPr lang="en-GB" kern="0">
              <a:solidFill>
                <a:prstClr val="black">
                  <a:tint val="75000"/>
                </a:prstClr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0035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push dir="u"/>
  </p:transition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4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4.mp4"/><Relationship Id="rId7" Type="http://schemas.openxmlformats.org/officeDocument/2006/relationships/image" Target="../media/image2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4.mp4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s_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9603">
            <a:off x="711200" y="457201"/>
            <a:ext cx="2032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9938"/>
            <a:ext cx="3048000" cy="22780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images_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1930">
            <a:off x="9448800" y="3276601"/>
            <a:ext cx="2235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Google Shape;60;p12"/>
          <p:cNvSpPr txBox="1">
            <a:spLocks noGrp="1"/>
          </p:cNvSpPr>
          <p:nvPr/>
        </p:nvSpPr>
        <p:spPr>
          <a:xfrm>
            <a:off x="1700953" y="187114"/>
            <a:ext cx="9157547" cy="774156"/>
          </a:xfrm>
          <a:prstGeom prst="rect">
            <a:avLst/>
          </a:prstGeom>
        </p:spPr>
        <p:txBody>
          <a:bodyPr vert="horz" wrap="square" lIns="121900" tIns="121900" rIns="121900" bIns="121900" rtlCol="0" anchor="b" anchorCtr="0">
            <a:noAutofit/>
          </a:bodyPr>
          <a:lstStyle>
            <a:lvl1pPr lvl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 kern="1200">
                <a:solidFill>
                  <a:srgbClr val="7C7F91"/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pPr defTabSz="914377">
              <a:lnSpc>
                <a:spcPct val="100000"/>
              </a:lnSpc>
            </a:pPr>
            <a:r>
              <a:rPr lang="en-GB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TRƯỜNG TIỂU HỌC </a:t>
            </a:r>
            <a:r>
              <a:rPr lang="en-GB" sz="3733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AN HỒNG</a:t>
            </a:r>
            <a:endParaRPr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61814" y="748145"/>
            <a:ext cx="10268373" cy="2843804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perspectiveRelaxedModerately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/>
                <a:sym typeface="+mn-ea"/>
              </a:rPr>
              <a:t> </a:t>
            </a:r>
            <a:r>
              <a:rPr lang="en-US" sz="2667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/>
                <a:sym typeface="+mn-ea"/>
              </a:rPr>
              <a:t>HÂN HOAN </a:t>
            </a:r>
            <a:r>
              <a:rPr lang="en-US" sz="2667" b="1" kern="0" dirty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/>
                <a:sym typeface="+mn-ea"/>
              </a:rPr>
              <a:t>CHÀO MỪNG CÁC THẦY CÔ VỀ </a:t>
            </a:r>
            <a:r>
              <a:rPr lang="en-US" sz="2667" b="1" kern="0" dirty="0" smtClean="0">
                <a:solidFill>
                  <a:srgbClr val="0033CC"/>
                </a:solidFill>
                <a:latin typeface="Times New Roman" panose="02020603050405020304" pitchFamily="18" charset="0"/>
                <a:cs typeface="Arial" panose="020B0604020202020204"/>
                <a:sym typeface="+mn-ea"/>
              </a:rPr>
              <a:t>DỰ GIỜ  </a:t>
            </a:r>
            <a:endParaRPr lang="en-US" sz="2667" b="1" kern="0" dirty="0">
              <a:solidFill>
                <a:srgbClr val="0033CC"/>
              </a:solidFill>
              <a:latin typeface="Times New Roman" panose="02020603050405020304" pitchFamily="18" charset="0"/>
              <a:cs typeface="Arial" panose="020B0604020202020204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533325" y="5771635"/>
            <a:ext cx="5849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XIN CHÂN THÀNH CẢM ƠN!</a:t>
            </a:r>
          </a:p>
        </p:txBody>
      </p:sp>
      <p:sp>
        <p:nvSpPr>
          <p:cNvPr id="9" name="Text Box 4"/>
          <p:cNvSpPr txBox="1"/>
          <p:nvPr/>
        </p:nvSpPr>
        <p:spPr>
          <a:xfrm>
            <a:off x="3185345" y="3915289"/>
            <a:ext cx="5849620" cy="748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MÔN: ĐẠO ĐỨC </a:t>
            </a:r>
            <a:r>
              <a:rPr lang="en-US" sz="4267" b="1" kern="0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5</a:t>
            </a:r>
          </a:p>
        </p:txBody>
      </p:sp>
      <p:sp>
        <p:nvSpPr>
          <p:cNvPr id="10" name="Text Box 4"/>
          <p:cNvSpPr txBox="1"/>
          <p:nvPr/>
        </p:nvSpPr>
        <p:spPr>
          <a:xfrm>
            <a:off x="2785321" y="4911422"/>
            <a:ext cx="6988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Giáo</a:t>
            </a:r>
            <a:r>
              <a:rPr lang="en-US" sz="3200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viên</a:t>
            </a:r>
            <a:r>
              <a:rPr lang="en-US" sz="3200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thực</a:t>
            </a:r>
            <a:r>
              <a:rPr lang="en-US" sz="3200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hiện</a:t>
            </a:r>
            <a:r>
              <a:rPr lang="en-US" sz="3200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: </a:t>
            </a: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Lê</a:t>
            </a:r>
            <a:r>
              <a:rPr lang="en-US" sz="3200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Thị</a:t>
            </a:r>
            <a:r>
              <a:rPr lang="en-US" sz="3200" b="1" kern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Duyên</a:t>
            </a:r>
            <a:endParaRPr lang="en-US" sz="3200" b="1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0110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127006"/>
            <a:ext cx="11836400" cy="65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55600"/>
            <a:ext cx="11780858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6" y="220133"/>
            <a:ext cx="11734800" cy="646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>
            <a:extLst>
              <a:ext uri="{FF2B5EF4-FFF2-40B4-BE49-F238E27FC236}">
                <a16:creationId xmlns:a16="http://schemas.microsoft.com/office/drawing/2014/main" id="{0B87989F-B358-0445-838B-DA71C241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63746BF7-7285-9B4E-C457-A12D27683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159" y="101711"/>
            <a:ext cx="2645492" cy="2177360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4A36B809-9E9A-980E-0D9C-B80B5958E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12" y="4958323"/>
            <a:ext cx="11422501" cy="2025265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A0A63135-22C3-9E94-C86C-6928CC8E5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0" y="101711"/>
            <a:ext cx="6149369" cy="7048072"/>
          </a:xfrm>
          <a:prstGeom prst="rect">
            <a:avLst/>
          </a:prstGeom>
        </p:spPr>
      </p:pic>
      <p:sp>
        <p:nvSpPr>
          <p:cNvPr id="11" name="淘宝网Chenying0907出品 10">
            <a:extLst>
              <a:ext uri="{FF2B5EF4-FFF2-40B4-BE49-F238E27FC236}">
                <a16:creationId xmlns:a16="http://schemas.microsoft.com/office/drawing/2014/main" id="{8B900ADE-2016-CD39-8A51-8C10264A1BA4}"/>
              </a:ext>
            </a:extLst>
          </p:cNvPr>
          <p:cNvSpPr txBox="1"/>
          <p:nvPr/>
        </p:nvSpPr>
        <p:spPr>
          <a:xfrm rot="21415541">
            <a:off x="1928302" y="2110003"/>
            <a:ext cx="3242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2.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vì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sao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phải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tôn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trọng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sự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khác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giữa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mọi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.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2" descr="Premium Vector | Happy kid draw flower painting | Drawing for kids, Art  drawings for kids, Cartoon kids">
            <a:extLst>
              <a:ext uri="{FF2B5EF4-FFF2-40B4-BE49-F238E27FC236}">
                <a16:creationId xmlns:a16="http://schemas.microsoft.com/office/drawing/2014/main" id="{110233C3-0949-3BB5-72CD-7A0F14A2E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6518" y1="30511" x2="33866" y2="54952"/>
                        <a14:foregroundMark x1="40575" y1="38498" x2="27955" y2="57508"/>
                        <a14:foregroundMark x1="24281" y1="55751" x2="30351" y2="58786"/>
                        <a14:foregroundMark x1="61502" y1="81150" x2="58946" y2="86422"/>
                        <a14:foregroundMark x1="74281" y1="81470" x2="79872" y2="85463"/>
                        <a14:foregroundMark x1="19968" y1="32748" x2="26358" y2="54952"/>
                        <a14:foregroundMark x1="71565" y1="10383" x2="71565" y2="10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69" y="1446488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46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998" y="451447"/>
            <a:ext cx="12192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26113"/>
            <a:ext cx="12581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131" y="3864401"/>
            <a:ext cx="91947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2" descr="2">
            <a:extLst>
              <a:ext uri="{FF2B5EF4-FFF2-40B4-BE49-F238E27FC236}">
                <a16:creationId xmlns:a16="http://schemas.microsoft.com/office/drawing/2014/main" id="{E376F6CC-EACC-3F1F-D4A9-0759FB65C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251" y="3750733"/>
            <a:ext cx="3160160" cy="2819853"/>
          </a:xfrm>
          <a:prstGeom prst="rect">
            <a:avLst/>
          </a:prstGeom>
        </p:spPr>
      </p:pic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723C0DF2-710F-0E23-CCCA-17464EB60212}"/>
              </a:ext>
            </a:extLst>
          </p:cNvPr>
          <p:cNvSpPr/>
          <p:nvPr/>
        </p:nvSpPr>
        <p:spPr>
          <a:xfrm>
            <a:off x="8466251" y="5769529"/>
            <a:ext cx="3358481" cy="10884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93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3133" y="279399"/>
            <a:ext cx="11827934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667" cy="2235"/>
            </a:xfrm>
            <a:prstGeom prst="rect">
              <a:avLst/>
            </a:prstGeom>
          </p:spPr>
        </p:pic>
      </p:grpSp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4" name="Picture 11">
            <a:hlinkClick r:id="" action="ppaction://noaction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C9087FC2-6F78-F0DC-BE1A-E8AFE8076EBC}"/>
              </a:ext>
            </a:extLst>
          </p:cNvPr>
          <p:cNvSpPr txBox="1">
            <a:spLocks/>
          </p:cNvSpPr>
          <p:nvPr/>
        </p:nvSpPr>
        <p:spPr>
          <a:xfrm>
            <a:off x="2037445" y="1437699"/>
            <a:ext cx="9804280" cy="212951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8">
            <a:extLst>
              <a:ext uri="{FF2B5EF4-FFF2-40B4-BE49-F238E27FC236}">
                <a16:creationId xmlns:a16="http://schemas.microsoft.com/office/drawing/2014/main" id="{A59070BC-4996-D2D2-FB99-24D3F807E4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99" y="-687031"/>
            <a:ext cx="5023161" cy="233243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17EDCA8-B69A-1FDA-6768-E92BFAA3F559}"/>
              </a:ext>
            </a:extLst>
          </p:cNvPr>
          <p:cNvSpPr txBox="1"/>
          <p:nvPr/>
        </p:nvSpPr>
        <p:spPr>
          <a:xfrm rot="21242213">
            <a:off x="4088275" y="260830"/>
            <a:ext cx="373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Kiến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A5BF80-2724-9ADE-6D9A-4AE6955CB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08" b="90747" l="28935" r="67797">
                        <a14:foregroundMark x1="45036" y1="15097" x2="49274" y2="23864"/>
                        <a14:foregroundMark x1="53753" y1="15747" x2="55932" y2="30519"/>
                        <a14:foregroundMark x1="53511" y1="7468" x2="53390" y2="12338"/>
                        <a14:foregroundMark x1="49516" y1="6169" x2="53511" y2="5032"/>
                        <a14:foregroundMark x1="30024" y1="33117" x2="30024" y2="33117"/>
                        <a14:foregroundMark x1="32809" y1="29221" x2="32809" y2="29221"/>
                        <a14:foregroundMark x1="64891" y1="53409" x2="64891" y2="53409"/>
                        <a14:foregroundMark x1="67797" y1="56169" x2="67797" y2="56169"/>
                        <a14:foregroundMark x1="66223" y1="57305" x2="66223" y2="57305"/>
                        <a14:foregroundMark x1="55327" y1="90747" x2="55327" y2="90747"/>
                        <a14:foregroundMark x1="46973" y1="89610" x2="46973" y2="89610"/>
                        <a14:foregroundMark x1="28935" y1="32955" x2="28935" y2="32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7" t="53" r="30756" b="2463"/>
          <a:stretch/>
        </p:blipFill>
        <p:spPr>
          <a:xfrm flipH="1">
            <a:off x="-37598" y="1147765"/>
            <a:ext cx="2393822" cy="5376402"/>
          </a:xfrm>
          <a:prstGeom prst="rect">
            <a:avLst/>
          </a:prstGeom>
        </p:spPr>
      </p:pic>
      <p:sp>
        <p:nvSpPr>
          <p:cNvPr id="20" name="Subtitle 1">
            <a:extLst>
              <a:ext uri="{FF2B5EF4-FFF2-40B4-BE49-F238E27FC236}">
                <a16:creationId xmlns:a16="http://schemas.microsoft.com/office/drawing/2014/main" id="{C9087FC2-6F78-F0DC-BE1A-E8AFE8076EBC}"/>
              </a:ext>
            </a:extLst>
          </p:cNvPr>
          <p:cNvSpPr txBox="1">
            <a:spLocks/>
          </p:cNvSpPr>
          <p:nvPr/>
        </p:nvSpPr>
        <p:spPr>
          <a:xfrm>
            <a:off x="1439334" y="4052030"/>
            <a:ext cx="10134600" cy="218790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97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build="p"/>
      <p:bldP spid="6" grpId="2"/>
      <p:bldP spid="16" grpId="0"/>
      <p:bldP spid="20" grpId="0" build="p"/>
      <p:bldP spid="2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1745595" cy="6431280"/>
            <a:chOff x="0" y="0"/>
            <a:chExt cx="18497" cy="10128"/>
          </a:xfrm>
        </p:grpSpPr>
        <p:sp>
          <p:nvSpPr>
            <p:cNvPr id="14" name="矩形 17"/>
            <p:cNvSpPr/>
            <p:nvPr/>
          </p:nvSpPr>
          <p:spPr>
            <a:xfrm>
              <a:off x="704" y="672"/>
              <a:ext cx="17793" cy="9456"/>
            </a:xfrm>
            <a:custGeom>
              <a:avLst/>
              <a:gdLst>
                <a:gd name="connsiteX0" fmla="*/ 0 w 8217127"/>
                <a:gd name="connsiteY0" fmla="*/ 0 h 2082968"/>
                <a:gd name="connsiteX1" fmla="*/ 438247 w 8217127"/>
                <a:gd name="connsiteY1" fmla="*/ 0 h 2082968"/>
                <a:gd name="connsiteX2" fmla="*/ 1205179 w 8217127"/>
                <a:gd name="connsiteY2" fmla="*/ 0 h 2082968"/>
                <a:gd name="connsiteX3" fmla="*/ 1807768 w 8217127"/>
                <a:gd name="connsiteY3" fmla="*/ 0 h 2082968"/>
                <a:gd name="connsiteX4" fmla="*/ 2492529 w 8217127"/>
                <a:gd name="connsiteY4" fmla="*/ 0 h 2082968"/>
                <a:gd name="connsiteX5" fmla="*/ 3341632 w 8217127"/>
                <a:gd name="connsiteY5" fmla="*/ 0 h 2082968"/>
                <a:gd name="connsiteX6" fmla="*/ 3862050 w 8217127"/>
                <a:gd name="connsiteY6" fmla="*/ 0 h 2082968"/>
                <a:gd name="connsiteX7" fmla="*/ 4628982 w 8217127"/>
                <a:gd name="connsiteY7" fmla="*/ 0 h 2082968"/>
                <a:gd name="connsiteX8" fmla="*/ 5149400 w 8217127"/>
                <a:gd name="connsiteY8" fmla="*/ 0 h 2082968"/>
                <a:gd name="connsiteX9" fmla="*/ 5834160 w 8217127"/>
                <a:gd name="connsiteY9" fmla="*/ 0 h 2082968"/>
                <a:gd name="connsiteX10" fmla="*/ 6601092 w 8217127"/>
                <a:gd name="connsiteY10" fmla="*/ 0 h 2082968"/>
                <a:gd name="connsiteX11" fmla="*/ 7039339 w 8217127"/>
                <a:gd name="connsiteY11" fmla="*/ 0 h 2082968"/>
                <a:gd name="connsiteX12" fmla="*/ 7477586 w 8217127"/>
                <a:gd name="connsiteY12" fmla="*/ 0 h 2082968"/>
                <a:gd name="connsiteX13" fmla="*/ 8217127 w 8217127"/>
                <a:gd name="connsiteY13" fmla="*/ 0 h 2082968"/>
                <a:gd name="connsiteX14" fmla="*/ 8217127 w 8217127"/>
                <a:gd name="connsiteY14" fmla="*/ 694323 h 2082968"/>
                <a:gd name="connsiteX15" fmla="*/ 8217127 w 8217127"/>
                <a:gd name="connsiteY15" fmla="*/ 1409475 h 2082968"/>
                <a:gd name="connsiteX16" fmla="*/ 8217127 w 8217127"/>
                <a:gd name="connsiteY16" fmla="*/ 2082968 h 2082968"/>
                <a:gd name="connsiteX17" fmla="*/ 7450195 w 8217127"/>
                <a:gd name="connsiteY17" fmla="*/ 2082968 h 2082968"/>
                <a:gd name="connsiteX18" fmla="*/ 6683263 w 8217127"/>
                <a:gd name="connsiteY18" fmla="*/ 2082968 h 2082968"/>
                <a:gd name="connsiteX19" fmla="*/ 5998503 w 8217127"/>
                <a:gd name="connsiteY19" fmla="*/ 2082968 h 2082968"/>
                <a:gd name="connsiteX20" fmla="*/ 5149400 w 8217127"/>
                <a:gd name="connsiteY20" fmla="*/ 2082968 h 2082968"/>
                <a:gd name="connsiteX21" fmla="*/ 4300296 w 8217127"/>
                <a:gd name="connsiteY21" fmla="*/ 2082968 h 2082968"/>
                <a:gd name="connsiteX22" fmla="*/ 3533365 w 8217127"/>
                <a:gd name="connsiteY22" fmla="*/ 2082968 h 2082968"/>
                <a:gd name="connsiteX23" fmla="*/ 2766433 w 8217127"/>
                <a:gd name="connsiteY23" fmla="*/ 2082968 h 2082968"/>
                <a:gd name="connsiteX24" fmla="*/ 1999501 w 8217127"/>
                <a:gd name="connsiteY24" fmla="*/ 2082968 h 2082968"/>
                <a:gd name="connsiteX25" fmla="*/ 1479083 w 8217127"/>
                <a:gd name="connsiteY25" fmla="*/ 2082968 h 2082968"/>
                <a:gd name="connsiteX26" fmla="*/ 629980 w 8217127"/>
                <a:gd name="connsiteY26" fmla="*/ 2082968 h 2082968"/>
                <a:gd name="connsiteX27" fmla="*/ 0 w 8217127"/>
                <a:gd name="connsiteY27" fmla="*/ 2082968 h 2082968"/>
                <a:gd name="connsiteX28" fmla="*/ 0 w 8217127"/>
                <a:gd name="connsiteY28" fmla="*/ 1451134 h 2082968"/>
                <a:gd name="connsiteX29" fmla="*/ 0 w 8217127"/>
                <a:gd name="connsiteY29" fmla="*/ 735982 h 2082968"/>
                <a:gd name="connsiteX30" fmla="*/ 0 w 8217127"/>
                <a:gd name="connsiteY30" fmla="*/ 0 h 208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217127" h="2082968" fill="none" extrusionOk="0">
                  <a:moveTo>
                    <a:pt x="0" y="0"/>
                  </a:moveTo>
                  <a:cubicBezTo>
                    <a:pt x="165807" y="-11351"/>
                    <a:pt x="335355" y="-18385"/>
                    <a:pt x="438247" y="0"/>
                  </a:cubicBezTo>
                  <a:cubicBezTo>
                    <a:pt x="541139" y="18385"/>
                    <a:pt x="941177" y="5216"/>
                    <a:pt x="1205179" y="0"/>
                  </a:cubicBezTo>
                  <a:cubicBezTo>
                    <a:pt x="1469181" y="-5216"/>
                    <a:pt x="1632811" y="-76"/>
                    <a:pt x="1807768" y="0"/>
                  </a:cubicBezTo>
                  <a:cubicBezTo>
                    <a:pt x="1982725" y="76"/>
                    <a:pt x="2226002" y="-18539"/>
                    <a:pt x="2492529" y="0"/>
                  </a:cubicBezTo>
                  <a:cubicBezTo>
                    <a:pt x="2759056" y="18539"/>
                    <a:pt x="3152301" y="-36213"/>
                    <a:pt x="3341632" y="0"/>
                  </a:cubicBezTo>
                  <a:cubicBezTo>
                    <a:pt x="3530963" y="36213"/>
                    <a:pt x="3604474" y="10004"/>
                    <a:pt x="3862050" y="0"/>
                  </a:cubicBezTo>
                  <a:cubicBezTo>
                    <a:pt x="4119626" y="-10004"/>
                    <a:pt x="4349913" y="-23535"/>
                    <a:pt x="4628982" y="0"/>
                  </a:cubicBezTo>
                  <a:cubicBezTo>
                    <a:pt x="4908051" y="23535"/>
                    <a:pt x="5032886" y="-20516"/>
                    <a:pt x="5149400" y="0"/>
                  </a:cubicBezTo>
                  <a:cubicBezTo>
                    <a:pt x="5265914" y="20516"/>
                    <a:pt x="5509209" y="21396"/>
                    <a:pt x="5834160" y="0"/>
                  </a:cubicBezTo>
                  <a:cubicBezTo>
                    <a:pt x="6159111" y="-21396"/>
                    <a:pt x="6330349" y="2551"/>
                    <a:pt x="6601092" y="0"/>
                  </a:cubicBezTo>
                  <a:cubicBezTo>
                    <a:pt x="6871835" y="-2551"/>
                    <a:pt x="6902166" y="-12371"/>
                    <a:pt x="7039339" y="0"/>
                  </a:cubicBezTo>
                  <a:cubicBezTo>
                    <a:pt x="7176512" y="12371"/>
                    <a:pt x="7381142" y="3983"/>
                    <a:pt x="7477586" y="0"/>
                  </a:cubicBezTo>
                  <a:cubicBezTo>
                    <a:pt x="7574030" y="-3983"/>
                    <a:pt x="7982421" y="10778"/>
                    <a:pt x="8217127" y="0"/>
                  </a:cubicBezTo>
                  <a:cubicBezTo>
                    <a:pt x="8188520" y="146386"/>
                    <a:pt x="8199076" y="474205"/>
                    <a:pt x="8217127" y="694323"/>
                  </a:cubicBezTo>
                  <a:cubicBezTo>
                    <a:pt x="8235178" y="914441"/>
                    <a:pt x="8197971" y="1208093"/>
                    <a:pt x="8217127" y="1409475"/>
                  </a:cubicBezTo>
                  <a:cubicBezTo>
                    <a:pt x="8236283" y="1610857"/>
                    <a:pt x="8246131" y="1868827"/>
                    <a:pt x="8217127" y="2082968"/>
                  </a:cubicBezTo>
                  <a:cubicBezTo>
                    <a:pt x="8004395" y="2088476"/>
                    <a:pt x="7779173" y="2088059"/>
                    <a:pt x="7450195" y="2082968"/>
                  </a:cubicBezTo>
                  <a:cubicBezTo>
                    <a:pt x="7121217" y="2077877"/>
                    <a:pt x="6915516" y="2091793"/>
                    <a:pt x="6683263" y="2082968"/>
                  </a:cubicBezTo>
                  <a:cubicBezTo>
                    <a:pt x="6451010" y="2074143"/>
                    <a:pt x="6220862" y="2072168"/>
                    <a:pt x="5998503" y="2082968"/>
                  </a:cubicBezTo>
                  <a:cubicBezTo>
                    <a:pt x="5776144" y="2093768"/>
                    <a:pt x="5535617" y="2093861"/>
                    <a:pt x="5149400" y="2082968"/>
                  </a:cubicBezTo>
                  <a:cubicBezTo>
                    <a:pt x="4763183" y="2072075"/>
                    <a:pt x="4482481" y="2059538"/>
                    <a:pt x="4300296" y="2082968"/>
                  </a:cubicBezTo>
                  <a:cubicBezTo>
                    <a:pt x="4118111" y="2106398"/>
                    <a:pt x="3811430" y="2105950"/>
                    <a:pt x="3533365" y="2082968"/>
                  </a:cubicBezTo>
                  <a:cubicBezTo>
                    <a:pt x="3255300" y="2059986"/>
                    <a:pt x="3004863" y="2087443"/>
                    <a:pt x="2766433" y="2082968"/>
                  </a:cubicBezTo>
                  <a:cubicBezTo>
                    <a:pt x="2528003" y="2078493"/>
                    <a:pt x="2259600" y="2088318"/>
                    <a:pt x="1999501" y="2082968"/>
                  </a:cubicBezTo>
                  <a:cubicBezTo>
                    <a:pt x="1739402" y="2077618"/>
                    <a:pt x="1642132" y="2057842"/>
                    <a:pt x="1479083" y="2082968"/>
                  </a:cubicBezTo>
                  <a:cubicBezTo>
                    <a:pt x="1316034" y="2108094"/>
                    <a:pt x="1042108" y="2096383"/>
                    <a:pt x="629980" y="2082968"/>
                  </a:cubicBezTo>
                  <a:cubicBezTo>
                    <a:pt x="217852" y="2069553"/>
                    <a:pt x="211415" y="2065280"/>
                    <a:pt x="0" y="2082968"/>
                  </a:cubicBezTo>
                  <a:cubicBezTo>
                    <a:pt x="18302" y="1771738"/>
                    <a:pt x="13700" y="1586819"/>
                    <a:pt x="0" y="1451134"/>
                  </a:cubicBezTo>
                  <a:cubicBezTo>
                    <a:pt x="-13700" y="1315449"/>
                    <a:pt x="-25792" y="953296"/>
                    <a:pt x="0" y="735982"/>
                  </a:cubicBezTo>
                  <a:cubicBezTo>
                    <a:pt x="25792" y="518668"/>
                    <a:pt x="-2570" y="160513"/>
                    <a:pt x="0" y="0"/>
                  </a:cubicBezTo>
                  <a:close/>
                </a:path>
                <a:path w="8217127" h="2082968" stroke="0" extrusionOk="0">
                  <a:moveTo>
                    <a:pt x="0" y="0"/>
                  </a:moveTo>
                  <a:cubicBezTo>
                    <a:pt x="141477" y="25393"/>
                    <a:pt x="325336" y="25499"/>
                    <a:pt x="602589" y="0"/>
                  </a:cubicBezTo>
                  <a:cubicBezTo>
                    <a:pt x="879842" y="-25499"/>
                    <a:pt x="923946" y="-16545"/>
                    <a:pt x="1040836" y="0"/>
                  </a:cubicBezTo>
                  <a:cubicBezTo>
                    <a:pt x="1157726" y="16545"/>
                    <a:pt x="1496800" y="34351"/>
                    <a:pt x="1889939" y="0"/>
                  </a:cubicBezTo>
                  <a:cubicBezTo>
                    <a:pt x="2283078" y="-34351"/>
                    <a:pt x="2316137" y="-6160"/>
                    <a:pt x="2492529" y="0"/>
                  </a:cubicBezTo>
                  <a:cubicBezTo>
                    <a:pt x="2668921" y="6160"/>
                    <a:pt x="2958116" y="442"/>
                    <a:pt x="3095118" y="0"/>
                  </a:cubicBezTo>
                  <a:cubicBezTo>
                    <a:pt x="3232120" y="-442"/>
                    <a:pt x="3609253" y="-24588"/>
                    <a:pt x="3944221" y="0"/>
                  </a:cubicBezTo>
                  <a:cubicBezTo>
                    <a:pt x="4279189" y="24588"/>
                    <a:pt x="4236165" y="-22617"/>
                    <a:pt x="4464639" y="0"/>
                  </a:cubicBezTo>
                  <a:cubicBezTo>
                    <a:pt x="4693113" y="22617"/>
                    <a:pt x="5117640" y="-39846"/>
                    <a:pt x="5313742" y="0"/>
                  </a:cubicBezTo>
                  <a:cubicBezTo>
                    <a:pt x="5509844" y="39846"/>
                    <a:pt x="5848307" y="-14511"/>
                    <a:pt x="6162845" y="0"/>
                  </a:cubicBezTo>
                  <a:cubicBezTo>
                    <a:pt x="6477383" y="14511"/>
                    <a:pt x="6525207" y="-19172"/>
                    <a:pt x="6847606" y="0"/>
                  </a:cubicBezTo>
                  <a:cubicBezTo>
                    <a:pt x="7170005" y="19172"/>
                    <a:pt x="7631187" y="-32623"/>
                    <a:pt x="8217127" y="0"/>
                  </a:cubicBezTo>
                  <a:cubicBezTo>
                    <a:pt x="8216139" y="321265"/>
                    <a:pt x="8191967" y="434936"/>
                    <a:pt x="8217127" y="673493"/>
                  </a:cubicBezTo>
                  <a:cubicBezTo>
                    <a:pt x="8242287" y="912050"/>
                    <a:pt x="8223218" y="1145314"/>
                    <a:pt x="8217127" y="1305327"/>
                  </a:cubicBezTo>
                  <a:cubicBezTo>
                    <a:pt x="8211036" y="1465340"/>
                    <a:pt x="8214463" y="1884299"/>
                    <a:pt x="8217127" y="2082968"/>
                  </a:cubicBezTo>
                  <a:cubicBezTo>
                    <a:pt x="8017538" y="2103313"/>
                    <a:pt x="7738561" y="2057107"/>
                    <a:pt x="7532366" y="2082968"/>
                  </a:cubicBezTo>
                  <a:cubicBezTo>
                    <a:pt x="7326171" y="2108829"/>
                    <a:pt x="7101841" y="2114235"/>
                    <a:pt x="6847606" y="2082968"/>
                  </a:cubicBezTo>
                  <a:cubicBezTo>
                    <a:pt x="6593371" y="2051701"/>
                    <a:pt x="6281648" y="2066742"/>
                    <a:pt x="5998503" y="2082968"/>
                  </a:cubicBezTo>
                  <a:cubicBezTo>
                    <a:pt x="5715358" y="2099194"/>
                    <a:pt x="5654370" y="2116098"/>
                    <a:pt x="5313742" y="2082968"/>
                  </a:cubicBezTo>
                  <a:cubicBezTo>
                    <a:pt x="4973114" y="2049838"/>
                    <a:pt x="5033007" y="2065466"/>
                    <a:pt x="4875495" y="2082968"/>
                  </a:cubicBezTo>
                  <a:cubicBezTo>
                    <a:pt x="4717983" y="2100470"/>
                    <a:pt x="4522994" y="2060464"/>
                    <a:pt x="4355077" y="2082968"/>
                  </a:cubicBezTo>
                  <a:cubicBezTo>
                    <a:pt x="4187160" y="2105472"/>
                    <a:pt x="3774603" y="2115582"/>
                    <a:pt x="3505974" y="2082968"/>
                  </a:cubicBezTo>
                  <a:cubicBezTo>
                    <a:pt x="3237345" y="2050354"/>
                    <a:pt x="3006356" y="2092643"/>
                    <a:pt x="2821214" y="2082968"/>
                  </a:cubicBezTo>
                  <a:cubicBezTo>
                    <a:pt x="2636072" y="2073293"/>
                    <a:pt x="2427983" y="2078359"/>
                    <a:pt x="2300796" y="2082968"/>
                  </a:cubicBezTo>
                  <a:cubicBezTo>
                    <a:pt x="2173609" y="2087577"/>
                    <a:pt x="1938306" y="2062093"/>
                    <a:pt x="1616035" y="2082968"/>
                  </a:cubicBezTo>
                  <a:cubicBezTo>
                    <a:pt x="1293764" y="2103843"/>
                    <a:pt x="1392761" y="2076539"/>
                    <a:pt x="1177788" y="2082968"/>
                  </a:cubicBezTo>
                  <a:cubicBezTo>
                    <a:pt x="962815" y="2089397"/>
                    <a:pt x="899823" y="2100686"/>
                    <a:pt x="739541" y="2082968"/>
                  </a:cubicBezTo>
                  <a:cubicBezTo>
                    <a:pt x="579259" y="2065250"/>
                    <a:pt x="149113" y="2084780"/>
                    <a:pt x="0" y="2082968"/>
                  </a:cubicBezTo>
                  <a:cubicBezTo>
                    <a:pt x="-8846" y="1832357"/>
                    <a:pt x="-29383" y="1612072"/>
                    <a:pt x="0" y="1430305"/>
                  </a:cubicBezTo>
                  <a:cubicBezTo>
                    <a:pt x="29383" y="1248538"/>
                    <a:pt x="-28255" y="949635"/>
                    <a:pt x="0" y="694323"/>
                  </a:cubicBezTo>
                  <a:cubicBezTo>
                    <a:pt x="28255" y="439011"/>
                    <a:pt x="5768" y="188081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 w="38100">
              <a:solidFill>
                <a:srgbClr val="19A1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64号-萌趣软糖体"/>
                <a:cs typeface="+mn-cs"/>
              </a:endParaRPr>
            </a:p>
          </p:txBody>
        </p:sp>
        <p:pic>
          <p:nvPicPr>
            <p:cNvPr id="5" name="图片 4" descr="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60" cy="3031"/>
            </a:xfrm>
            <a:prstGeom prst="rect">
              <a:avLst/>
            </a:prstGeom>
          </p:spPr>
        </p:pic>
      </p:grpSp>
      <p:pic>
        <p:nvPicPr>
          <p:cNvPr id="17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60" y="4399280"/>
            <a:ext cx="12192000" cy="2458720"/>
          </a:xfrm>
          <a:prstGeom prst="rect">
            <a:avLst/>
          </a:prstGeom>
        </p:spPr>
      </p:pic>
      <p:pic>
        <p:nvPicPr>
          <p:cNvPr id="15" name="图片 3" descr="C:\Users\Am'be'r\Desktop\千库网_小学生排队放学_元素编号13058370.png千库网_小学生排队放学_元素编号1305837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7029" y="5210822"/>
            <a:ext cx="2655417" cy="1647177"/>
          </a:xfrm>
          <a:prstGeom prst="rect">
            <a:avLst/>
          </a:prstGeom>
        </p:spPr>
      </p:pic>
      <p:sp>
        <p:nvSpPr>
          <p:cNvPr id="19" name="矩形 12">
            <a:extLst>
              <a:ext uri="{FF2B5EF4-FFF2-40B4-BE49-F238E27FC236}">
                <a16:creationId xmlns:a16="http://schemas.microsoft.com/office/drawing/2014/main" id="{A4EFF30D-566E-44C0-AB3D-FDDFD2E1A742}"/>
              </a:ext>
            </a:extLst>
          </p:cNvPr>
          <p:cNvSpPr/>
          <p:nvPr/>
        </p:nvSpPr>
        <p:spPr>
          <a:xfrm>
            <a:off x="628337" y="2173502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包图简圆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AE821D81-CA24-49B9-BAA7-1CAC32A1DC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48" y="5940962"/>
            <a:ext cx="1338262" cy="780299"/>
          </a:xfrm>
          <a:prstGeom prst="rect">
            <a:avLst/>
          </a:prstGeom>
        </p:spPr>
      </p:pic>
      <p:sp>
        <p:nvSpPr>
          <p:cNvPr id="21" name="矩形 14">
            <a:extLst>
              <a:ext uri="{FF2B5EF4-FFF2-40B4-BE49-F238E27FC236}">
                <a16:creationId xmlns:a16="http://schemas.microsoft.com/office/drawing/2014/main" id="{0B204D69-0F62-499A-B99D-377F91EAAEDC}"/>
              </a:ext>
            </a:extLst>
          </p:cNvPr>
          <p:cNvSpPr/>
          <p:nvPr/>
        </p:nvSpPr>
        <p:spPr>
          <a:xfrm>
            <a:off x="11112383" y="4354349"/>
            <a:ext cx="505931" cy="78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:a16="http://schemas.microsoft.com/office/drawing/2014/main" id="{9F9AC201-14E9-48A4-BCD3-03520F814E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360" y="4315966"/>
            <a:ext cx="1338262" cy="780299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444CE738-EA8F-4D49-B5C2-4310EE35C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006" y="247994"/>
            <a:ext cx="2236787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1">
            <a:hlinkClick r:id="" action="ppaction://noaction"/>
            <a:extLst>
              <a:ext uri="{FF2B5EF4-FFF2-40B4-BE49-F238E27FC236}">
                <a16:creationId xmlns:a16="http://schemas.microsoft.com/office/drawing/2014/main" id="{183C79EC-0C75-4B4D-AB23-82680B26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41" y="558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EE0BC6D-1AB1-4CBF-88C6-665C1A8DEDFB}"/>
              </a:ext>
            </a:extLst>
          </p:cNvPr>
          <p:cNvSpPr txBox="1"/>
          <p:nvPr/>
        </p:nvSpPr>
        <p:spPr>
          <a:xfrm>
            <a:off x="997160" y="2723794"/>
            <a:ext cx="93290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</a:endParaRPr>
          </a:p>
        </p:txBody>
      </p:sp>
      <p:pic>
        <p:nvPicPr>
          <p:cNvPr id="29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4DB7D66D-EA91-4987-B5D7-C9A6ACC0F9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269">
            <a:off x="3922662" y="-323858"/>
            <a:ext cx="3542059" cy="35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507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5"/>
            <a:ext cx="11445272" cy="631792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9D136B-4644-0B05-AA4F-433AF34598AB}"/>
              </a:ext>
            </a:extLst>
          </p:cNvPr>
          <p:cNvGrpSpPr/>
          <p:nvPr/>
        </p:nvGrpSpPr>
        <p:grpSpPr>
          <a:xfrm>
            <a:off x="3060403" y="811658"/>
            <a:ext cx="8528845" cy="2397380"/>
            <a:chOff x="4175629" y="361066"/>
            <a:chExt cx="4412036" cy="29395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BF489F-1A65-AD10-EBE5-36F088746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D59B84-C926-85F7-1DB9-ED7C4EC4DE1C}"/>
                </a:ext>
              </a:extLst>
            </p:cNvPr>
            <p:cNvSpPr txBox="1"/>
            <p:nvPr/>
          </p:nvSpPr>
          <p:spPr>
            <a:xfrm>
              <a:off x="4637577" y="1015070"/>
              <a:ext cx="3477509" cy="192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/>
                <a:t>Em</a:t>
              </a:r>
              <a:r>
                <a:rPr lang="en-US" sz="4800" b="1" dirty="0"/>
                <a:t> </a:t>
              </a:r>
              <a:r>
                <a:rPr lang="en-US" sz="4800" b="1" dirty="0" err="1"/>
                <a:t>cảm</a:t>
              </a:r>
              <a:r>
                <a:rPr lang="en-US" sz="4800" b="1" dirty="0"/>
                <a:t> </a:t>
              </a:r>
              <a:r>
                <a:rPr lang="en-US" sz="4800" b="1" dirty="0" err="1"/>
                <a:t>thấy</a:t>
              </a:r>
              <a:r>
                <a:rPr lang="en-US" sz="4800" b="1" dirty="0"/>
                <a:t> </a:t>
              </a:r>
              <a:r>
                <a:rPr lang="en-US" sz="4800" b="1" dirty="0" err="1"/>
                <a:t>thế</a:t>
              </a:r>
              <a:r>
                <a:rPr lang="en-US" sz="4800" b="1" dirty="0"/>
                <a:t> </a:t>
              </a:r>
              <a:r>
                <a:rPr lang="en-US" sz="4800" b="1" dirty="0" err="1"/>
                <a:t>nào</a:t>
              </a:r>
              <a:r>
                <a:rPr lang="en-US" sz="4800" b="1" dirty="0"/>
                <a:t> </a:t>
              </a:r>
              <a:r>
                <a:rPr lang="en-US" sz="4800" b="1" dirty="0" err="1"/>
                <a:t>sau</a:t>
              </a:r>
              <a:r>
                <a:rPr lang="en-US" sz="4800" b="1" dirty="0"/>
                <a:t> </a:t>
              </a:r>
              <a:r>
                <a:rPr lang="en-US" sz="4800" b="1" dirty="0" err="1" smtClean="0"/>
                <a:t>tiết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học</a:t>
              </a:r>
              <a:r>
                <a:rPr lang="en-US" sz="4800" b="1" dirty="0" smtClean="0"/>
                <a:t> </a:t>
              </a:r>
              <a:r>
                <a:rPr lang="en-US" sz="4800" b="1" dirty="0" err="1"/>
                <a:t>này</a:t>
              </a:r>
              <a:r>
                <a:rPr lang="en-US" sz="4800" b="1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32A6ACB-9576-043E-77A1-4646A7DC94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79" y="2894564"/>
            <a:ext cx="3125065" cy="382795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C87D2EE-7919-0535-2C06-1E64D0B158A4}"/>
              </a:ext>
            </a:extLst>
          </p:cNvPr>
          <p:cNvGrpSpPr/>
          <p:nvPr/>
        </p:nvGrpSpPr>
        <p:grpSpPr>
          <a:xfrm>
            <a:off x="3663155" y="3226085"/>
            <a:ext cx="8528845" cy="2397380"/>
            <a:chOff x="4175629" y="361066"/>
            <a:chExt cx="4412036" cy="29395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C5CED67-1A92-D309-53A3-A6B5CBB3F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A59CAA4-9C66-308B-953C-59D8A5FC4D55}"/>
                </a:ext>
              </a:extLst>
            </p:cNvPr>
            <p:cNvSpPr txBox="1"/>
            <p:nvPr/>
          </p:nvSpPr>
          <p:spPr>
            <a:xfrm>
              <a:off x="4637577" y="1015070"/>
              <a:ext cx="3477509" cy="19246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 smtClean="0"/>
                <a:t>Tiết</a:t>
              </a:r>
              <a:r>
                <a:rPr lang="en-US" sz="4800" b="1" dirty="0" smtClean="0"/>
                <a:t> </a:t>
              </a:r>
              <a:r>
                <a:rPr lang="en-US" sz="4800" b="1" dirty="0" err="1" smtClean="0"/>
                <a:t>học</a:t>
              </a:r>
              <a:r>
                <a:rPr lang="en-US" sz="4800" b="1" dirty="0" smtClean="0"/>
                <a:t> </a:t>
              </a:r>
              <a:r>
                <a:rPr lang="en-US" sz="4800" b="1" dirty="0" err="1"/>
                <a:t>giúp</a:t>
              </a:r>
              <a:r>
                <a:rPr lang="en-US" sz="4800" b="1" dirty="0"/>
                <a:t> </a:t>
              </a:r>
              <a:r>
                <a:rPr lang="en-US" sz="4800" b="1" dirty="0" err="1"/>
                <a:t>em</a:t>
              </a:r>
              <a:r>
                <a:rPr lang="en-US" sz="4800" b="1" dirty="0"/>
                <a:t> </a:t>
              </a:r>
              <a:r>
                <a:rPr lang="en-US" sz="4800" b="1" dirty="0" err="1"/>
                <a:t>nhận</a:t>
              </a:r>
              <a:r>
                <a:rPr lang="en-US" sz="4800" b="1" dirty="0"/>
                <a:t> </a:t>
              </a:r>
              <a:r>
                <a:rPr lang="en-US" sz="4800" b="1" dirty="0" err="1"/>
                <a:t>ra</a:t>
              </a:r>
              <a:r>
                <a:rPr lang="en-US" sz="4800" b="1" dirty="0"/>
                <a:t> </a:t>
              </a:r>
              <a:r>
                <a:rPr lang="en-US" sz="4800" b="1" dirty="0" err="1"/>
                <a:t>điều</a:t>
              </a:r>
              <a:r>
                <a:rPr lang="en-US" sz="4800" b="1" dirty="0"/>
                <a:t> </a:t>
              </a:r>
              <a:r>
                <a:rPr lang="en-US" sz="4800" b="1" dirty="0" err="1"/>
                <a:t>gì</a:t>
              </a:r>
              <a:r>
                <a:rPr lang="en-US" sz="48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322291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213296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64号-萌趣软糖体"/>
                <a:cs typeface="Times New Roman" panose="02020603050405020304" pitchFamily="18" charset="0"/>
              </a:rPr>
              <a:t>TRÒ CHƠI: NGƯỜI ĐÓ LÀ AI?</a:t>
            </a:r>
            <a:r>
              <a:rPr kumimoji="0" lang="en-US" altLang="zh-CN" sz="4000" b="1" i="0" u="none" strike="noStrike" kern="1200" normalizeH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ea typeface="字魂64号-萌趣软糖体"/>
                <a:cs typeface="Times New Roman" panose="02020603050405020304" pitchFamily="18" charset="0"/>
              </a:rPr>
              <a:t> </a:t>
            </a:r>
            <a:endParaRPr kumimoji="0" lang="zh-CN" altLang="en-US" sz="4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ea typeface="字魂64号-萌趣软糖体"/>
              <a:cs typeface="Times New Roman" panose="02020603050405020304" pitchFamily="18" charset="0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8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62579" y="1495742"/>
            <a:ext cx="3681095" cy="5807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5737" y="198859"/>
            <a:ext cx="779136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932006" y="901472"/>
            <a:ext cx="8106310" cy="4161033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8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56056" y="1425339"/>
            <a:ext cx="3681095" cy="5807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347" y="1115854"/>
            <a:ext cx="29787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60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spc="50" dirty="0" err="1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60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1459" y="2478064"/>
            <a:ext cx="713721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SỰ KHÁC BIỆT</a:t>
            </a:r>
          </a:p>
          <a:p>
            <a:pPr algn="ctr"/>
            <a:r>
              <a:rPr lang="en-US" sz="4000" b="1" cap="none" spc="0" dirty="0" smtClean="0">
                <a:ln/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KHÁC</a:t>
            </a:r>
            <a:endParaRPr lang="en-US" sz="4000" b="1" cap="none" spc="0" dirty="0">
              <a:ln/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213296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2" name="图片 1" descr="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4076065"/>
            <a:ext cx="2945130" cy="285686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310" y="4229735"/>
            <a:ext cx="3763645" cy="2509520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8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pic>
        <p:nvPicPr>
          <p:cNvPr id="6" name="图片 5" descr="千库网_人物儿童_元素编号1331917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8662579" y="1495742"/>
            <a:ext cx="3681095" cy="5807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A83350-D7E8-BD4F-AF7C-34A19FF85D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61725" y="2533719"/>
            <a:ext cx="7254869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46405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3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A3F01FB8-498A-5AF3-176B-1136270E8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0" y="1959591"/>
            <a:ext cx="3283357" cy="502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F29CEF3D-2BAA-60E7-CBEE-089B8E3B1F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19184" y="2075660"/>
            <a:ext cx="3179189" cy="498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5F21309-19F5-460F-A3AC-278AE261C4F7}"/>
              </a:ext>
            </a:extLst>
          </p:cNvPr>
          <p:cNvGrpSpPr/>
          <p:nvPr/>
        </p:nvGrpSpPr>
        <p:grpSpPr>
          <a:xfrm>
            <a:off x="344802" y="896567"/>
            <a:ext cx="11298554" cy="1567815"/>
            <a:chOff x="7958" y="6360"/>
            <a:chExt cx="14433" cy="2469"/>
          </a:xfrm>
          <a:solidFill>
            <a:srgbClr val="FFFF00"/>
          </a:solidFill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E06B9A48-8549-4277-9B1F-576C1384B202}"/>
                </a:ext>
              </a:extLst>
            </p:cNvPr>
            <p:cNvSpPr/>
            <p:nvPr/>
          </p:nvSpPr>
          <p:spPr>
            <a:xfrm>
              <a:off x="9750" y="6443"/>
              <a:ext cx="12641" cy="2225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rPr>
                <a:t>1.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Tìm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hiểu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một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số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biểu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hiện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tôn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trọng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sự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khác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 </a:t>
              </a:r>
              <a:r>
                <a:rPr lang="en-US" sz="4000" b="1" kern="0" dirty="0" err="1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biệt</a:t>
              </a:r>
              <a:r>
                <a:rPr lang="en-US" sz="4000" b="1" kern="0" dirty="0" smtClean="0">
                  <a:solidFill>
                    <a:srgbClr val="000000"/>
                  </a:solidFill>
                  <a:latin typeface="Arial"/>
                  <a:sym typeface="Arial" panose="020B0604020202020204"/>
                </a:rPr>
                <a:t>.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anose="020B0604020202020204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268923-0061-D30E-9442-8AA0378C4AC3}"/>
                </a:ext>
              </a:extLst>
            </p:cNvPr>
            <p:cNvGrpSpPr/>
            <p:nvPr/>
          </p:nvGrpSpPr>
          <p:grpSpPr>
            <a:xfrm>
              <a:off x="7958" y="6360"/>
              <a:ext cx="2047" cy="2469"/>
              <a:chOff x="4830" y="484"/>
              <a:chExt cx="2847" cy="3383"/>
            </a:xfrm>
            <a:grpFill/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A3D5B02-846F-EE38-3014-CC698E81DDE9}"/>
                  </a:ext>
                </a:extLst>
              </p:cNvPr>
              <p:cNvSpPr/>
              <p:nvPr/>
            </p:nvSpPr>
            <p:spPr>
              <a:xfrm>
                <a:off x="4830" y="484"/>
                <a:ext cx="2847" cy="338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 panose="020B0604020202020204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E498C2-69AD-9304-9A16-2FD0F97A2D0F}"/>
                  </a:ext>
                </a:extLst>
              </p:cNvPr>
              <p:cNvPicPr/>
              <p:nvPr/>
            </p:nvPicPr>
            <p:blipFill>
              <a:blip r:embed="rId6"/>
              <a:srcRect l="10062" t="6494" r="2926" b="8123"/>
              <a:stretch>
                <a:fillRect/>
              </a:stretch>
            </p:blipFill>
            <p:spPr>
              <a:xfrm>
                <a:off x="4966" y="527"/>
                <a:ext cx="2711" cy="3053"/>
              </a:xfrm>
              <a:prstGeom prst="ellipse">
                <a:avLst/>
              </a:prstGeom>
              <a:grpFill/>
              <a:ln w="76200">
                <a:solidFill>
                  <a:schemeClr val="tx1">
                    <a:alpha val="0"/>
                  </a:schemeClr>
                </a:solidFill>
              </a:ln>
            </p:spPr>
          </p:pic>
        </p:grpSp>
      </p:grpSp>
      <p:sp>
        <p:nvSpPr>
          <p:cNvPr id="12" name="Hộp Văn bản 99">
            <a:extLst>
              <a:ext uri="{FF2B5EF4-FFF2-40B4-BE49-F238E27FC236}">
                <a16:creationId xmlns:a16="http://schemas.microsoft.com/office/drawing/2014/main" id="{B636A361-E8F0-6C0E-5364-B2D5E635E277}"/>
              </a:ext>
            </a:extLst>
          </p:cNvPr>
          <p:cNvSpPr txBox="1"/>
          <p:nvPr/>
        </p:nvSpPr>
        <p:spPr>
          <a:xfrm>
            <a:off x="3513665" y="2853926"/>
            <a:ext cx="5283201" cy="2389406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96921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pic>
        <p:nvPicPr>
          <p:cNvPr id="2" name="video Đạo đức Thá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406400"/>
            <a:ext cx="6011333" cy="5706533"/>
          </a:xfrm>
          <a:prstGeom prst="rect">
            <a:avLst/>
          </a:prstGeom>
        </p:spPr>
      </p:pic>
      <p:pic>
        <p:nvPicPr>
          <p:cNvPr id="3" name="video đạo đức Ng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52846" y="406399"/>
            <a:ext cx="6039153" cy="570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7D8BD29-647C-87AE-B3B8-199139F3F6DA}"/>
              </a:ext>
            </a:extLst>
          </p:cNvPr>
          <p:cNvSpPr/>
          <p:nvPr/>
        </p:nvSpPr>
        <p:spPr>
          <a:xfrm>
            <a:off x="720069" y="664976"/>
            <a:ext cx="11109074" cy="5634224"/>
          </a:xfrm>
          <a:prstGeom prst="roundRect">
            <a:avLst/>
          </a:prstGeom>
          <a:solidFill>
            <a:schemeClr val="lt1">
              <a:alpha val="80000"/>
            </a:schemeClr>
          </a:solidFill>
          <a:ln w="38100">
            <a:solidFill>
              <a:srgbClr val="F76B6C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B1B284-268B-4A23-A4DF-F1D34743FB06}"/>
              </a:ext>
            </a:extLst>
          </p:cNvPr>
          <p:cNvSpPr/>
          <p:nvPr/>
        </p:nvSpPr>
        <p:spPr>
          <a:xfrm>
            <a:off x="1624454" y="2299038"/>
            <a:ext cx="9446317" cy="3644565"/>
          </a:xfrm>
          <a:custGeom>
            <a:avLst/>
            <a:gdLst>
              <a:gd name="connsiteX0" fmla="*/ 9291435 w 9446317"/>
              <a:gd name="connsiteY0" fmla="*/ 0 h 3644565"/>
              <a:gd name="connsiteX1" fmla="*/ 9336008 w 9446317"/>
              <a:gd name="connsiteY1" fmla="*/ 54022 h 3644565"/>
              <a:gd name="connsiteX2" fmla="*/ 9446317 w 9446317"/>
              <a:gd name="connsiteY2" fmla="*/ 415150 h 3644565"/>
              <a:gd name="connsiteX3" fmla="*/ 9446317 w 9446317"/>
              <a:gd name="connsiteY3" fmla="*/ 2998666 h 3644565"/>
              <a:gd name="connsiteX4" fmla="*/ 8800418 w 9446317"/>
              <a:gd name="connsiteY4" fmla="*/ 3644565 h 3644565"/>
              <a:gd name="connsiteX5" fmla="*/ 588987 w 9446317"/>
              <a:gd name="connsiteY5" fmla="*/ 3644565 h 3644565"/>
              <a:gd name="connsiteX6" fmla="*/ 53398 w 9446317"/>
              <a:gd name="connsiteY6" fmla="*/ 3359794 h 3644565"/>
              <a:gd name="connsiteX7" fmla="*/ 0 w 9446317"/>
              <a:gd name="connsiteY7" fmla="*/ 3261416 h 3644565"/>
              <a:gd name="connsiteX8" fmla="*/ 34298 w 9446317"/>
              <a:gd name="connsiteY8" fmla="*/ 3302986 h 3644565"/>
              <a:gd name="connsiteX9" fmla="*/ 491017 w 9446317"/>
              <a:gd name="connsiteY9" fmla="*/ 3492165 h 3644565"/>
              <a:gd name="connsiteX10" fmla="*/ 8702448 w 9446317"/>
              <a:gd name="connsiteY10" fmla="*/ 3492165 h 3644565"/>
              <a:gd name="connsiteX11" fmla="*/ 9348347 w 9446317"/>
              <a:gd name="connsiteY11" fmla="*/ 2846266 h 3644565"/>
              <a:gd name="connsiteX12" fmla="*/ 9348347 w 9446317"/>
              <a:gd name="connsiteY12" fmla="*/ 262750 h 3644565"/>
              <a:gd name="connsiteX13" fmla="*/ 9297589 w 9446317"/>
              <a:gd name="connsiteY13" fmla="*/ 11337 h 36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6317" h="3644565">
                <a:moveTo>
                  <a:pt x="9291435" y="0"/>
                </a:moveTo>
                <a:lnTo>
                  <a:pt x="9336008" y="54022"/>
                </a:lnTo>
                <a:cubicBezTo>
                  <a:pt x="9405651" y="157108"/>
                  <a:pt x="9446317" y="281380"/>
                  <a:pt x="9446317" y="415150"/>
                </a:cubicBezTo>
                <a:lnTo>
                  <a:pt x="9446317" y="2998666"/>
                </a:lnTo>
                <a:cubicBezTo>
                  <a:pt x="9446317" y="3355386"/>
                  <a:pt x="9157138" y="3644565"/>
                  <a:pt x="8800418" y="3644565"/>
                </a:cubicBezTo>
                <a:lnTo>
                  <a:pt x="588987" y="3644565"/>
                </a:lnTo>
                <a:cubicBezTo>
                  <a:pt x="366037" y="3644565"/>
                  <a:pt x="169470" y="3531605"/>
                  <a:pt x="53398" y="3359794"/>
                </a:cubicBezTo>
                <a:lnTo>
                  <a:pt x="0" y="3261416"/>
                </a:lnTo>
                <a:lnTo>
                  <a:pt x="34298" y="3302986"/>
                </a:lnTo>
                <a:cubicBezTo>
                  <a:pt x="151182" y="3419870"/>
                  <a:pt x="312657" y="3492165"/>
                  <a:pt x="491017" y="3492165"/>
                </a:cubicBezTo>
                <a:lnTo>
                  <a:pt x="8702448" y="3492165"/>
                </a:lnTo>
                <a:cubicBezTo>
                  <a:pt x="9059168" y="3492165"/>
                  <a:pt x="9348347" y="3202986"/>
                  <a:pt x="9348347" y="2846266"/>
                </a:cubicBezTo>
                <a:lnTo>
                  <a:pt x="9348347" y="262750"/>
                </a:lnTo>
                <a:cubicBezTo>
                  <a:pt x="9348347" y="173570"/>
                  <a:pt x="9330273" y="88611"/>
                  <a:pt x="9297589" y="11337"/>
                </a:cubicBezTo>
                <a:close/>
              </a:path>
            </a:pathLst>
          </a:custGeom>
          <a:solidFill>
            <a:srgbClr val="FC1839">
              <a:alpha val="59000"/>
            </a:srgbClr>
          </a:solidFill>
          <a:ln>
            <a:solidFill>
              <a:srgbClr val="FC1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57D60F-0B6F-4729-90D7-1576895B405C}"/>
              </a:ext>
            </a:extLst>
          </p:cNvPr>
          <p:cNvSpPr/>
          <p:nvPr/>
        </p:nvSpPr>
        <p:spPr>
          <a:xfrm>
            <a:off x="1482940" y="1861457"/>
            <a:ext cx="9446317" cy="3884047"/>
          </a:xfrm>
          <a:prstGeom prst="roundRect">
            <a:avLst/>
          </a:prstGeom>
          <a:noFill/>
          <a:ln w="57150">
            <a:solidFill>
              <a:srgbClr val="FC18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59号-创粗黑"/>
              <a:cs typeface="+mn-cs"/>
            </a:endParaRPr>
          </a:p>
        </p:txBody>
      </p:sp>
      <p:pic>
        <p:nvPicPr>
          <p:cNvPr id="3" name="video đạo đức Ho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4732" y="610503"/>
            <a:ext cx="5785821" cy="5409293"/>
          </a:xfrm>
          <a:prstGeom prst="rect">
            <a:avLst/>
          </a:prstGeom>
        </p:spPr>
      </p:pic>
      <p:pic>
        <p:nvPicPr>
          <p:cNvPr id="4" name="Video đạo đức Luâ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80553" y="675835"/>
            <a:ext cx="6066307" cy="527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7"/>
          <p:cNvSpPr/>
          <p:nvPr userDrawn="1"/>
        </p:nvSpPr>
        <p:spPr>
          <a:xfrm>
            <a:off x="452845" y="432196"/>
            <a:ext cx="11445272" cy="6225458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grpSp>
        <p:nvGrpSpPr>
          <p:cNvPr id="4" name="Nhóm 95">
            <a:extLst>
              <a:ext uri="{FF2B5EF4-FFF2-40B4-BE49-F238E27FC236}">
                <a16:creationId xmlns:a16="http://schemas.microsoft.com/office/drawing/2014/main" id="{CBCAFE6B-50F5-C055-0639-B1ED99BC53E1}"/>
              </a:ext>
            </a:extLst>
          </p:cNvPr>
          <p:cNvGrpSpPr/>
          <p:nvPr/>
        </p:nvGrpSpPr>
        <p:grpSpPr>
          <a:xfrm>
            <a:off x="2218267" y="2859544"/>
            <a:ext cx="6510865" cy="3798110"/>
            <a:chOff x="1124976" y="1819729"/>
            <a:chExt cx="6487886" cy="4203699"/>
          </a:xfrm>
        </p:grpSpPr>
        <p:sp>
          <p:nvSpPr>
            <p:cNvPr id="5" name="Hình Bầu dục 97">
              <a:extLst>
                <a:ext uri="{FF2B5EF4-FFF2-40B4-BE49-F238E27FC236}">
                  <a16:creationId xmlns:a16="http://schemas.microsoft.com/office/drawing/2014/main" id="{3B46A0EA-8D98-B875-58D6-FA3999B53E80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buClr>
                  <a:srgbClr val="000000"/>
                </a:buClr>
              </a:pPr>
              <a:endParaRPr lang="en-US" sz="1400" kern="0" dirty="0">
                <a:solidFill>
                  <a:prstClr val="white"/>
                </a:solidFill>
                <a:latin typeface="Calibri"/>
                <a:sym typeface="Arial"/>
              </a:endParaRPr>
            </a:p>
          </p:txBody>
        </p:sp>
        <p:pic>
          <p:nvPicPr>
            <p:cNvPr id="7" name="Hình ảnh 98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E60B122A-088A-4334-90CF-0DF132DA9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56" y="1819729"/>
              <a:ext cx="6081725" cy="3557762"/>
            </a:xfrm>
            <a:prstGeom prst="rect">
              <a:avLst/>
            </a:prstGeom>
          </p:spPr>
        </p:pic>
      </p:grpSp>
      <p:pic>
        <p:nvPicPr>
          <p:cNvPr id="8" name="Picture 4" descr="Cute smiling happy alarm time clock Royalty Free Vector">
            <a:extLst>
              <a:ext uri="{FF2B5EF4-FFF2-40B4-BE49-F238E27FC236}">
                <a16:creationId xmlns:a16="http://schemas.microsoft.com/office/drawing/2014/main" id="{5519A2C2-D181-0F2B-496E-8722E1044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1722" y1="26574" x2="21722" y2="26574"/>
                        <a14:foregroundMark x1="62763" y1="19352" x2="62763" y2="19352"/>
                        <a14:foregroundMark x1="31832" y1="18241" x2="31832" y2="18241"/>
                        <a14:foregroundMark x1="34835" y1="18889" x2="34835" y2="18889"/>
                        <a14:foregroundMark x1="36236" y1="21204" x2="36236" y2="21204"/>
                        <a14:foregroundMark x1="15716" y1="27315" x2="15716" y2="27315"/>
                        <a14:foregroundMark x1="16016" y1="30463" x2="16016" y2="30463"/>
                        <a14:foregroundMark x1="16116" y1="33333" x2="16116" y2="33333"/>
                        <a14:foregroundMark x1="22022" y1="26759" x2="22022" y2="26759"/>
                        <a14:foregroundMark x1="20721" y1="26759" x2="21021" y2="28426"/>
                        <a14:foregroundMark x1="61562" y1="19907" x2="61762" y2="20926"/>
                        <a14:foregroundMark x1="60260" y1="15000" x2="60260" y2="15000"/>
                        <a14:foregroundMark x1="57558" y1="16481" x2="57558" y2="16481"/>
                        <a14:foregroundMark x1="55656" y1="18889" x2="55656" y2="18889"/>
                        <a14:foregroundMark x1="77878" y1="22963" x2="77878" y2="22963"/>
                        <a14:foregroundMark x1="79379" y1="25463" x2="79379" y2="25463"/>
                        <a14:foregroundMark x1="77177" y1="27778" x2="77177" y2="27778"/>
                        <a14:foregroundMark x1="77578" y1="28426" x2="77578" y2="28426"/>
                        <a14:foregroundMark x1="77578" y1="26019" x2="77578" y2="2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1191">
            <a:off x="7657260" y="1781890"/>
            <a:ext cx="5186868" cy="560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0467" y="677333"/>
            <a:ext cx="10303933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8">
            <a:extLst>
              <a:ext uri="{FF2B5EF4-FFF2-40B4-BE49-F238E27FC236}">
                <a16:creationId xmlns:a16="http://schemas.microsoft.com/office/drawing/2014/main" id="{A59070BC-4996-D2D2-FB99-24D3F807E4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9" y="1886033"/>
            <a:ext cx="4965474" cy="2332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17EDCA8-B69A-1FDA-6768-E92BFAA3F559}"/>
              </a:ext>
            </a:extLst>
          </p:cNvPr>
          <p:cNvSpPr txBox="1"/>
          <p:nvPr/>
        </p:nvSpPr>
        <p:spPr>
          <a:xfrm rot="21242213">
            <a:off x="1125124" y="2836037"/>
            <a:ext cx="3449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THẢO LUẬN N4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4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" y="237067"/>
            <a:ext cx="11624733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7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312</Words>
  <Application>Microsoft Office PowerPoint</Application>
  <PresentationFormat>Widescreen</PresentationFormat>
  <Paragraphs>32</Paragraphs>
  <Slides>18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Arial</vt:lpstr>
      <vt:lpstr>Calibri</vt:lpstr>
      <vt:lpstr>Calibri Light</vt:lpstr>
      <vt:lpstr>等线</vt:lpstr>
      <vt:lpstr>Times New Roman</vt:lpstr>
      <vt:lpstr>包图简圆体</vt:lpstr>
      <vt:lpstr>字魂36号-正文宋楷</vt:lpstr>
      <vt:lpstr>字魂59号-创粗黑</vt:lpstr>
      <vt:lpstr>字魂64号-萌趣软糖体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59</cp:revision>
  <dcterms:created xsi:type="dcterms:W3CDTF">2023-07-01T00:47:13Z</dcterms:created>
  <dcterms:modified xsi:type="dcterms:W3CDTF">2025-04-02T14:53:31Z</dcterms:modified>
</cp:coreProperties>
</file>