
<file path=[Content_Types].xml><?xml version="1.0" encoding="utf-8"?>
<Types xmlns="http://schemas.openxmlformats.org/package/2006/content-types">
  <Default Extension="png" ContentType="image/png"/>
  <Default Extension="mp3" ContentType="audio/mpe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96" r:id="rId2"/>
    <p:sldId id="294"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C47A0-FDE2-497F-80C4-4EA7EED4BF54}"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0672B9-20C9-47FD-9BAC-3A8C6FFDC88D}" type="slidenum">
              <a:rPr lang="en-US" smtClean="0"/>
              <a:t>‹#›</a:t>
            </a:fld>
            <a:endParaRPr lang="en-US"/>
          </a:p>
        </p:txBody>
      </p:sp>
    </p:spTree>
    <p:extLst>
      <p:ext uri="{BB962C8B-B14F-4D97-AF65-F5344CB8AC3E}">
        <p14:creationId xmlns:p14="http://schemas.microsoft.com/office/powerpoint/2010/main" val="315329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5</a:t>
            </a:fld>
            <a:endParaRPr lang="en-US"/>
          </a:p>
        </p:txBody>
      </p:sp>
    </p:spTree>
    <p:extLst>
      <p:ext uri="{BB962C8B-B14F-4D97-AF65-F5344CB8AC3E}">
        <p14:creationId xmlns:p14="http://schemas.microsoft.com/office/powerpoint/2010/main" val="2288258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7</a:t>
            </a:fld>
            <a:endParaRPr lang="en-US"/>
          </a:p>
        </p:txBody>
      </p:sp>
    </p:spTree>
    <p:extLst>
      <p:ext uri="{BB962C8B-B14F-4D97-AF65-F5344CB8AC3E}">
        <p14:creationId xmlns:p14="http://schemas.microsoft.com/office/powerpoint/2010/main" val="2781395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8</a:t>
            </a:fld>
            <a:endParaRPr lang="en-US"/>
          </a:p>
        </p:txBody>
      </p:sp>
    </p:spTree>
    <p:extLst>
      <p:ext uri="{BB962C8B-B14F-4D97-AF65-F5344CB8AC3E}">
        <p14:creationId xmlns:p14="http://schemas.microsoft.com/office/powerpoint/2010/main" val="1653179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30</a:t>
            </a:fld>
            <a:endParaRPr lang="en-US"/>
          </a:p>
        </p:txBody>
      </p:sp>
    </p:spTree>
    <p:extLst>
      <p:ext uri="{BB962C8B-B14F-4D97-AF65-F5344CB8AC3E}">
        <p14:creationId xmlns:p14="http://schemas.microsoft.com/office/powerpoint/2010/main" val="1966320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A8213D-CDC8-4949-96E6-C78F2FC58CB4}"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384302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8213D-CDC8-4949-96E6-C78F2FC58CB4}"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4287619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8213D-CDC8-4949-96E6-C78F2FC58CB4}"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102128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8213D-CDC8-4949-96E6-C78F2FC58CB4}"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221514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A8213D-CDC8-4949-96E6-C78F2FC58CB4}"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396891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A8213D-CDC8-4949-96E6-C78F2FC58CB4}"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741490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A8213D-CDC8-4949-96E6-C78F2FC58CB4}"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3137821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A8213D-CDC8-4949-96E6-C78F2FC58CB4}"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3669072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8213D-CDC8-4949-96E6-C78F2FC58CB4}"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247209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A8213D-CDC8-4949-96E6-C78F2FC58CB4}"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1225048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A8213D-CDC8-4949-96E6-C78F2FC58CB4}"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4087234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8213D-CDC8-4949-96E6-C78F2FC58CB4}" type="datetimeFigureOut">
              <a:rPr lang="en-US" smtClean="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E9880-290D-45AD-8B78-F47BA18593E6}" type="slidenum">
              <a:rPr lang="en-US" smtClean="0"/>
              <a:t>‹#›</a:t>
            </a:fld>
            <a:endParaRPr lang="en-US"/>
          </a:p>
        </p:txBody>
      </p:sp>
    </p:spTree>
    <p:extLst>
      <p:ext uri="{BB962C8B-B14F-4D97-AF65-F5344CB8AC3E}">
        <p14:creationId xmlns:p14="http://schemas.microsoft.com/office/powerpoint/2010/main" val="1457928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3.svg"/><Relationship Id="rId18" Type="http://schemas.openxmlformats.org/officeDocument/2006/relationships/image" Target="../media/image39.png"/><Relationship Id="rId3" Type="http://schemas.openxmlformats.org/officeDocument/2006/relationships/image" Target="../media/image30.png"/><Relationship Id="rId21" Type="http://schemas.openxmlformats.org/officeDocument/2006/relationships/image" Target="../media/image41.png"/><Relationship Id="rId7" Type="http://schemas.openxmlformats.org/officeDocument/2006/relationships/image" Target="../media/image33.emf"/><Relationship Id="rId12" Type="http://schemas.openxmlformats.org/officeDocument/2006/relationships/image" Target="../media/image36.png"/><Relationship Id="rId17" Type="http://schemas.openxmlformats.org/officeDocument/2006/relationships/image" Target="../media/image57.svg"/><Relationship Id="rId2" Type="http://schemas.openxmlformats.org/officeDocument/2006/relationships/image" Target="../media/image29.png"/><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2.emf"/><Relationship Id="rId11" Type="http://schemas.openxmlformats.org/officeDocument/2006/relationships/image" Target="../media/image51.svg"/><Relationship Id="rId24" Type="http://schemas.openxmlformats.org/officeDocument/2006/relationships/image" Target="../media/image43.png"/><Relationship Id="rId5" Type="http://schemas.openxmlformats.org/officeDocument/2006/relationships/image" Target="../media/image31.emf"/><Relationship Id="rId15" Type="http://schemas.openxmlformats.org/officeDocument/2006/relationships/image" Target="../media/image55.svg"/><Relationship Id="rId23" Type="http://schemas.openxmlformats.org/officeDocument/2006/relationships/image" Target="../media/image42.png"/><Relationship Id="rId10" Type="http://schemas.openxmlformats.org/officeDocument/2006/relationships/image" Target="../media/image35.png"/><Relationship Id="rId19" Type="http://schemas.openxmlformats.org/officeDocument/2006/relationships/image" Target="../media/image59.svg"/><Relationship Id="rId4" Type="http://schemas.openxmlformats.org/officeDocument/2006/relationships/image" Target="../media/image44.svg"/><Relationship Id="rId9" Type="http://schemas.openxmlformats.org/officeDocument/2006/relationships/image" Target="../media/image49.svg"/><Relationship Id="rId14" Type="http://schemas.openxmlformats.org/officeDocument/2006/relationships/image" Target="../media/image37.png"/><Relationship Id="rId22" Type="http://schemas.openxmlformats.org/officeDocument/2006/relationships/image" Target="../media/image62.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71.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jpe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3.png"/><Relationship Id="rId4" Type="http://schemas.openxmlformats.org/officeDocument/2006/relationships/image" Target="../media/image74.sv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3.png"/><Relationship Id="rId4" Type="http://schemas.openxmlformats.org/officeDocument/2006/relationships/image" Target="../media/image74.sv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36.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image" Target="../media/image57.gif"/><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7.png"/><Relationship Id="rId4" Type="http://schemas.openxmlformats.org/officeDocument/2006/relationships/image" Target="../media/image74.sv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image" Target="../media/image57.gif"/><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1.png"/><Relationship Id="rId5" Type="http://schemas.openxmlformats.org/officeDocument/2006/relationships/image" Target="../media/image47.png"/><Relationship Id="rId10" Type="http://schemas.microsoft.com/office/2007/relationships/hdphoto" Target="../media/hdphoto2.wdp"/><Relationship Id="rId4" Type="http://schemas.openxmlformats.org/officeDocument/2006/relationships/image" Target="../media/image74.sv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2.png"/><Relationship Id="rId7" Type="http://schemas.microsoft.com/office/2007/relationships/hdphoto" Target="../media/hdphoto1.wdp"/><Relationship Id="rId2" Type="http://schemas.openxmlformats.org/officeDocument/2006/relationships/image" Target="../media/image57.gif"/><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7.png"/><Relationship Id="rId4" Type="http://schemas.openxmlformats.org/officeDocument/2006/relationships/image" Target="../media/image74.sv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57.gif"/><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52.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6.wdp"/><Relationship Id="rId3" Type="http://schemas.openxmlformats.org/officeDocument/2006/relationships/image" Target="../media/image47.png"/><Relationship Id="rId7" Type="http://schemas.microsoft.com/office/2007/relationships/hdphoto" Target="../media/hdphoto1.wdp"/><Relationship Id="rId12" Type="http://schemas.openxmlformats.org/officeDocument/2006/relationships/image" Target="../media/image65.png"/><Relationship Id="rId17" Type="http://schemas.microsoft.com/office/2007/relationships/hdphoto" Target="../media/hdphoto8.wdp"/><Relationship Id="rId2" Type="http://schemas.openxmlformats.org/officeDocument/2006/relationships/image" Target="../media/image57.gif"/><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3.png"/><Relationship Id="rId11" Type="http://schemas.microsoft.com/office/2007/relationships/hdphoto" Target="../media/hdphoto5.wdp"/><Relationship Id="rId5" Type="http://schemas.openxmlformats.org/officeDocument/2006/relationships/image" Target="../media/image74.svg"/><Relationship Id="rId15" Type="http://schemas.microsoft.com/office/2007/relationships/hdphoto" Target="../media/hdphoto7.wdp"/><Relationship Id="rId10" Type="http://schemas.openxmlformats.org/officeDocument/2006/relationships/image" Target="../media/image64.png"/><Relationship Id="rId4" Type="http://schemas.openxmlformats.org/officeDocument/2006/relationships/image" Target="../media/image52.png"/><Relationship Id="rId9" Type="http://schemas.microsoft.com/office/2007/relationships/hdphoto" Target="../media/hdphoto4.wdp"/><Relationship Id="rId14" Type="http://schemas.openxmlformats.org/officeDocument/2006/relationships/image" Target="../media/image66.png"/></Relationships>
</file>

<file path=ppt/slides/_rels/slide2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7.xml"/><Relationship Id="rId7"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9.pn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notesSlide" Target="../notesSlides/notesSlide4.xml"/><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slide" Target="slide6.xml"/><Relationship Id="rId4" Type="http://schemas.openxmlformats.org/officeDocument/2006/relationships/image" Target="../media/image68.jpe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2.wav"/><Relationship Id="rId7" Type="http://schemas.openxmlformats.org/officeDocument/2006/relationships/image" Target="../media/image77.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slide" Target="slide6.xml"/><Relationship Id="rId4" Type="http://schemas.openxmlformats.org/officeDocument/2006/relationships/image" Target="../media/image68.jpeg"/><Relationship Id="rId9"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slide" Target="slide34.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slide" Target="slide6.xml"/><Relationship Id="rId10" Type="http://schemas.openxmlformats.org/officeDocument/2006/relationships/image" Target="../media/image82.png"/><Relationship Id="rId4" Type="http://schemas.openxmlformats.org/officeDocument/2006/relationships/image" Target="../media/image68.jpeg"/><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slide" Target="slide6.xml"/><Relationship Id="rId4" Type="http://schemas.openxmlformats.org/officeDocument/2006/relationships/image" Target="../media/image68.jpeg"/><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16.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0.svg"/><Relationship Id="rId18" Type="http://schemas.openxmlformats.org/officeDocument/2006/relationships/image" Target="../media/image22.png"/><Relationship Id="rId3" Type="http://schemas.openxmlformats.org/officeDocument/2006/relationships/image" Target="../media/image11.jpeg"/><Relationship Id="rId21" Type="http://schemas.openxmlformats.org/officeDocument/2006/relationships/image" Target="../media/image24.jpeg"/><Relationship Id="rId7" Type="http://schemas.openxmlformats.org/officeDocument/2006/relationships/image" Target="../media/image15.jpeg"/><Relationship Id="rId12" Type="http://schemas.openxmlformats.org/officeDocument/2006/relationships/image" Target="../media/image19.png"/><Relationship Id="rId17" Type="http://schemas.openxmlformats.org/officeDocument/2006/relationships/image" Target="../media/image34.sv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png"/><Relationship Id="rId24" Type="http://schemas.openxmlformats.org/officeDocument/2006/relationships/image" Target="../media/image27.png"/><Relationship Id="rId5" Type="http://schemas.openxmlformats.org/officeDocument/2006/relationships/image" Target="../media/image13.png"/><Relationship Id="rId15" Type="http://schemas.openxmlformats.org/officeDocument/2006/relationships/image" Target="../media/image32.svg"/><Relationship Id="rId23" Type="http://schemas.openxmlformats.org/officeDocument/2006/relationships/image" Target="../media/image26.png"/><Relationship Id="rId10" Type="http://schemas.openxmlformats.org/officeDocument/2006/relationships/image" Target="../media/image27.svg"/><Relationship Id="rId19"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0.png"/><Relationship Id="rId22"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2028370" y="290119"/>
            <a:ext cx="8592457" cy="91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20" b="1" dirty="0" smtClean="0">
                <a:latin typeface="Times New Roman" panose="02020603050405020304" pitchFamily="18" charset="0"/>
              </a:rPr>
              <a:t>UỶ BAN NHÂN DÂN QUẬN HỒNG BÀNG</a:t>
            </a:r>
            <a:endParaRPr lang="en-US" altLang="en-US" sz="2620" b="1" dirty="0">
              <a:latin typeface="Times New Roman" panose="02020603050405020304" pitchFamily="18" charset="0"/>
            </a:endParaRPr>
          </a:p>
          <a:p>
            <a:pPr algn="ctr" eaLnBrk="1" hangingPunct="1"/>
            <a:r>
              <a:rPr lang="en-US" altLang="en-US" sz="2620" b="1" dirty="0">
                <a:latin typeface="Times New Roman" panose="02020603050405020304" pitchFamily="18" charset="0"/>
              </a:rPr>
              <a:t>TRƯỜNG TIỂU HỌC AN HỒNG</a:t>
            </a:r>
          </a:p>
        </p:txBody>
      </p:sp>
      <p:sp>
        <p:nvSpPr>
          <p:cNvPr id="11" name="Text Box 17"/>
          <p:cNvSpPr txBox="1">
            <a:spLocks noChangeArrowheads="1"/>
          </p:cNvSpPr>
          <p:nvPr/>
        </p:nvSpPr>
        <p:spPr bwMode="auto">
          <a:xfrm>
            <a:off x="614149" y="1972969"/>
            <a:ext cx="11150221" cy="329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496" b="1" dirty="0" smtClean="0">
                <a:solidFill>
                  <a:srgbClr val="FF0000"/>
                </a:solidFill>
                <a:effectLst>
                  <a:outerShdw blurRad="38100" dist="38100" dir="2700000" algn="tl">
                    <a:srgbClr val="000000">
                      <a:alpha val="43137"/>
                    </a:srgbClr>
                  </a:outerShdw>
                </a:effectLst>
                <a:latin typeface="Times New Roman" panose="02020603050405020304" pitchFamily="18" charset="0"/>
              </a:rPr>
              <a:t>LỊCH SỬ &amp; ĐỊA LÍ 5</a:t>
            </a:r>
          </a:p>
          <a:p>
            <a:pPr algn="ctr" eaLnBrk="1" hangingPunct="1">
              <a:lnSpc>
                <a:spcPct val="150000"/>
              </a:lnSpc>
              <a:defRPr/>
            </a:pPr>
            <a:r>
              <a:rPr lang="en-US" altLang="en-US" sz="3600" b="1" dirty="0" err="1">
                <a:latin typeface="Times New Roman" panose="02020603050405020304" pitchFamily="18" charset="0"/>
                <a:cs typeface="Times New Roman" panose="02020603050405020304" pitchFamily="18" charset="0"/>
              </a:rPr>
              <a:t>Bài</a:t>
            </a:r>
            <a:r>
              <a:rPr lang="en-US" altLang="en-US" sz="3600" b="1" dirty="0">
                <a:latin typeface="Times New Roman" panose="02020603050405020304" pitchFamily="18" charset="0"/>
                <a:cs typeface="Times New Roman" panose="02020603050405020304" pitchFamily="18" charset="0"/>
              </a:rPr>
              <a:t> </a:t>
            </a:r>
            <a:r>
              <a:rPr lang="en-US" altLang="en-US" sz="3600" b="1" dirty="0" smtClean="0">
                <a:latin typeface="Times New Roman" panose="02020603050405020304" pitchFamily="18" charset="0"/>
                <a:cs typeface="Times New Roman" panose="02020603050405020304" pitchFamily="18" charset="0"/>
              </a:rPr>
              <a:t>1: </a:t>
            </a:r>
            <a:r>
              <a:rPr lang="en-US" altLang="en-US" sz="3600" b="1" dirty="0" err="1">
                <a:latin typeface="Times New Roman" panose="02020603050405020304" pitchFamily="18" charset="0"/>
                <a:cs typeface="Times New Roman" panose="02020603050405020304" pitchFamily="18" charset="0"/>
              </a:rPr>
              <a:t>Vị</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trí</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địa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lí</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lãnh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thổ</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đơn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vị</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hành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chính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quốc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kì</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quốc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huy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quốc</a:t>
            </a:r>
            <a:r>
              <a:rPr lang="en-US" altLang="en-US" sz="3600" b="1" dirty="0">
                <a:latin typeface="Times New Roman" panose="02020603050405020304" pitchFamily="18" charset="0"/>
                <a:cs typeface="Times New Roman" panose="02020603050405020304" pitchFamily="18" charset="0"/>
              </a:rPr>
              <a:t> ca</a:t>
            </a:r>
          </a:p>
          <a:p>
            <a:pPr algn="ctr" eaLnBrk="1" hangingPunct="1">
              <a:lnSpc>
                <a:spcPct val="150000"/>
              </a:lnSpc>
              <a:defRPr/>
            </a:pPr>
            <a:endParaRPr lang="en-US" sz="3600" b="1" dirty="0">
              <a:effectLst>
                <a:outerShdw blurRad="38100" dist="38100" dir="2700000" algn="tl">
                  <a:srgbClr val="000000">
                    <a:alpha val="43137"/>
                  </a:srgbClr>
                </a:outerShdw>
              </a:effectLst>
              <a:latin typeface="Times New Roman" panose="02020603050405020304" pitchFamily="18" charset="0"/>
            </a:endParaRPr>
          </a:p>
        </p:txBody>
      </p:sp>
      <p:cxnSp>
        <p:nvCxnSpPr>
          <p:cNvPr id="13" name="Straight Connector 12"/>
          <p:cNvCxnSpPr/>
          <p:nvPr/>
        </p:nvCxnSpPr>
        <p:spPr>
          <a:xfrm flipV="1">
            <a:off x="4082746" y="1107649"/>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6"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523323" y="-149236"/>
            <a:ext cx="1525093" cy="182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1619355" y="4894189"/>
            <a:ext cx="9666514" cy="158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en-US" altLang="en-US" sz="3200" b="1" dirty="0" err="1">
                <a:latin typeface="Times New Roman" panose="02020603050405020304" pitchFamily="18" charset="0"/>
                <a:cs typeface="Times New Roman" panose="02020603050405020304" pitchFamily="18" charset="0"/>
              </a:rPr>
              <a:t>Giáo</a:t>
            </a:r>
            <a:r>
              <a:rPr lang="en-US" altLang="en-US" sz="3200" b="1" dirty="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viên</a:t>
            </a:r>
            <a:r>
              <a:rPr lang="en-US" altLang="en-US" sz="3200" b="1" dirty="0" smtClean="0">
                <a:latin typeface="Times New Roman" panose="02020603050405020304" pitchFamily="18" charset="0"/>
                <a:cs typeface="Times New Roman" panose="02020603050405020304" pitchFamily="18" charset="0"/>
              </a:rPr>
              <a:t>  : </a:t>
            </a:r>
            <a:r>
              <a:rPr lang="en-US" altLang="en-US" sz="3200" b="1" i="1" dirty="0" err="1" smtClean="0">
                <a:latin typeface="Times New Roman" panose="02020603050405020304" pitchFamily="18" charset="0"/>
                <a:cs typeface="Times New Roman" panose="02020603050405020304" pitchFamily="18" charset="0"/>
              </a:rPr>
              <a:t>Lê</a:t>
            </a:r>
            <a:r>
              <a:rPr lang="en-US" altLang="en-US" sz="3200" b="1" i="1" dirty="0" smtClean="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Thị</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smtClean="0">
                <a:latin typeface="Times New Roman" panose="02020603050405020304" pitchFamily="18" charset="0"/>
                <a:cs typeface="Times New Roman" panose="02020603050405020304" pitchFamily="18" charset="0"/>
              </a:rPr>
              <a:t>Duyên</a:t>
            </a:r>
            <a:endParaRPr lang="en-US" altLang="en-US" sz="3200" b="1" i="1" dirty="0">
              <a:latin typeface="Times New Roman" panose="02020603050405020304" pitchFamily="18" charset="0"/>
              <a:cs typeface="Times New Roman" panose="02020603050405020304" pitchFamily="18" charset="0"/>
            </a:endParaRPr>
          </a:p>
          <a:p>
            <a:pPr eaLnBrk="1" hangingPunct="1">
              <a:lnSpc>
                <a:spcPct val="150000"/>
              </a:lnSpc>
            </a:pPr>
            <a:r>
              <a:rPr lang="en-US" altLang="en-US" sz="3200" b="1" i="1" dirty="0">
                <a:latin typeface="Times New Roman" panose="02020603050405020304" pitchFamily="18" charset="0"/>
                <a:cs typeface="Times New Roman" panose="02020603050405020304" pitchFamily="18" charset="0"/>
              </a:rPr>
              <a:t> </a:t>
            </a:r>
            <a:r>
              <a:rPr lang="en-US" altLang="en-US" sz="3200" b="1" i="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Giảng</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dạy</a:t>
            </a:r>
            <a:r>
              <a:rPr lang="en-US" altLang="en-US" sz="3200" b="1" dirty="0" smtClean="0">
                <a:latin typeface="Times New Roman" panose="02020603050405020304" pitchFamily="18" charset="0"/>
                <a:cs typeface="Times New Roman" panose="02020603050405020304" pitchFamily="18" charset="0"/>
              </a:rPr>
              <a:t> : </a:t>
            </a:r>
            <a:r>
              <a:rPr lang="en-US" altLang="en-US" sz="3200" b="1" dirty="0" err="1" smtClean="0">
                <a:latin typeface="Times New Roman" panose="02020603050405020304" pitchFamily="18" charset="0"/>
                <a:cs typeface="Times New Roman" panose="02020603050405020304" pitchFamily="18" charset="0"/>
              </a:rPr>
              <a:t>Lớp</a:t>
            </a:r>
            <a:r>
              <a:rPr lang="en-US" altLang="en-US" sz="3200" b="1" dirty="0" smtClean="0">
                <a:latin typeface="Times New Roman" panose="02020603050405020304" pitchFamily="18" charset="0"/>
                <a:cs typeface="Times New Roman" panose="02020603050405020304" pitchFamily="18" charset="0"/>
              </a:rPr>
              <a:t> 5A1</a:t>
            </a:r>
            <a:endParaRPr lang="vi-VN" altLang="en-US" sz="3200" b="1" dirty="0">
              <a:latin typeface="Times New Roman" panose="02020603050405020304" pitchFamily="18" charset="0"/>
              <a:cs typeface="Times New Roman" panose="02020603050405020304" pitchFamily="18" charset="0"/>
            </a:endParaRPr>
          </a:p>
        </p:txBody>
      </p:sp>
      <p:pic>
        <p:nvPicPr>
          <p:cNvPr id="3"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375"/>
            <a:ext cx="1564502" cy="187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261599" y="4868688"/>
            <a:ext cx="1930401" cy="21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74104" y="5017835"/>
            <a:ext cx="1779214" cy="212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797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pic>
        <p:nvPicPr>
          <p:cNvPr id="42" name="Graphic 41">
            <a:extLst>
              <a:ext uri="{FF2B5EF4-FFF2-40B4-BE49-F238E27FC236}">
                <a16:creationId xmlns:a16="http://schemas.microsoft.com/office/drawing/2014/main" id="{2FB82A91-B5E1-3912-43E9-6D03D76682F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290175" y="-39250"/>
            <a:ext cx="2654074" cy="1660937"/>
          </a:xfrm>
          <a:prstGeom prst="rect">
            <a:avLst/>
          </a:prstGeom>
        </p:spPr>
      </p:pic>
      <p:pic>
        <p:nvPicPr>
          <p:cNvPr id="46" name="Graphic 45">
            <a:extLst>
              <a:ext uri="{FF2B5EF4-FFF2-40B4-BE49-F238E27FC236}">
                <a16:creationId xmlns:a16="http://schemas.microsoft.com/office/drawing/2014/main" id="{5E1FB91D-B653-4618-EA30-2DE603E98CB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234490" y="865758"/>
            <a:ext cx="1713379" cy="1072244"/>
          </a:xfrm>
          <a:prstGeom prst="rect">
            <a:avLst/>
          </a:prstGeom>
        </p:spPr>
      </p:pic>
      <p:pic>
        <p:nvPicPr>
          <p:cNvPr id="39" name="Graphic 38">
            <a:extLst>
              <a:ext uri="{FF2B5EF4-FFF2-40B4-BE49-F238E27FC236}">
                <a16:creationId xmlns:a16="http://schemas.microsoft.com/office/drawing/2014/main" id="{7E58ACF8-563A-EF0A-A2DE-49B5BA385D4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5034" y="181856"/>
            <a:ext cx="2830445" cy="1771311"/>
          </a:xfrm>
          <a:prstGeom prst="rect">
            <a:avLst/>
          </a:prstGeom>
        </p:spPr>
      </p:pic>
      <p:pic>
        <p:nvPicPr>
          <p:cNvPr id="6" name="Picture 5">
            <a:extLst>
              <a:ext uri="{FF2B5EF4-FFF2-40B4-BE49-F238E27FC236}">
                <a16:creationId xmlns:a16="http://schemas.microsoft.com/office/drawing/2014/main" id="{E1F5D6CD-662B-9AFD-A207-71366CB981EC}"/>
              </a:ext>
            </a:extLst>
          </p:cNvPr>
          <p:cNvPicPr>
            <a:picLocks noChangeAspect="1"/>
          </p:cNvPicPr>
          <p:nvPr/>
        </p:nvPicPr>
        <p:blipFill>
          <a:blip r:embed="rId5"/>
          <a:stretch>
            <a:fillRect/>
          </a:stretch>
        </p:blipFill>
        <p:spPr>
          <a:xfrm>
            <a:off x="4472186" y="31283"/>
            <a:ext cx="7772400" cy="7812601"/>
          </a:xfrm>
          <a:prstGeom prst="rect">
            <a:avLst/>
          </a:prstGeom>
        </p:spPr>
      </p:pic>
      <p:pic>
        <p:nvPicPr>
          <p:cNvPr id="9" name="Picture 8">
            <a:extLst>
              <a:ext uri="{FF2B5EF4-FFF2-40B4-BE49-F238E27FC236}">
                <a16:creationId xmlns:a16="http://schemas.microsoft.com/office/drawing/2014/main" id="{9BC717E7-E641-C76F-8947-7F7486270D46}"/>
              </a:ext>
            </a:extLst>
          </p:cNvPr>
          <p:cNvPicPr>
            <a:picLocks noChangeAspect="1"/>
          </p:cNvPicPr>
          <p:nvPr/>
        </p:nvPicPr>
        <p:blipFill>
          <a:blip r:embed="rId6"/>
          <a:stretch>
            <a:fillRect/>
          </a:stretch>
        </p:blipFill>
        <p:spPr>
          <a:xfrm rot="642806">
            <a:off x="10831485" y="4466013"/>
            <a:ext cx="1274332" cy="855374"/>
          </a:xfrm>
          <a:prstGeom prst="rect">
            <a:avLst/>
          </a:prstGeom>
        </p:spPr>
      </p:pic>
      <p:pic>
        <p:nvPicPr>
          <p:cNvPr id="11" name="Picture 10">
            <a:extLst>
              <a:ext uri="{FF2B5EF4-FFF2-40B4-BE49-F238E27FC236}">
                <a16:creationId xmlns:a16="http://schemas.microsoft.com/office/drawing/2014/main" id="{EC47EBA3-40E7-E298-3502-2D11416727F4}"/>
              </a:ext>
            </a:extLst>
          </p:cNvPr>
          <p:cNvPicPr>
            <a:picLocks noChangeAspect="1"/>
          </p:cNvPicPr>
          <p:nvPr/>
        </p:nvPicPr>
        <p:blipFill>
          <a:blip r:embed="rId7"/>
          <a:stretch>
            <a:fillRect/>
          </a:stretch>
        </p:blipFill>
        <p:spPr>
          <a:xfrm>
            <a:off x="8034318" y="2499320"/>
            <a:ext cx="982056" cy="929680"/>
          </a:xfrm>
          <a:prstGeom prst="rect">
            <a:avLst/>
          </a:prstGeom>
        </p:spPr>
      </p:pic>
      <p:pic>
        <p:nvPicPr>
          <p:cNvPr id="12" name="Graphic 11">
            <a:extLst>
              <a:ext uri="{FF2B5EF4-FFF2-40B4-BE49-F238E27FC236}">
                <a16:creationId xmlns:a16="http://schemas.microsoft.com/office/drawing/2014/main" id="{8CCB53EC-4560-6856-1C50-BF3CF4DA347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flipH="1">
            <a:off x="7578881" y="473795"/>
            <a:ext cx="1796589" cy="1233479"/>
          </a:xfrm>
          <a:prstGeom prst="rect">
            <a:avLst/>
          </a:prstGeom>
        </p:spPr>
      </p:pic>
      <p:pic>
        <p:nvPicPr>
          <p:cNvPr id="13" name="Graphic 12">
            <a:extLst>
              <a:ext uri="{FF2B5EF4-FFF2-40B4-BE49-F238E27FC236}">
                <a16:creationId xmlns:a16="http://schemas.microsoft.com/office/drawing/2014/main" id="{9DBBD5BF-A48A-6919-CD9A-BF5BD56BFC8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flipH="1">
            <a:off x="6581559" y="181666"/>
            <a:ext cx="895349" cy="619857"/>
          </a:xfrm>
          <a:prstGeom prst="rect">
            <a:avLst/>
          </a:prstGeom>
        </p:spPr>
      </p:pic>
      <p:pic>
        <p:nvPicPr>
          <p:cNvPr id="37" name="Graphic 36">
            <a:extLst>
              <a:ext uri="{FF2B5EF4-FFF2-40B4-BE49-F238E27FC236}">
                <a16:creationId xmlns:a16="http://schemas.microsoft.com/office/drawing/2014/main" id="{A500E1BD-2AD5-A77C-563D-BBA6C6DC4A68}"/>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588816" y="-179330"/>
            <a:ext cx="2165323" cy="2344410"/>
          </a:xfrm>
          <a:prstGeom prst="rect">
            <a:avLst/>
          </a:prstGeom>
        </p:spPr>
      </p:pic>
      <p:pic>
        <p:nvPicPr>
          <p:cNvPr id="38" name="Graphic 37">
            <a:extLst>
              <a:ext uri="{FF2B5EF4-FFF2-40B4-BE49-F238E27FC236}">
                <a16:creationId xmlns:a16="http://schemas.microsoft.com/office/drawing/2014/main" id="{1C52CCBF-555A-61D8-B756-55C090B9901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3238" y="-122122"/>
            <a:ext cx="1859581" cy="2060124"/>
          </a:xfrm>
          <a:prstGeom prst="rect">
            <a:avLst/>
          </a:prstGeom>
        </p:spPr>
      </p:pic>
      <p:pic>
        <p:nvPicPr>
          <p:cNvPr id="36" name="Graphic 35">
            <a:extLst>
              <a:ext uri="{FF2B5EF4-FFF2-40B4-BE49-F238E27FC236}">
                <a16:creationId xmlns:a16="http://schemas.microsoft.com/office/drawing/2014/main" id="{E92EAAB6-4EB2-B5EB-0D95-7CB8B015519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597625" y="1621687"/>
            <a:ext cx="2261685" cy="1827937"/>
          </a:xfrm>
          <a:prstGeom prst="rect">
            <a:avLst/>
          </a:prstGeom>
        </p:spPr>
      </p:pic>
      <p:pic>
        <p:nvPicPr>
          <p:cNvPr id="40" name="Graphic 39">
            <a:extLst>
              <a:ext uri="{FF2B5EF4-FFF2-40B4-BE49-F238E27FC236}">
                <a16:creationId xmlns:a16="http://schemas.microsoft.com/office/drawing/2014/main" id="{90830B84-AAD7-D4F6-4992-C79CC0AADFAD}"/>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1068785" y="289943"/>
            <a:ext cx="931977" cy="931977"/>
          </a:xfrm>
          <a:prstGeom prst="rect">
            <a:avLst/>
          </a:prstGeom>
        </p:spPr>
      </p:pic>
      <p:pic>
        <p:nvPicPr>
          <p:cNvPr id="47" name="Graphic 46">
            <a:extLst>
              <a:ext uri="{FF2B5EF4-FFF2-40B4-BE49-F238E27FC236}">
                <a16:creationId xmlns:a16="http://schemas.microsoft.com/office/drawing/2014/main" id="{E47D3E97-80CC-8B31-2689-250D7D09681C}"/>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28774" y="1346110"/>
            <a:ext cx="1574389" cy="1272451"/>
          </a:xfrm>
          <a:prstGeom prst="rect">
            <a:avLst/>
          </a:prstGeom>
        </p:spPr>
      </p:pic>
      <p:pic>
        <p:nvPicPr>
          <p:cNvPr id="51" name="Picture 50">
            <a:extLst>
              <a:ext uri="{FF2B5EF4-FFF2-40B4-BE49-F238E27FC236}">
                <a16:creationId xmlns:a16="http://schemas.microsoft.com/office/drawing/2014/main" id="{E004B608-3136-F3C3-9112-ACE1F79AC2AF}"/>
              </a:ext>
            </a:extLst>
          </p:cNvPr>
          <p:cNvPicPr>
            <a:picLocks noChangeAspect="1"/>
          </p:cNvPicPr>
          <p:nvPr/>
        </p:nvPicPr>
        <p:blipFill>
          <a:blip r:embed="rId20"/>
          <a:stretch>
            <a:fillRect/>
          </a:stretch>
        </p:blipFill>
        <p:spPr>
          <a:xfrm>
            <a:off x="4207559" y="-38759"/>
            <a:ext cx="1277056" cy="1589380"/>
          </a:xfrm>
          <a:prstGeom prst="rect">
            <a:avLst/>
          </a:prstGeom>
        </p:spPr>
      </p:pic>
      <p:pic>
        <p:nvPicPr>
          <p:cNvPr id="52" name="Picture 51">
            <a:extLst>
              <a:ext uri="{FF2B5EF4-FFF2-40B4-BE49-F238E27FC236}">
                <a16:creationId xmlns:a16="http://schemas.microsoft.com/office/drawing/2014/main" id="{B49271B7-5AB8-B976-862D-2D1A019553B5}"/>
              </a:ext>
            </a:extLst>
          </p:cNvPr>
          <p:cNvPicPr>
            <a:picLocks noChangeAspect="1"/>
          </p:cNvPicPr>
          <p:nvPr/>
        </p:nvPicPr>
        <p:blipFill>
          <a:blip r:embed="rId20"/>
          <a:stretch>
            <a:fillRect/>
          </a:stretch>
        </p:blipFill>
        <p:spPr>
          <a:xfrm>
            <a:off x="1501549" y="484262"/>
            <a:ext cx="1058004" cy="1316755"/>
          </a:xfrm>
          <a:prstGeom prst="rect">
            <a:avLst/>
          </a:prstGeom>
        </p:spPr>
      </p:pic>
      <p:pic>
        <p:nvPicPr>
          <p:cNvPr id="53" name="Graphic 52">
            <a:extLst>
              <a:ext uri="{FF2B5EF4-FFF2-40B4-BE49-F238E27FC236}">
                <a16:creationId xmlns:a16="http://schemas.microsoft.com/office/drawing/2014/main" id="{5B98E842-19A4-B343-FDB7-749D88C2BF7D}"/>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4361249" y="708946"/>
            <a:ext cx="2500459" cy="1239358"/>
          </a:xfrm>
          <a:prstGeom prst="rect">
            <a:avLst/>
          </a:prstGeom>
        </p:spPr>
      </p:pic>
      <p:pic>
        <p:nvPicPr>
          <p:cNvPr id="54" name="Picture 53">
            <a:extLst>
              <a:ext uri="{FF2B5EF4-FFF2-40B4-BE49-F238E27FC236}">
                <a16:creationId xmlns:a16="http://schemas.microsoft.com/office/drawing/2014/main" id="{78F7A8E2-70C6-4161-4E7B-D135A4395370}"/>
              </a:ext>
            </a:extLst>
          </p:cNvPr>
          <p:cNvPicPr>
            <a:picLocks noChangeAspect="1"/>
          </p:cNvPicPr>
          <p:nvPr/>
        </p:nvPicPr>
        <p:blipFill>
          <a:blip r:embed="rId6"/>
          <a:stretch>
            <a:fillRect/>
          </a:stretch>
        </p:blipFill>
        <p:spPr>
          <a:xfrm rot="1657155">
            <a:off x="3350041" y="5571367"/>
            <a:ext cx="1171749" cy="786517"/>
          </a:xfrm>
          <a:prstGeom prst="rect">
            <a:avLst/>
          </a:prstGeom>
        </p:spPr>
      </p:pic>
      <p:pic>
        <p:nvPicPr>
          <p:cNvPr id="3" name="Picture 2">
            <a:hlinkClick r:id="" action="ppaction://noaction"/>
            <a:extLst>
              <a:ext uri="{FF2B5EF4-FFF2-40B4-BE49-F238E27FC236}">
                <a16:creationId xmlns:a16="http://schemas.microsoft.com/office/drawing/2014/main" id="{88563E08-DD8F-A05C-13C0-22642EEC400E}"/>
              </a:ext>
            </a:extLst>
          </p:cNvPr>
          <p:cNvPicPr>
            <a:picLocks noChangeAspect="1"/>
          </p:cNvPicPr>
          <p:nvPr/>
        </p:nvPicPr>
        <p:blipFill>
          <a:blip r:embed="rId23"/>
          <a:srcRect/>
          <a:stretch/>
        </p:blipFill>
        <p:spPr>
          <a:xfrm>
            <a:off x="-7204326" y="5537383"/>
            <a:ext cx="1824705" cy="3366266"/>
          </a:xfrm>
          <a:prstGeom prst="rect">
            <a:avLst/>
          </a:prstGeom>
        </p:spPr>
      </p:pic>
      <p:sp>
        <p:nvSpPr>
          <p:cNvPr id="8" name="Speech Bubble: Rectangle with Corners Rounded 7">
            <a:extLst>
              <a:ext uri="{FF2B5EF4-FFF2-40B4-BE49-F238E27FC236}">
                <a16:creationId xmlns:a16="http://schemas.microsoft.com/office/drawing/2014/main" id="{D0220BB6-F5F6-1EDB-4806-B0BAC0641EB2}"/>
              </a:ext>
            </a:extLst>
          </p:cNvPr>
          <p:cNvSpPr/>
          <p:nvPr/>
        </p:nvSpPr>
        <p:spPr>
          <a:xfrm>
            <a:off x="3676650" y="266700"/>
            <a:ext cx="4581525" cy="2438400"/>
          </a:xfrm>
          <a:prstGeom prst="wedgeRoundRectCallout">
            <a:avLst>
              <a:gd name="adj1" fmla="val -34554"/>
              <a:gd name="adj2" fmla="val 60547"/>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Các</a:t>
            </a:r>
            <a:r>
              <a:rPr lang="en-US" sz="3600" dirty="0"/>
              <a:t> </a:t>
            </a:r>
            <a:r>
              <a:rPr lang="en-US" sz="3600" dirty="0" err="1"/>
              <a:t>bạn</a:t>
            </a:r>
            <a:r>
              <a:rPr lang="en-US" sz="3600" dirty="0"/>
              <a:t> </a:t>
            </a:r>
            <a:r>
              <a:rPr lang="en-US" sz="3600" dirty="0" err="1"/>
              <a:t>hãy</a:t>
            </a:r>
            <a:r>
              <a:rPr lang="en-US" sz="3600" dirty="0"/>
              <a:t> </a:t>
            </a:r>
            <a:r>
              <a:rPr lang="en-US" sz="3600" dirty="0" err="1"/>
              <a:t>chúng</a:t>
            </a:r>
            <a:r>
              <a:rPr lang="en-US" sz="3600" dirty="0"/>
              <a:t> </a:t>
            </a:r>
            <a:r>
              <a:rPr lang="en-US" sz="3600" dirty="0" err="1"/>
              <a:t>mình</a:t>
            </a:r>
            <a:r>
              <a:rPr lang="en-US" sz="3600" dirty="0"/>
              <a:t> </a:t>
            </a:r>
            <a:r>
              <a:rPr lang="en-US" sz="3600" dirty="0" err="1"/>
              <a:t>đi</a:t>
            </a:r>
            <a:r>
              <a:rPr lang="en-US" sz="3600" dirty="0"/>
              <a:t> </a:t>
            </a:r>
            <a:r>
              <a:rPr lang="en-US" sz="3600" dirty="0" err="1"/>
              <a:t>khám</a:t>
            </a:r>
            <a:r>
              <a:rPr lang="en-US" sz="3600" dirty="0"/>
              <a:t> </a:t>
            </a:r>
            <a:r>
              <a:rPr lang="en-US" sz="3600" dirty="0" err="1"/>
              <a:t>phá</a:t>
            </a:r>
            <a:r>
              <a:rPr lang="en-US" sz="3600" dirty="0"/>
              <a:t> </a:t>
            </a:r>
            <a:r>
              <a:rPr lang="en-US" sz="3600" dirty="0" err="1"/>
              <a:t>vòng</a:t>
            </a:r>
            <a:r>
              <a:rPr lang="en-US" sz="3600" dirty="0"/>
              <a:t> </a:t>
            </a:r>
            <a:r>
              <a:rPr lang="en-US" sz="3600" dirty="0" err="1"/>
              <a:t>quanh</a:t>
            </a:r>
            <a:r>
              <a:rPr lang="en-US" sz="3600" dirty="0"/>
              <a:t> </a:t>
            </a:r>
            <a:r>
              <a:rPr lang="en-US" sz="3600" dirty="0" err="1"/>
              <a:t>đất</a:t>
            </a:r>
            <a:r>
              <a:rPr lang="en-US" sz="3600" dirty="0"/>
              <a:t> </a:t>
            </a:r>
            <a:r>
              <a:rPr lang="en-US" sz="3600" dirty="0" err="1"/>
              <a:t>nước</a:t>
            </a:r>
            <a:r>
              <a:rPr lang="en-US" sz="3600" dirty="0"/>
              <a:t> </a:t>
            </a:r>
            <a:r>
              <a:rPr lang="en-US" sz="3600" dirty="0" err="1"/>
              <a:t>nước</a:t>
            </a:r>
            <a:r>
              <a:rPr lang="en-US" sz="3600" dirty="0"/>
              <a:t> </a:t>
            </a:r>
            <a:r>
              <a:rPr lang="en-US" sz="3600" dirty="0" err="1"/>
              <a:t>Việt</a:t>
            </a:r>
            <a:r>
              <a:rPr lang="en-US" sz="3600" dirty="0"/>
              <a:t> Nam </a:t>
            </a:r>
            <a:r>
              <a:rPr lang="en-US" sz="3600" dirty="0" err="1"/>
              <a:t>nhé</a:t>
            </a:r>
            <a:r>
              <a:rPr lang="en-US" sz="3600" dirty="0"/>
              <a:t>!</a:t>
            </a:r>
          </a:p>
        </p:txBody>
      </p:sp>
      <p:pic>
        <p:nvPicPr>
          <p:cNvPr id="4" name="Picture 3">
            <a:extLst>
              <a:ext uri="{FF2B5EF4-FFF2-40B4-BE49-F238E27FC236}">
                <a16:creationId xmlns:a16="http://schemas.microsoft.com/office/drawing/2014/main" id="{177075F2-2DD6-9A9E-BB9A-B1A992DEE8C4}"/>
              </a:ext>
            </a:extLst>
          </p:cNvPr>
          <p:cNvPicPr>
            <a:picLocks noChangeAspect="1"/>
          </p:cNvPicPr>
          <p:nvPr/>
        </p:nvPicPr>
        <p:blipFill>
          <a:blip r:embed="rId24"/>
          <a:stretch>
            <a:fillRect/>
          </a:stretch>
        </p:blipFill>
        <p:spPr>
          <a:xfrm>
            <a:off x="-5391774" y="4737108"/>
            <a:ext cx="2593981" cy="3993098"/>
          </a:xfrm>
          <a:prstGeom prst="rect">
            <a:avLst/>
          </a:prstGeom>
        </p:spPr>
      </p:pic>
    </p:spTree>
    <p:extLst>
      <p:ext uri="{BB962C8B-B14F-4D97-AF65-F5344CB8AC3E}">
        <p14:creationId xmlns:p14="http://schemas.microsoft.com/office/powerpoint/2010/main" val="3256712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22222E-6 L 0.73425 -0.33033 " pathEditMode="relative" rAng="0" ptsTypes="AA">
                                      <p:cBhvr>
                                        <p:cTn id="6" dur="2000" fill="hold"/>
                                        <p:tgtEl>
                                          <p:spTgt spid="3"/>
                                        </p:tgtEl>
                                        <p:attrNameLst>
                                          <p:attrName>ppt_x</p:attrName>
                                          <p:attrName>ppt_y</p:attrName>
                                        </p:attrNameLst>
                                      </p:cBhvr>
                                      <p:rCtr x="36719" y="-16528"/>
                                    </p:animMotion>
                                  </p:childTnLst>
                                </p:cTn>
                              </p:par>
                              <p:par>
                                <p:cTn id="7" presetID="42" presetClass="path" presetSubtype="0" accel="50000" decel="50000" fill="hold" nodeType="withEffect">
                                  <p:stCondLst>
                                    <p:cond delay="0"/>
                                  </p:stCondLst>
                                  <p:childTnLst>
                                    <p:animMotion origin="layout" path="M -2.70833E-6 -2.96296E-6 L 0.72644 -0.3449 " pathEditMode="relative" rAng="0" ptsTypes="AA">
                                      <p:cBhvr>
                                        <p:cTn id="8" dur="2000" fill="hold"/>
                                        <p:tgtEl>
                                          <p:spTgt spid="4"/>
                                        </p:tgtEl>
                                        <p:attrNameLst>
                                          <p:attrName>ppt_x</p:attrName>
                                          <p:attrName>ppt_y</p:attrName>
                                        </p:attrNameLst>
                                      </p:cBhvr>
                                      <p:rCtr x="36315" y="-17245"/>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P Hồ Chí Minh - Thành phố rực rỡ tên vàng">
            <a:extLst>
              <a:ext uri="{FF2B5EF4-FFF2-40B4-BE49-F238E27FC236}">
                <a16:creationId xmlns:a16="http://schemas.microsoft.com/office/drawing/2014/main" id="{C407A5F2-63FA-34DB-27D9-5AEE47ED6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9" y="-8662"/>
            <a:ext cx="12200604" cy="7208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BEFB5-75BF-F0EC-7661-17913CC2F04E}"/>
              </a:ext>
            </a:extLst>
          </p:cNvPr>
          <p:cNvSpPr txBox="1"/>
          <p:nvPr/>
        </p:nvSpPr>
        <p:spPr>
          <a:xfrm>
            <a:off x="2517282" y="137950"/>
            <a:ext cx="9329997"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HP-222" panose="020B0803050302020204" pitchFamily="34" charset="0"/>
              </a:rPr>
              <a:t>1</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HP-222" panose="020B0803050302020204" pitchFamily="34" charset="0"/>
              </a:rPr>
              <a:t>. </a:t>
            </a:r>
            <a:r>
              <a:rPr kumimoji="0" lang="en-US" sz="115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HP-222" panose="020B0803050302020204" pitchFamily="34" charset="0"/>
              </a:rPr>
              <a:t>VỊ</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HP-222" panose="020B0803050302020204" pitchFamily="34" charset="0"/>
              </a:rPr>
              <a:t> </a:t>
            </a:r>
            <a:r>
              <a:rPr kumimoji="0" lang="en-US" sz="115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HP-222" panose="020B0803050302020204" pitchFamily="34" charset="0"/>
              </a:rPr>
              <a:t>TRÍ </a:t>
            </a:r>
            <a:r>
              <a:rPr kumimoji="0" lang="en-US" sz="11500" b="1" i="0" u="none" strike="noStrike" kern="1200" cap="none" spc="0" normalizeH="0" baseline="0" noProof="0"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HP-222" panose="020B0803050302020204" pitchFamily="34" charset="0"/>
              </a:rPr>
              <a:t>ĐỊA</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HP-222" panose="020B0803050302020204" pitchFamily="34" charset="0"/>
              </a:rPr>
              <a:t> </a:t>
            </a:r>
            <a:r>
              <a:rPr kumimoji="0" lang="en-US" sz="11500" b="1" i="0" u="none" strike="noStrike" kern="1200" cap="none" spc="0" normalizeH="0" baseline="0" noProof="0" dirty="0">
                <a:ln w="19050">
                  <a:solidFill>
                    <a:srgbClr val="ED7D31">
                      <a:lumMod val="50000"/>
                    </a:srgbClr>
                  </a:solidFill>
                  <a:prstDash val="solid"/>
                </a:ln>
                <a:solidFill>
                  <a:srgbClr val="FFC000"/>
                </a:solidFill>
                <a:effectLst>
                  <a:outerShdw blurRad="12700" dist="38100" dir="2700000" algn="tl" rotWithShape="0">
                    <a:srgbClr val="5B9BD5">
                      <a:lumMod val="60000"/>
                      <a:lumOff val="40000"/>
                    </a:srgbClr>
                  </a:outerShdw>
                </a:effectLst>
                <a:uLnTx/>
                <a:uFillTx/>
                <a:latin typeface="HP-222" panose="020B0803050302020204" pitchFamily="34" charset="0"/>
              </a:rPr>
              <a:t>LÝ</a:t>
            </a:r>
          </a:p>
        </p:txBody>
      </p:sp>
      <p:pic>
        <p:nvPicPr>
          <p:cNvPr id="4" name="Picture 3">
            <a:hlinkClick r:id="" action="ppaction://noaction"/>
            <a:extLst>
              <a:ext uri="{FF2B5EF4-FFF2-40B4-BE49-F238E27FC236}">
                <a16:creationId xmlns:a16="http://schemas.microsoft.com/office/drawing/2014/main" id="{226B0546-100F-849D-7AA0-C4CA0ADF10ED}"/>
              </a:ext>
            </a:extLst>
          </p:cNvPr>
          <p:cNvPicPr>
            <a:picLocks noChangeAspect="1"/>
          </p:cNvPicPr>
          <p:nvPr/>
        </p:nvPicPr>
        <p:blipFill>
          <a:blip r:embed="rId3"/>
          <a:stretch>
            <a:fillRect/>
          </a:stretch>
        </p:blipFill>
        <p:spPr>
          <a:xfrm>
            <a:off x="-191277" y="1436914"/>
            <a:ext cx="5539749" cy="5539749"/>
          </a:xfrm>
          <a:prstGeom prst="rect">
            <a:avLst/>
          </a:prstGeom>
        </p:spPr>
      </p:pic>
    </p:spTree>
    <p:extLst>
      <p:ext uri="{BB962C8B-B14F-4D97-AF65-F5344CB8AC3E}">
        <p14:creationId xmlns:p14="http://schemas.microsoft.com/office/powerpoint/2010/main" val="240662547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Đọc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thông</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tin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sát</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3, 4,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Việt</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Nam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246769"/>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3"/>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14961892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3" name="Freeform: Shape 2">
            <a:extLst>
              <a:ext uri="{FF2B5EF4-FFF2-40B4-BE49-F238E27FC236}">
                <a16:creationId xmlns:a16="http://schemas.microsoft.com/office/drawing/2014/main" id="{46C263FC-5327-F5FF-5CA4-B8A008719366}"/>
              </a:ext>
            </a:extLst>
          </p:cNvPr>
          <p:cNvSpPr/>
          <p:nvPr/>
        </p:nvSpPr>
        <p:spPr>
          <a:xfrm>
            <a:off x="3797559" y="190005"/>
            <a:ext cx="3802649" cy="5985164"/>
          </a:xfrm>
          <a:custGeom>
            <a:avLst/>
            <a:gdLst>
              <a:gd name="connsiteX0" fmla="*/ 2545 w 3802649"/>
              <a:gd name="connsiteY0" fmla="*/ 391886 h 5985164"/>
              <a:gd name="connsiteX1" fmla="*/ 61922 w 3802649"/>
              <a:gd name="connsiteY1" fmla="*/ 368135 h 5985164"/>
              <a:gd name="connsiteX2" fmla="*/ 121298 w 3802649"/>
              <a:gd name="connsiteY2" fmla="*/ 296883 h 5985164"/>
              <a:gd name="connsiteX3" fmla="*/ 156924 w 3802649"/>
              <a:gd name="connsiteY3" fmla="*/ 273133 h 5985164"/>
              <a:gd name="connsiteX4" fmla="*/ 240051 w 3802649"/>
              <a:gd name="connsiteY4" fmla="*/ 213756 h 5985164"/>
              <a:gd name="connsiteX5" fmla="*/ 323179 w 3802649"/>
              <a:gd name="connsiteY5" fmla="*/ 225631 h 5985164"/>
              <a:gd name="connsiteX6" fmla="*/ 382555 w 3802649"/>
              <a:gd name="connsiteY6" fmla="*/ 308759 h 5985164"/>
              <a:gd name="connsiteX7" fmla="*/ 430057 w 3802649"/>
              <a:gd name="connsiteY7" fmla="*/ 344385 h 5985164"/>
              <a:gd name="connsiteX8" fmla="*/ 548810 w 3802649"/>
              <a:gd name="connsiteY8" fmla="*/ 332509 h 5985164"/>
              <a:gd name="connsiteX9" fmla="*/ 572560 w 3802649"/>
              <a:gd name="connsiteY9" fmla="*/ 273133 h 5985164"/>
              <a:gd name="connsiteX10" fmla="*/ 620062 w 3802649"/>
              <a:gd name="connsiteY10" fmla="*/ 249382 h 5985164"/>
              <a:gd name="connsiteX11" fmla="*/ 691314 w 3802649"/>
              <a:gd name="connsiteY11" fmla="*/ 190005 h 5985164"/>
              <a:gd name="connsiteX12" fmla="*/ 715064 w 3802649"/>
              <a:gd name="connsiteY12" fmla="*/ 225631 h 5985164"/>
              <a:gd name="connsiteX13" fmla="*/ 750690 w 3802649"/>
              <a:gd name="connsiteY13" fmla="*/ 249382 h 5985164"/>
              <a:gd name="connsiteX14" fmla="*/ 964446 w 3802649"/>
              <a:gd name="connsiteY14" fmla="*/ 273133 h 5985164"/>
              <a:gd name="connsiteX15" fmla="*/ 1047573 w 3802649"/>
              <a:gd name="connsiteY15" fmla="*/ 237507 h 5985164"/>
              <a:gd name="connsiteX16" fmla="*/ 1106950 w 3802649"/>
              <a:gd name="connsiteY16" fmla="*/ 225631 h 5985164"/>
              <a:gd name="connsiteX17" fmla="*/ 1154451 w 3802649"/>
              <a:gd name="connsiteY17" fmla="*/ 213756 h 5985164"/>
              <a:gd name="connsiteX18" fmla="*/ 1320706 w 3802649"/>
              <a:gd name="connsiteY18" fmla="*/ 201881 h 5985164"/>
              <a:gd name="connsiteX19" fmla="*/ 1380083 w 3802649"/>
              <a:gd name="connsiteY19" fmla="*/ 130629 h 5985164"/>
              <a:gd name="connsiteX20" fmla="*/ 1391958 w 3802649"/>
              <a:gd name="connsiteY20" fmla="*/ 83127 h 5985164"/>
              <a:gd name="connsiteX21" fmla="*/ 1451335 w 3802649"/>
              <a:gd name="connsiteY21" fmla="*/ 71252 h 5985164"/>
              <a:gd name="connsiteX22" fmla="*/ 1510711 w 3802649"/>
              <a:gd name="connsiteY22" fmla="*/ 47501 h 5985164"/>
              <a:gd name="connsiteX23" fmla="*/ 1558212 w 3802649"/>
              <a:gd name="connsiteY23" fmla="*/ 35626 h 5985164"/>
              <a:gd name="connsiteX24" fmla="*/ 1593838 w 3802649"/>
              <a:gd name="connsiteY24" fmla="*/ 11876 h 5985164"/>
              <a:gd name="connsiteX25" fmla="*/ 1712592 w 3802649"/>
              <a:gd name="connsiteY25" fmla="*/ 0 h 5985164"/>
              <a:gd name="connsiteX26" fmla="*/ 1795719 w 3802649"/>
              <a:gd name="connsiteY26" fmla="*/ 59377 h 5985164"/>
              <a:gd name="connsiteX27" fmla="*/ 1855096 w 3802649"/>
              <a:gd name="connsiteY27" fmla="*/ 95003 h 5985164"/>
              <a:gd name="connsiteX28" fmla="*/ 1961973 w 3802649"/>
              <a:gd name="connsiteY28" fmla="*/ 154379 h 5985164"/>
              <a:gd name="connsiteX29" fmla="*/ 2246981 w 3802649"/>
              <a:gd name="connsiteY29" fmla="*/ 154379 h 5985164"/>
              <a:gd name="connsiteX30" fmla="*/ 2282607 w 3802649"/>
              <a:gd name="connsiteY30" fmla="*/ 166255 h 5985164"/>
              <a:gd name="connsiteX31" fmla="*/ 2365735 w 3802649"/>
              <a:gd name="connsiteY31" fmla="*/ 190005 h 5985164"/>
              <a:gd name="connsiteX32" fmla="*/ 2401360 w 3802649"/>
              <a:gd name="connsiteY32" fmla="*/ 225631 h 5985164"/>
              <a:gd name="connsiteX33" fmla="*/ 2436986 w 3802649"/>
              <a:gd name="connsiteY33" fmla="*/ 249382 h 5985164"/>
              <a:gd name="connsiteX34" fmla="*/ 2460737 w 3802649"/>
              <a:gd name="connsiteY34" fmla="*/ 285008 h 5985164"/>
              <a:gd name="connsiteX35" fmla="*/ 2401360 w 3802649"/>
              <a:gd name="connsiteY35" fmla="*/ 308759 h 5985164"/>
              <a:gd name="connsiteX36" fmla="*/ 2365735 w 3802649"/>
              <a:gd name="connsiteY36" fmla="*/ 320634 h 5985164"/>
              <a:gd name="connsiteX37" fmla="*/ 2377610 w 3802649"/>
              <a:gd name="connsiteY37" fmla="*/ 498764 h 5985164"/>
              <a:gd name="connsiteX38" fmla="*/ 2413236 w 3802649"/>
              <a:gd name="connsiteY38" fmla="*/ 522514 h 5985164"/>
              <a:gd name="connsiteX39" fmla="*/ 2472612 w 3802649"/>
              <a:gd name="connsiteY39" fmla="*/ 581891 h 5985164"/>
              <a:gd name="connsiteX40" fmla="*/ 2508238 w 3802649"/>
              <a:gd name="connsiteY40" fmla="*/ 593766 h 5985164"/>
              <a:gd name="connsiteX41" fmla="*/ 2615116 w 3802649"/>
              <a:gd name="connsiteY41" fmla="*/ 605642 h 5985164"/>
              <a:gd name="connsiteX42" fmla="*/ 2650742 w 3802649"/>
              <a:gd name="connsiteY42" fmla="*/ 629392 h 5985164"/>
              <a:gd name="connsiteX43" fmla="*/ 2721994 w 3802649"/>
              <a:gd name="connsiteY43" fmla="*/ 700644 h 5985164"/>
              <a:gd name="connsiteX44" fmla="*/ 2769496 w 3802649"/>
              <a:gd name="connsiteY44" fmla="*/ 736270 h 5985164"/>
              <a:gd name="connsiteX45" fmla="*/ 2888249 w 3802649"/>
              <a:gd name="connsiteY45" fmla="*/ 724395 h 5985164"/>
              <a:gd name="connsiteX46" fmla="*/ 2923875 w 3802649"/>
              <a:gd name="connsiteY46" fmla="*/ 700644 h 5985164"/>
              <a:gd name="connsiteX47" fmla="*/ 2971376 w 3802649"/>
              <a:gd name="connsiteY47" fmla="*/ 665018 h 5985164"/>
              <a:gd name="connsiteX48" fmla="*/ 3018877 w 3802649"/>
              <a:gd name="connsiteY48" fmla="*/ 676894 h 5985164"/>
              <a:gd name="connsiteX49" fmla="*/ 3007002 w 3802649"/>
              <a:gd name="connsiteY49" fmla="*/ 748146 h 5985164"/>
              <a:gd name="connsiteX50" fmla="*/ 2959501 w 3802649"/>
              <a:gd name="connsiteY50" fmla="*/ 795647 h 5985164"/>
              <a:gd name="connsiteX51" fmla="*/ 2935750 w 3802649"/>
              <a:gd name="connsiteY51" fmla="*/ 843148 h 5985164"/>
              <a:gd name="connsiteX52" fmla="*/ 2923875 w 3802649"/>
              <a:gd name="connsiteY52" fmla="*/ 878774 h 5985164"/>
              <a:gd name="connsiteX53" fmla="*/ 2888249 w 3802649"/>
              <a:gd name="connsiteY53" fmla="*/ 902525 h 5985164"/>
              <a:gd name="connsiteX54" fmla="*/ 2852623 w 3802649"/>
              <a:gd name="connsiteY54" fmla="*/ 973777 h 5985164"/>
              <a:gd name="connsiteX55" fmla="*/ 2816997 w 3802649"/>
              <a:gd name="connsiteY55" fmla="*/ 1009403 h 5985164"/>
              <a:gd name="connsiteX56" fmla="*/ 2757620 w 3802649"/>
              <a:gd name="connsiteY56" fmla="*/ 1068779 h 5985164"/>
              <a:gd name="connsiteX57" fmla="*/ 2686368 w 3802649"/>
              <a:gd name="connsiteY57" fmla="*/ 1092530 h 5985164"/>
              <a:gd name="connsiteX58" fmla="*/ 2591366 w 3802649"/>
              <a:gd name="connsiteY58" fmla="*/ 1140031 h 5985164"/>
              <a:gd name="connsiteX59" fmla="*/ 2567615 w 3802649"/>
              <a:gd name="connsiteY59" fmla="*/ 1187533 h 5985164"/>
              <a:gd name="connsiteX60" fmla="*/ 2531989 w 3802649"/>
              <a:gd name="connsiteY60" fmla="*/ 1258785 h 5985164"/>
              <a:gd name="connsiteX61" fmla="*/ 2436986 w 3802649"/>
              <a:gd name="connsiteY61" fmla="*/ 1341912 h 5985164"/>
              <a:gd name="connsiteX62" fmla="*/ 2330109 w 3802649"/>
              <a:gd name="connsiteY62" fmla="*/ 1365663 h 5985164"/>
              <a:gd name="connsiteX63" fmla="*/ 2175729 w 3802649"/>
              <a:gd name="connsiteY63" fmla="*/ 1377538 h 5985164"/>
              <a:gd name="connsiteX64" fmla="*/ 2140103 w 3802649"/>
              <a:gd name="connsiteY64" fmla="*/ 1401289 h 5985164"/>
              <a:gd name="connsiteX65" fmla="*/ 2092602 w 3802649"/>
              <a:gd name="connsiteY65" fmla="*/ 1436914 h 5985164"/>
              <a:gd name="connsiteX66" fmla="*/ 1973849 w 3802649"/>
              <a:gd name="connsiteY66" fmla="*/ 1484416 h 5985164"/>
              <a:gd name="connsiteX67" fmla="*/ 1961973 w 3802649"/>
              <a:gd name="connsiteY67" fmla="*/ 1591294 h 5985164"/>
              <a:gd name="connsiteX68" fmla="*/ 1914472 w 3802649"/>
              <a:gd name="connsiteY68" fmla="*/ 1662546 h 5985164"/>
              <a:gd name="connsiteX69" fmla="*/ 1866971 w 3802649"/>
              <a:gd name="connsiteY69" fmla="*/ 1745673 h 5985164"/>
              <a:gd name="connsiteX70" fmla="*/ 1878846 w 3802649"/>
              <a:gd name="connsiteY70" fmla="*/ 1923803 h 5985164"/>
              <a:gd name="connsiteX71" fmla="*/ 1914472 w 3802649"/>
              <a:gd name="connsiteY71" fmla="*/ 1935678 h 5985164"/>
              <a:gd name="connsiteX72" fmla="*/ 1997599 w 3802649"/>
              <a:gd name="connsiteY72" fmla="*/ 1995055 h 5985164"/>
              <a:gd name="connsiteX73" fmla="*/ 2033225 w 3802649"/>
              <a:gd name="connsiteY73" fmla="*/ 2006930 h 5985164"/>
              <a:gd name="connsiteX74" fmla="*/ 2080727 w 3802649"/>
              <a:gd name="connsiteY74" fmla="*/ 2042556 h 5985164"/>
              <a:gd name="connsiteX75" fmla="*/ 2140103 w 3802649"/>
              <a:gd name="connsiteY75" fmla="*/ 2078182 h 5985164"/>
              <a:gd name="connsiteX76" fmla="*/ 2163854 w 3802649"/>
              <a:gd name="connsiteY76" fmla="*/ 2113808 h 5985164"/>
              <a:gd name="connsiteX77" fmla="*/ 2223231 w 3802649"/>
              <a:gd name="connsiteY77" fmla="*/ 2137559 h 5985164"/>
              <a:gd name="connsiteX78" fmla="*/ 2294483 w 3802649"/>
              <a:gd name="connsiteY78" fmla="*/ 2173185 h 5985164"/>
              <a:gd name="connsiteX79" fmla="*/ 2353859 w 3802649"/>
              <a:gd name="connsiteY79" fmla="*/ 2327564 h 5985164"/>
              <a:gd name="connsiteX80" fmla="*/ 2413236 w 3802649"/>
              <a:gd name="connsiteY80" fmla="*/ 2422566 h 5985164"/>
              <a:gd name="connsiteX81" fmla="*/ 2508238 w 3802649"/>
              <a:gd name="connsiteY81" fmla="*/ 2446317 h 5985164"/>
              <a:gd name="connsiteX82" fmla="*/ 2579490 w 3802649"/>
              <a:gd name="connsiteY82" fmla="*/ 2505694 h 5985164"/>
              <a:gd name="connsiteX83" fmla="*/ 2674493 w 3802649"/>
              <a:gd name="connsiteY83" fmla="*/ 2565070 h 5985164"/>
              <a:gd name="connsiteX84" fmla="*/ 2745745 w 3802649"/>
              <a:gd name="connsiteY84" fmla="*/ 2636322 h 5985164"/>
              <a:gd name="connsiteX85" fmla="*/ 2769496 w 3802649"/>
              <a:gd name="connsiteY85" fmla="*/ 2671948 h 5985164"/>
              <a:gd name="connsiteX86" fmla="*/ 2816997 w 3802649"/>
              <a:gd name="connsiteY86" fmla="*/ 2695699 h 5985164"/>
              <a:gd name="connsiteX87" fmla="*/ 2900124 w 3802649"/>
              <a:gd name="connsiteY87" fmla="*/ 2743200 h 5985164"/>
              <a:gd name="connsiteX88" fmla="*/ 3066379 w 3802649"/>
              <a:gd name="connsiteY88" fmla="*/ 2850078 h 5985164"/>
              <a:gd name="connsiteX89" fmla="*/ 3102005 w 3802649"/>
              <a:gd name="connsiteY89" fmla="*/ 2861953 h 5985164"/>
              <a:gd name="connsiteX90" fmla="*/ 3208883 w 3802649"/>
              <a:gd name="connsiteY90" fmla="*/ 2945081 h 5985164"/>
              <a:gd name="connsiteX91" fmla="*/ 3268259 w 3802649"/>
              <a:gd name="connsiteY91" fmla="*/ 2968831 h 5985164"/>
              <a:gd name="connsiteX92" fmla="*/ 3315760 w 3802649"/>
              <a:gd name="connsiteY92" fmla="*/ 3028208 h 5985164"/>
              <a:gd name="connsiteX93" fmla="*/ 3339511 w 3802649"/>
              <a:gd name="connsiteY93" fmla="*/ 3075709 h 5985164"/>
              <a:gd name="connsiteX94" fmla="*/ 3375137 w 3802649"/>
              <a:gd name="connsiteY94" fmla="*/ 3111335 h 5985164"/>
              <a:gd name="connsiteX95" fmla="*/ 3398888 w 3802649"/>
              <a:gd name="connsiteY95" fmla="*/ 3158837 h 5985164"/>
              <a:gd name="connsiteX96" fmla="*/ 3434514 w 3802649"/>
              <a:gd name="connsiteY96" fmla="*/ 3194463 h 5985164"/>
              <a:gd name="connsiteX97" fmla="*/ 3458264 w 3802649"/>
              <a:gd name="connsiteY97" fmla="*/ 3230089 h 5985164"/>
              <a:gd name="connsiteX98" fmla="*/ 3505766 w 3802649"/>
              <a:gd name="connsiteY98" fmla="*/ 3241964 h 5985164"/>
              <a:gd name="connsiteX99" fmla="*/ 3541392 w 3802649"/>
              <a:gd name="connsiteY99" fmla="*/ 3253839 h 5985164"/>
              <a:gd name="connsiteX100" fmla="*/ 3588893 w 3802649"/>
              <a:gd name="connsiteY100" fmla="*/ 3360717 h 5985164"/>
              <a:gd name="connsiteX101" fmla="*/ 3636394 w 3802649"/>
              <a:gd name="connsiteY101" fmla="*/ 3455720 h 5985164"/>
              <a:gd name="connsiteX102" fmla="*/ 3660145 w 3802649"/>
              <a:gd name="connsiteY102" fmla="*/ 3503221 h 5985164"/>
              <a:gd name="connsiteX103" fmla="*/ 3683896 w 3802649"/>
              <a:gd name="connsiteY103" fmla="*/ 3562598 h 5985164"/>
              <a:gd name="connsiteX104" fmla="*/ 3719522 w 3802649"/>
              <a:gd name="connsiteY104" fmla="*/ 3740727 h 5985164"/>
              <a:gd name="connsiteX105" fmla="*/ 3743272 w 3802649"/>
              <a:gd name="connsiteY105" fmla="*/ 3776353 h 5985164"/>
              <a:gd name="connsiteX106" fmla="*/ 3755147 w 3802649"/>
              <a:gd name="connsiteY106" fmla="*/ 3823855 h 5985164"/>
              <a:gd name="connsiteX107" fmla="*/ 3778898 w 3802649"/>
              <a:gd name="connsiteY107" fmla="*/ 3942608 h 5985164"/>
              <a:gd name="connsiteX108" fmla="*/ 3790773 w 3802649"/>
              <a:gd name="connsiteY108" fmla="*/ 4108863 h 5985164"/>
              <a:gd name="connsiteX109" fmla="*/ 3802649 w 3802649"/>
              <a:gd name="connsiteY109" fmla="*/ 4156364 h 5985164"/>
              <a:gd name="connsiteX110" fmla="*/ 3790773 w 3802649"/>
              <a:gd name="connsiteY110" fmla="*/ 4512624 h 5985164"/>
              <a:gd name="connsiteX111" fmla="*/ 3755147 w 3802649"/>
              <a:gd name="connsiteY111" fmla="*/ 4643252 h 5985164"/>
              <a:gd name="connsiteX112" fmla="*/ 3731397 w 3802649"/>
              <a:gd name="connsiteY112" fmla="*/ 4738255 h 5985164"/>
              <a:gd name="connsiteX113" fmla="*/ 3672020 w 3802649"/>
              <a:gd name="connsiteY113" fmla="*/ 4797631 h 5985164"/>
              <a:gd name="connsiteX114" fmla="*/ 3648270 w 3802649"/>
              <a:gd name="connsiteY114" fmla="*/ 4857008 h 5985164"/>
              <a:gd name="connsiteX115" fmla="*/ 3600768 w 3802649"/>
              <a:gd name="connsiteY115" fmla="*/ 4904509 h 5985164"/>
              <a:gd name="connsiteX116" fmla="*/ 3470140 w 3802649"/>
              <a:gd name="connsiteY116" fmla="*/ 4940135 h 5985164"/>
              <a:gd name="connsiteX117" fmla="*/ 3410763 w 3802649"/>
              <a:gd name="connsiteY117" fmla="*/ 4952011 h 5985164"/>
              <a:gd name="connsiteX118" fmla="*/ 3303885 w 3802649"/>
              <a:gd name="connsiteY118" fmla="*/ 4987637 h 5985164"/>
              <a:gd name="connsiteX119" fmla="*/ 3208883 w 3802649"/>
              <a:gd name="connsiteY119" fmla="*/ 5047013 h 5985164"/>
              <a:gd name="connsiteX120" fmla="*/ 3113880 w 3802649"/>
              <a:gd name="connsiteY120" fmla="*/ 5070764 h 5985164"/>
              <a:gd name="connsiteX121" fmla="*/ 3066379 w 3802649"/>
              <a:gd name="connsiteY121" fmla="*/ 5094514 h 5985164"/>
              <a:gd name="connsiteX122" fmla="*/ 3030753 w 3802649"/>
              <a:gd name="connsiteY122" fmla="*/ 5142016 h 5985164"/>
              <a:gd name="connsiteX123" fmla="*/ 2923875 w 3802649"/>
              <a:gd name="connsiteY123" fmla="*/ 5177642 h 5985164"/>
              <a:gd name="connsiteX124" fmla="*/ 2828872 w 3802649"/>
              <a:gd name="connsiteY124" fmla="*/ 5225143 h 5985164"/>
              <a:gd name="connsiteX125" fmla="*/ 2793246 w 3802649"/>
              <a:gd name="connsiteY125" fmla="*/ 5248894 h 5985164"/>
              <a:gd name="connsiteX126" fmla="*/ 2531989 w 3802649"/>
              <a:gd name="connsiteY126" fmla="*/ 5284520 h 5985164"/>
              <a:gd name="connsiteX127" fmla="*/ 2460737 w 3802649"/>
              <a:gd name="connsiteY127" fmla="*/ 5332021 h 5985164"/>
              <a:gd name="connsiteX128" fmla="*/ 2413236 w 3802649"/>
              <a:gd name="connsiteY128" fmla="*/ 5403273 h 5985164"/>
              <a:gd name="connsiteX129" fmla="*/ 2341984 w 3802649"/>
              <a:gd name="connsiteY129" fmla="*/ 5450774 h 5985164"/>
              <a:gd name="connsiteX130" fmla="*/ 2318233 w 3802649"/>
              <a:gd name="connsiteY130" fmla="*/ 5510151 h 5985164"/>
              <a:gd name="connsiteX131" fmla="*/ 2306358 w 3802649"/>
              <a:gd name="connsiteY131" fmla="*/ 5557652 h 5985164"/>
              <a:gd name="connsiteX132" fmla="*/ 2199480 w 3802649"/>
              <a:gd name="connsiteY132" fmla="*/ 5617029 h 5985164"/>
              <a:gd name="connsiteX133" fmla="*/ 2140103 w 3802649"/>
              <a:gd name="connsiteY133" fmla="*/ 5640779 h 5985164"/>
              <a:gd name="connsiteX134" fmla="*/ 2104477 w 3802649"/>
              <a:gd name="connsiteY134" fmla="*/ 5664530 h 5985164"/>
              <a:gd name="connsiteX135" fmla="*/ 1902597 w 3802649"/>
              <a:gd name="connsiteY135" fmla="*/ 5723907 h 5985164"/>
              <a:gd name="connsiteX136" fmla="*/ 1783844 w 3802649"/>
              <a:gd name="connsiteY136" fmla="*/ 5735782 h 5985164"/>
              <a:gd name="connsiteX137" fmla="*/ 1748218 w 3802649"/>
              <a:gd name="connsiteY137" fmla="*/ 5759533 h 5985164"/>
              <a:gd name="connsiteX138" fmla="*/ 1688841 w 3802649"/>
              <a:gd name="connsiteY138" fmla="*/ 5795159 h 5985164"/>
              <a:gd name="connsiteX139" fmla="*/ 1629464 w 3802649"/>
              <a:gd name="connsiteY139" fmla="*/ 5842660 h 5985164"/>
              <a:gd name="connsiteX140" fmla="*/ 1593838 w 3802649"/>
              <a:gd name="connsiteY140" fmla="*/ 5866411 h 5985164"/>
              <a:gd name="connsiteX141" fmla="*/ 1546337 w 3802649"/>
              <a:gd name="connsiteY141" fmla="*/ 5878286 h 5985164"/>
              <a:gd name="connsiteX142" fmla="*/ 1510711 w 3802649"/>
              <a:gd name="connsiteY142" fmla="*/ 5890161 h 5985164"/>
              <a:gd name="connsiteX143" fmla="*/ 1451335 w 3802649"/>
              <a:gd name="connsiteY143" fmla="*/ 5902037 h 5985164"/>
              <a:gd name="connsiteX144" fmla="*/ 1391958 w 3802649"/>
              <a:gd name="connsiteY144" fmla="*/ 5925787 h 5985164"/>
              <a:gd name="connsiteX145" fmla="*/ 1320706 w 3802649"/>
              <a:gd name="connsiteY145" fmla="*/ 5973289 h 5985164"/>
              <a:gd name="connsiteX146" fmla="*/ 1273205 w 3802649"/>
              <a:gd name="connsiteY146" fmla="*/ 5985164 h 5985164"/>
              <a:gd name="connsiteX147" fmla="*/ 1249454 w 3802649"/>
              <a:gd name="connsiteY147" fmla="*/ 5902037 h 5985164"/>
              <a:gd name="connsiteX148" fmla="*/ 1261329 w 3802649"/>
              <a:gd name="connsiteY148" fmla="*/ 5866411 h 5985164"/>
              <a:gd name="connsiteX149" fmla="*/ 1261329 w 3802649"/>
              <a:gd name="connsiteY149" fmla="*/ 5676405 h 5985164"/>
              <a:gd name="connsiteX150" fmla="*/ 1296955 w 3802649"/>
              <a:gd name="connsiteY150" fmla="*/ 5640779 h 5985164"/>
              <a:gd name="connsiteX151" fmla="*/ 1308831 w 3802649"/>
              <a:gd name="connsiteY151" fmla="*/ 5593278 h 5985164"/>
              <a:gd name="connsiteX152" fmla="*/ 1308831 w 3802649"/>
              <a:gd name="connsiteY152" fmla="*/ 5462650 h 5985164"/>
              <a:gd name="connsiteX153" fmla="*/ 1356332 w 3802649"/>
              <a:gd name="connsiteY153" fmla="*/ 5450774 h 5985164"/>
              <a:gd name="connsiteX154" fmla="*/ 1344457 w 3802649"/>
              <a:gd name="connsiteY154" fmla="*/ 5415148 h 5985164"/>
              <a:gd name="connsiteX155" fmla="*/ 1296955 w 3802649"/>
              <a:gd name="connsiteY155" fmla="*/ 5403273 h 5985164"/>
              <a:gd name="connsiteX156" fmla="*/ 1249454 w 3802649"/>
              <a:gd name="connsiteY156" fmla="*/ 5379522 h 5985164"/>
              <a:gd name="connsiteX157" fmla="*/ 1106950 w 3802649"/>
              <a:gd name="connsiteY157" fmla="*/ 5343896 h 5985164"/>
              <a:gd name="connsiteX158" fmla="*/ 1011947 w 3802649"/>
              <a:gd name="connsiteY158" fmla="*/ 5260769 h 5985164"/>
              <a:gd name="connsiteX159" fmla="*/ 1106950 w 3802649"/>
              <a:gd name="connsiteY159" fmla="*/ 5201392 h 5985164"/>
              <a:gd name="connsiteX160" fmla="*/ 1154451 w 3802649"/>
              <a:gd name="connsiteY160" fmla="*/ 5165766 h 5985164"/>
              <a:gd name="connsiteX161" fmla="*/ 1237579 w 3802649"/>
              <a:gd name="connsiteY161" fmla="*/ 5142016 h 5985164"/>
              <a:gd name="connsiteX162" fmla="*/ 1368207 w 3802649"/>
              <a:gd name="connsiteY162" fmla="*/ 5118265 h 5985164"/>
              <a:gd name="connsiteX163" fmla="*/ 1415709 w 3802649"/>
              <a:gd name="connsiteY163" fmla="*/ 5035138 h 5985164"/>
              <a:gd name="connsiteX164" fmla="*/ 1463210 w 3802649"/>
              <a:gd name="connsiteY164" fmla="*/ 4987637 h 5985164"/>
              <a:gd name="connsiteX165" fmla="*/ 1510711 w 3802649"/>
              <a:gd name="connsiteY165" fmla="*/ 4975761 h 5985164"/>
              <a:gd name="connsiteX166" fmla="*/ 1653215 w 3802649"/>
              <a:gd name="connsiteY166" fmla="*/ 4952011 h 5985164"/>
              <a:gd name="connsiteX167" fmla="*/ 1688841 w 3802649"/>
              <a:gd name="connsiteY167" fmla="*/ 4940135 h 5985164"/>
              <a:gd name="connsiteX168" fmla="*/ 1914472 w 3802649"/>
              <a:gd name="connsiteY168" fmla="*/ 4928260 h 5985164"/>
              <a:gd name="connsiteX169" fmla="*/ 1855096 w 3802649"/>
              <a:gd name="connsiteY169" fmla="*/ 4904509 h 5985164"/>
              <a:gd name="connsiteX170" fmla="*/ 1831345 w 3802649"/>
              <a:gd name="connsiteY170" fmla="*/ 4868883 h 5985164"/>
              <a:gd name="connsiteX171" fmla="*/ 1878846 w 3802649"/>
              <a:gd name="connsiteY171" fmla="*/ 4785756 h 5985164"/>
              <a:gd name="connsiteX172" fmla="*/ 1914472 w 3802649"/>
              <a:gd name="connsiteY172" fmla="*/ 4702629 h 5985164"/>
              <a:gd name="connsiteX173" fmla="*/ 1950098 w 3802649"/>
              <a:gd name="connsiteY173" fmla="*/ 4667003 h 5985164"/>
              <a:gd name="connsiteX174" fmla="*/ 2080727 w 3802649"/>
              <a:gd name="connsiteY174" fmla="*/ 4655127 h 5985164"/>
              <a:gd name="connsiteX175" fmla="*/ 2175729 w 3802649"/>
              <a:gd name="connsiteY175" fmla="*/ 4643252 h 5985164"/>
              <a:gd name="connsiteX176" fmla="*/ 2282607 w 3802649"/>
              <a:gd name="connsiteY176" fmla="*/ 4583876 h 5985164"/>
              <a:gd name="connsiteX177" fmla="*/ 2365735 w 3802649"/>
              <a:gd name="connsiteY177" fmla="*/ 4560125 h 5985164"/>
              <a:gd name="connsiteX178" fmla="*/ 2460737 w 3802649"/>
              <a:gd name="connsiteY178" fmla="*/ 4512624 h 5985164"/>
              <a:gd name="connsiteX179" fmla="*/ 2555740 w 3802649"/>
              <a:gd name="connsiteY179" fmla="*/ 4465122 h 5985164"/>
              <a:gd name="connsiteX180" fmla="*/ 2626992 w 3802649"/>
              <a:gd name="connsiteY180" fmla="*/ 4453247 h 5985164"/>
              <a:gd name="connsiteX181" fmla="*/ 2769496 w 3802649"/>
              <a:gd name="connsiteY181" fmla="*/ 4417621 h 5985164"/>
              <a:gd name="connsiteX182" fmla="*/ 2805122 w 3802649"/>
              <a:gd name="connsiteY182" fmla="*/ 4393870 h 5985164"/>
              <a:gd name="connsiteX183" fmla="*/ 2757620 w 3802649"/>
              <a:gd name="connsiteY183" fmla="*/ 4275117 h 5985164"/>
              <a:gd name="connsiteX184" fmla="*/ 2769496 w 3802649"/>
              <a:gd name="connsiteY184" fmla="*/ 4120738 h 5985164"/>
              <a:gd name="connsiteX185" fmla="*/ 2793246 w 3802649"/>
              <a:gd name="connsiteY185" fmla="*/ 4061361 h 5985164"/>
              <a:gd name="connsiteX186" fmla="*/ 2805122 w 3802649"/>
              <a:gd name="connsiteY186" fmla="*/ 4013860 h 5985164"/>
              <a:gd name="connsiteX187" fmla="*/ 2781371 w 3802649"/>
              <a:gd name="connsiteY187" fmla="*/ 3978234 h 5985164"/>
              <a:gd name="connsiteX188" fmla="*/ 2745745 w 3802649"/>
              <a:gd name="connsiteY188" fmla="*/ 3954483 h 5985164"/>
              <a:gd name="connsiteX189" fmla="*/ 2721994 w 3802649"/>
              <a:gd name="connsiteY189" fmla="*/ 3906982 h 5985164"/>
              <a:gd name="connsiteX190" fmla="*/ 2710119 w 3802649"/>
              <a:gd name="connsiteY190" fmla="*/ 3811979 h 5985164"/>
              <a:gd name="connsiteX191" fmla="*/ 2698244 w 3802649"/>
              <a:gd name="connsiteY191" fmla="*/ 3776353 h 5985164"/>
              <a:gd name="connsiteX192" fmla="*/ 2686368 w 3802649"/>
              <a:gd name="connsiteY192" fmla="*/ 3716977 h 5985164"/>
              <a:gd name="connsiteX193" fmla="*/ 2698244 w 3802649"/>
              <a:gd name="connsiteY193" fmla="*/ 3645725 h 5985164"/>
              <a:gd name="connsiteX194" fmla="*/ 2745745 w 3802649"/>
              <a:gd name="connsiteY194" fmla="*/ 3562598 h 5985164"/>
              <a:gd name="connsiteX195" fmla="*/ 2757620 w 3802649"/>
              <a:gd name="connsiteY195" fmla="*/ 3479470 h 5985164"/>
              <a:gd name="connsiteX196" fmla="*/ 2781371 w 3802649"/>
              <a:gd name="connsiteY196" fmla="*/ 3420094 h 5985164"/>
              <a:gd name="connsiteX197" fmla="*/ 2757620 w 3802649"/>
              <a:gd name="connsiteY197" fmla="*/ 3230089 h 5985164"/>
              <a:gd name="connsiteX198" fmla="*/ 2686368 w 3802649"/>
              <a:gd name="connsiteY198" fmla="*/ 3158837 h 5985164"/>
              <a:gd name="connsiteX199" fmla="*/ 2674493 w 3802649"/>
              <a:gd name="connsiteY199" fmla="*/ 3123211 h 5985164"/>
              <a:gd name="connsiteX200" fmla="*/ 2626992 w 3802649"/>
              <a:gd name="connsiteY200" fmla="*/ 3040083 h 5985164"/>
              <a:gd name="connsiteX201" fmla="*/ 2650742 w 3802649"/>
              <a:gd name="connsiteY201" fmla="*/ 2992582 h 5985164"/>
              <a:gd name="connsiteX202" fmla="*/ 2698244 w 3802649"/>
              <a:gd name="connsiteY202" fmla="*/ 2933205 h 5985164"/>
              <a:gd name="connsiteX203" fmla="*/ 2603241 w 3802649"/>
              <a:gd name="connsiteY203" fmla="*/ 2909455 h 5985164"/>
              <a:gd name="connsiteX204" fmla="*/ 2496363 w 3802649"/>
              <a:gd name="connsiteY204" fmla="*/ 2838203 h 5985164"/>
              <a:gd name="connsiteX205" fmla="*/ 2330109 w 3802649"/>
              <a:gd name="connsiteY205" fmla="*/ 2838203 h 5985164"/>
              <a:gd name="connsiteX206" fmla="*/ 2294483 w 3802649"/>
              <a:gd name="connsiteY206" fmla="*/ 2802577 h 5985164"/>
              <a:gd name="connsiteX207" fmla="*/ 2258857 w 3802649"/>
              <a:gd name="connsiteY207" fmla="*/ 2790701 h 5985164"/>
              <a:gd name="connsiteX208" fmla="*/ 2223231 w 3802649"/>
              <a:gd name="connsiteY208" fmla="*/ 2755076 h 5985164"/>
              <a:gd name="connsiteX209" fmla="*/ 2211355 w 3802649"/>
              <a:gd name="connsiteY209" fmla="*/ 2695699 h 5985164"/>
              <a:gd name="connsiteX210" fmla="*/ 2199480 w 3802649"/>
              <a:gd name="connsiteY210" fmla="*/ 2576946 h 5985164"/>
              <a:gd name="connsiteX211" fmla="*/ 2163854 w 3802649"/>
              <a:gd name="connsiteY211" fmla="*/ 2541320 h 5985164"/>
              <a:gd name="connsiteX212" fmla="*/ 2128228 w 3802649"/>
              <a:gd name="connsiteY212" fmla="*/ 2493818 h 5985164"/>
              <a:gd name="connsiteX213" fmla="*/ 2080727 w 3802649"/>
              <a:gd name="connsiteY213" fmla="*/ 2470068 h 5985164"/>
              <a:gd name="connsiteX214" fmla="*/ 2021350 w 3802649"/>
              <a:gd name="connsiteY214" fmla="*/ 2422566 h 5985164"/>
              <a:gd name="connsiteX215" fmla="*/ 1902597 w 3802649"/>
              <a:gd name="connsiteY215" fmla="*/ 2375065 h 5985164"/>
              <a:gd name="connsiteX216" fmla="*/ 1855096 w 3802649"/>
              <a:gd name="connsiteY216" fmla="*/ 2339439 h 5985164"/>
              <a:gd name="connsiteX217" fmla="*/ 1819470 w 3802649"/>
              <a:gd name="connsiteY217" fmla="*/ 2315689 h 5985164"/>
              <a:gd name="connsiteX218" fmla="*/ 1760093 w 3802649"/>
              <a:gd name="connsiteY218" fmla="*/ 2256312 h 5985164"/>
              <a:gd name="connsiteX219" fmla="*/ 1641340 w 3802649"/>
              <a:gd name="connsiteY219" fmla="*/ 2125683 h 5985164"/>
              <a:gd name="connsiteX220" fmla="*/ 1570088 w 3802649"/>
              <a:gd name="connsiteY220" fmla="*/ 2101933 h 5985164"/>
              <a:gd name="connsiteX221" fmla="*/ 1498836 w 3802649"/>
              <a:gd name="connsiteY221" fmla="*/ 2018805 h 5985164"/>
              <a:gd name="connsiteX222" fmla="*/ 1486960 w 3802649"/>
              <a:gd name="connsiteY222" fmla="*/ 1983179 h 5985164"/>
              <a:gd name="connsiteX223" fmla="*/ 1498836 w 3802649"/>
              <a:gd name="connsiteY223" fmla="*/ 1947553 h 5985164"/>
              <a:gd name="connsiteX224" fmla="*/ 1486960 w 3802649"/>
              <a:gd name="connsiteY224" fmla="*/ 1876301 h 5985164"/>
              <a:gd name="connsiteX225" fmla="*/ 1451335 w 3802649"/>
              <a:gd name="connsiteY225" fmla="*/ 1852551 h 5985164"/>
              <a:gd name="connsiteX226" fmla="*/ 1320706 w 3802649"/>
              <a:gd name="connsiteY226" fmla="*/ 1840676 h 5985164"/>
              <a:gd name="connsiteX227" fmla="*/ 1225703 w 3802649"/>
              <a:gd name="connsiteY227" fmla="*/ 1828800 h 5985164"/>
              <a:gd name="connsiteX228" fmla="*/ 1130701 w 3802649"/>
              <a:gd name="connsiteY228" fmla="*/ 1769424 h 5985164"/>
              <a:gd name="connsiteX229" fmla="*/ 1095075 w 3802649"/>
              <a:gd name="connsiteY229" fmla="*/ 1757548 h 5985164"/>
              <a:gd name="connsiteX230" fmla="*/ 1059449 w 3802649"/>
              <a:gd name="connsiteY230" fmla="*/ 1733798 h 5985164"/>
              <a:gd name="connsiteX231" fmla="*/ 988197 w 3802649"/>
              <a:gd name="connsiteY231" fmla="*/ 1721922 h 5985164"/>
              <a:gd name="connsiteX232" fmla="*/ 857568 w 3802649"/>
              <a:gd name="connsiteY232" fmla="*/ 1686296 h 5985164"/>
              <a:gd name="connsiteX233" fmla="*/ 916945 w 3802649"/>
              <a:gd name="connsiteY233" fmla="*/ 1579418 h 5985164"/>
              <a:gd name="connsiteX234" fmla="*/ 928820 w 3802649"/>
              <a:gd name="connsiteY234" fmla="*/ 1520042 h 5985164"/>
              <a:gd name="connsiteX235" fmla="*/ 964446 w 3802649"/>
              <a:gd name="connsiteY235" fmla="*/ 1508166 h 5985164"/>
              <a:gd name="connsiteX236" fmla="*/ 1059449 w 3802649"/>
              <a:gd name="connsiteY236" fmla="*/ 1484416 h 5985164"/>
              <a:gd name="connsiteX237" fmla="*/ 1213828 w 3802649"/>
              <a:gd name="connsiteY237" fmla="*/ 1448790 h 5985164"/>
              <a:gd name="connsiteX238" fmla="*/ 1249454 w 3802649"/>
              <a:gd name="connsiteY238" fmla="*/ 1436914 h 5985164"/>
              <a:gd name="connsiteX239" fmla="*/ 1356332 w 3802649"/>
              <a:gd name="connsiteY239" fmla="*/ 1413164 h 5985164"/>
              <a:gd name="connsiteX240" fmla="*/ 1391958 w 3802649"/>
              <a:gd name="connsiteY240" fmla="*/ 1389413 h 5985164"/>
              <a:gd name="connsiteX241" fmla="*/ 1403833 w 3802649"/>
              <a:gd name="connsiteY241" fmla="*/ 1353787 h 5985164"/>
              <a:gd name="connsiteX242" fmla="*/ 1273205 w 3802649"/>
              <a:gd name="connsiteY242" fmla="*/ 1294411 h 5985164"/>
              <a:gd name="connsiteX243" fmla="*/ 1249454 w 3802649"/>
              <a:gd name="connsiteY243" fmla="*/ 1246909 h 5985164"/>
              <a:gd name="connsiteX244" fmla="*/ 1130701 w 3802649"/>
              <a:gd name="connsiteY244" fmla="*/ 1199408 h 5985164"/>
              <a:gd name="connsiteX245" fmla="*/ 1166327 w 3802649"/>
              <a:gd name="connsiteY245" fmla="*/ 1175657 h 5985164"/>
              <a:gd name="connsiteX246" fmla="*/ 1166327 w 3802649"/>
              <a:gd name="connsiteY246" fmla="*/ 1033153 h 5985164"/>
              <a:gd name="connsiteX247" fmla="*/ 976322 w 3802649"/>
              <a:gd name="connsiteY247" fmla="*/ 1045029 h 5985164"/>
              <a:gd name="connsiteX248" fmla="*/ 857568 w 3802649"/>
              <a:gd name="connsiteY248" fmla="*/ 1080655 h 5985164"/>
              <a:gd name="connsiteX249" fmla="*/ 738815 w 3802649"/>
              <a:gd name="connsiteY249" fmla="*/ 1116281 h 5985164"/>
              <a:gd name="connsiteX250" fmla="*/ 596311 w 3802649"/>
              <a:gd name="connsiteY250" fmla="*/ 1104405 h 5985164"/>
              <a:gd name="connsiteX251" fmla="*/ 453807 w 3802649"/>
              <a:gd name="connsiteY251" fmla="*/ 1045029 h 5985164"/>
              <a:gd name="connsiteX252" fmla="*/ 382555 w 3802649"/>
              <a:gd name="connsiteY252" fmla="*/ 950026 h 5985164"/>
              <a:gd name="connsiteX253" fmla="*/ 370680 w 3802649"/>
              <a:gd name="connsiteY253" fmla="*/ 914400 h 5985164"/>
              <a:gd name="connsiteX254" fmla="*/ 335054 w 3802649"/>
              <a:gd name="connsiteY254" fmla="*/ 736270 h 5985164"/>
              <a:gd name="connsiteX255" fmla="*/ 275677 w 3802649"/>
              <a:gd name="connsiteY255" fmla="*/ 712520 h 5985164"/>
              <a:gd name="connsiteX256" fmla="*/ 204425 w 3802649"/>
              <a:gd name="connsiteY256" fmla="*/ 676894 h 5985164"/>
              <a:gd name="connsiteX257" fmla="*/ 168799 w 3802649"/>
              <a:gd name="connsiteY257" fmla="*/ 641268 h 5985164"/>
              <a:gd name="connsiteX258" fmla="*/ 61922 w 3802649"/>
              <a:gd name="connsiteY258" fmla="*/ 570016 h 5985164"/>
              <a:gd name="connsiteX259" fmla="*/ 2545 w 3802649"/>
              <a:gd name="connsiteY259" fmla="*/ 498764 h 5985164"/>
              <a:gd name="connsiteX260" fmla="*/ 2545 w 3802649"/>
              <a:gd name="connsiteY260" fmla="*/ 391886 h 598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802649" h="5985164">
                <a:moveTo>
                  <a:pt x="2545" y="391886"/>
                </a:moveTo>
                <a:cubicBezTo>
                  <a:pt x="12441" y="370115"/>
                  <a:pt x="43845" y="379433"/>
                  <a:pt x="61922" y="368135"/>
                </a:cubicBezTo>
                <a:cubicBezTo>
                  <a:pt x="113798" y="335712"/>
                  <a:pt x="82997" y="335183"/>
                  <a:pt x="121298" y="296883"/>
                </a:cubicBezTo>
                <a:cubicBezTo>
                  <a:pt x="131390" y="286791"/>
                  <a:pt x="145960" y="282270"/>
                  <a:pt x="156924" y="273133"/>
                </a:cubicBezTo>
                <a:cubicBezTo>
                  <a:pt x="229142" y="212952"/>
                  <a:pt x="152152" y="257706"/>
                  <a:pt x="240051" y="213756"/>
                </a:cubicBezTo>
                <a:cubicBezTo>
                  <a:pt x="267760" y="217714"/>
                  <a:pt x="297190" y="215236"/>
                  <a:pt x="323179" y="225631"/>
                </a:cubicBezTo>
                <a:cubicBezTo>
                  <a:pt x="365883" y="242712"/>
                  <a:pt x="357029" y="278979"/>
                  <a:pt x="382555" y="308759"/>
                </a:cubicBezTo>
                <a:cubicBezTo>
                  <a:pt x="395436" y="323787"/>
                  <a:pt x="414223" y="332510"/>
                  <a:pt x="430057" y="344385"/>
                </a:cubicBezTo>
                <a:cubicBezTo>
                  <a:pt x="469641" y="340426"/>
                  <a:pt x="513228" y="350300"/>
                  <a:pt x="548810" y="332509"/>
                </a:cubicBezTo>
                <a:cubicBezTo>
                  <a:pt x="567876" y="322976"/>
                  <a:pt x="558687" y="289318"/>
                  <a:pt x="572560" y="273133"/>
                </a:cubicBezTo>
                <a:cubicBezTo>
                  <a:pt x="584081" y="259692"/>
                  <a:pt x="604228" y="257299"/>
                  <a:pt x="620062" y="249382"/>
                </a:cubicBezTo>
                <a:cubicBezTo>
                  <a:pt x="634197" y="228179"/>
                  <a:pt x="655153" y="183978"/>
                  <a:pt x="691314" y="190005"/>
                </a:cubicBezTo>
                <a:cubicBezTo>
                  <a:pt x="705392" y="192351"/>
                  <a:pt x="704972" y="215539"/>
                  <a:pt x="715064" y="225631"/>
                </a:cubicBezTo>
                <a:cubicBezTo>
                  <a:pt x="725156" y="235723"/>
                  <a:pt x="737924" y="242999"/>
                  <a:pt x="750690" y="249382"/>
                </a:cubicBezTo>
                <a:cubicBezTo>
                  <a:pt x="807353" y="277713"/>
                  <a:pt x="942202" y="271650"/>
                  <a:pt x="964446" y="273133"/>
                </a:cubicBezTo>
                <a:cubicBezTo>
                  <a:pt x="998436" y="256138"/>
                  <a:pt x="1012623" y="246245"/>
                  <a:pt x="1047573" y="237507"/>
                </a:cubicBezTo>
                <a:cubicBezTo>
                  <a:pt x="1067155" y="232612"/>
                  <a:pt x="1087246" y="230010"/>
                  <a:pt x="1106950" y="225631"/>
                </a:cubicBezTo>
                <a:cubicBezTo>
                  <a:pt x="1122882" y="222090"/>
                  <a:pt x="1138230" y="215558"/>
                  <a:pt x="1154451" y="213756"/>
                </a:cubicBezTo>
                <a:cubicBezTo>
                  <a:pt x="1209671" y="207621"/>
                  <a:pt x="1265288" y="205839"/>
                  <a:pt x="1320706" y="201881"/>
                </a:cubicBezTo>
                <a:cubicBezTo>
                  <a:pt x="1342105" y="180482"/>
                  <a:pt x="1367684" y="159561"/>
                  <a:pt x="1380083" y="130629"/>
                </a:cubicBezTo>
                <a:cubicBezTo>
                  <a:pt x="1386512" y="115627"/>
                  <a:pt x="1379420" y="93576"/>
                  <a:pt x="1391958" y="83127"/>
                </a:cubicBezTo>
                <a:cubicBezTo>
                  <a:pt x="1407464" y="70205"/>
                  <a:pt x="1431543" y="75210"/>
                  <a:pt x="1451335" y="71252"/>
                </a:cubicBezTo>
                <a:cubicBezTo>
                  <a:pt x="1471127" y="63335"/>
                  <a:pt x="1490488" y="54242"/>
                  <a:pt x="1510711" y="47501"/>
                </a:cubicBezTo>
                <a:cubicBezTo>
                  <a:pt x="1526194" y="42340"/>
                  <a:pt x="1543211" y="42055"/>
                  <a:pt x="1558212" y="35626"/>
                </a:cubicBezTo>
                <a:cubicBezTo>
                  <a:pt x="1571330" y="30004"/>
                  <a:pt x="1579931" y="15085"/>
                  <a:pt x="1593838" y="11876"/>
                </a:cubicBezTo>
                <a:cubicBezTo>
                  <a:pt x="1632601" y="2931"/>
                  <a:pt x="1673007" y="3959"/>
                  <a:pt x="1712592" y="0"/>
                </a:cubicBezTo>
                <a:cubicBezTo>
                  <a:pt x="1836042" y="24692"/>
                  <a:pt x="1721969" y="-14372"/>
                  <a:pt x="1795719" y="59377"/>
                </a:cubicBezTo>
                <a:cubicBezTo>
                  <a:pt x="1812040" y="75698"/>
                  <a:pt x="1836631" y="81154"/>
                  <a:pt x="1855096" y="95003"/>
                </a:cubicBezTo>
                <a:cubicBezTo>
                  <a:pt x="1940422" y="158997"/>
                  <a:pt x="1827092" y="109419"/>
                  <a:pt x="1961973" y="154379"/>
                </a:cubicBezTo>
                <a:cubicBezTo>
                  <a:pt x="2106654" y="141227"/>
                  <a:pt x="2093095" y="135143"/>
                  <a:pt x="2246981" y="154379"/>
                </a:cubicBezTo>
                <a:cubicBezTo>
                  <a:pt x="2259402" y="155932"/>
                  <a:pt x="2270617" y="162658"/>
                  <a:pt x="2282607" y="166255"/>
                </a:cubicBezTo>
                <a:cubicBezTo>
                  <a:pt x="2310210" y="174536"/>
                  <a:pt x="2338026" y="182088"/>
                  <a:pt x="2365735" y="190005"/>
                </a:cubicBezTo>
                <a:cubicBezTo>
                  <a:pt x="2377610" y="201880"/>
                  <a:pt x="2388459" y="214880"/>
                  <a:pt x="2401360" y="225631"/>
                </a:cubicBezTo>
                <a:cubicBezTo>
                  <a:pt x="2412324" y="234768"/>
                  <a:pt x="2426894" y="239290"/>
                  <a:pt x="2436986" y="249382"/>
                </a:cubicBezTo>
                <a:cubicBezTo>
                  <a:pt x="2447078" y="259474"/>
                  <a:pt x="2452820" y="273133"/>
                  <a:pt x="2460737" y="285008"/>
                </a:cubicBezTo>
                <a:cubicBezTo>
                  <a:pt x="2440945" y="292925"/>
                  <a:pt x="2421320" y="301274"/>
                  <a:pt x="2401360" y="308759"/>
                </a:cubicBezTo>
                <a:cubicBezTo>
                  <a:pt x="2389640" y="313154"/>
                  <a:pt x="2367288" y="308213"/>
                  <a:pt x="2365735" y="320634"/>
                </a:cubicBezTo>
                <a:cubicBezTo>
                  <a:pt x="2358354" y="379683"/>
                  <a:pt x="2363980" y="440837"/>
                  <a:pt x="2377610" y="498764"/>
                </a:cubicBezTo>
                <a:cubicBezTo>
                  <a:pt x="2380879" y="512657"/>
                  <a:pt x="2402495" y="513116"/>
                  <a:pt x="2413236" y="522514"/>
                </a:cubicBezTo>
                <a:cubicBezTo>
                  <a:pt x="2434301" y="540946"/>
                  <a:pt x="2450220" y="565097"/>
                  <a:pt x="2472612" y="581891"/>
                </a:cubicBezTo>
                <a:cubicBezTo>
                  <a:pt x="2482626" y="589402"/>
                  <a:pt x="2495891" y="591708"/>
                  <a:pt x="2508238" y="593766"/>
                </a:cubicBezTo>
                <a:cubicBezTo>
                  <a:pt x="2543596" y="599659"/>
                  <a:pt x="2579490" y="601683"/>
                  <a:pt x="2615116" y="605642"/>
                </a:cubicBezTo>
                <a:cubicBezTo>
                  <a:pt x="2626991" y="613559"/>
                  <a:pt x="2640075" y="619910"/>
                  <a:pt x="2650742" y="629392"/>
                </a:cubicBezTo>
                <a:cubicBezTo>
                  <a:pt x="2675846" y="651707"/>
                  <a:pt x="2695123" y="680491"/>
                  <a:pt x="2721994" y="700644"/>
                </a:cubicBezTo>
                <a:lnTo>
                  <a:pt x="2769496" y="736270"/>
                </a:lnTo>
                <a:cubicBezTo>
                  <a:pt x="2809080" y="732312"/>
                  <a:pt x="2849486" y="733340"/>
                  <a:pt x="2888249" y="724395"/>
                </a:cubicBezTo>
                <a:cubicBezTo>
                  <a:pt x="2902156" y="721186"/>
                  <a:pt x="2912261" y="708940"/>
                  <a:pt x="2923875" y="700644"/>
                </a:cubicBezTo>
                <a:cubicBezTo>
                  <a:pt x="2939980" y="689140"/>
                  <a:pt x="2955542" y="676893"/>
                  <a:pt x="2971376" y="665018"/>
                </a:cubicBezTo>
                <a:cubicBezTo>
                  <a:pt x="2987210" y="668977"/>
                  <a:pt x="3012448" y="661893"/>
                  <a:pt x="3018877" y="676894"/>
                </a:cubicBezTo>
                <a:cubicBezTo>
                  <a:pt x="3028362" y="699025"/>
                  <a:pt x="3017770" y="726610"/>
                  <a:pt x="3007002" y="748146"/>
                </a:cubicBezTo>
                <a:cubicBezTo>
                  <a:pt x="2996988" y="768174"/>
                  <a:pt x="2972936" y="777733"/>
                  <a:pt x="2959501" y="795647"/>
                </a:cubicBezTo>
                <a:cubicBezTo>
                  <a:pt x="2948879" y="809809"/>
                  <a:pt x="2942723" y="826877"/>
                  <a:pt x="2935750" y="843148"/>
                </a:cubicBezTo>
                <a:cubicBezTo>
                  <a:pt x="2930819" y="854654"/>
                  <a:pt x="2931695" y="868999"/>
                  <a:pt x="2923875" y="878774"/>
                </a:cubicBezTo>
                <a:cubicBezTo>
                  <a:pt x="2914959" y="889919"/>
                  <a:pt x="2900124" y="894608"/>
                  <a:pt x="2888249" y="902525"/>
                </a:cubicBezTo>
                <a:cubicBezTo>
                  <a:pt x="2876347" y="938229"/>
                  <a:pt x="2878200" y="943084"/>
                  <a:pt x="2852623" y="973777"/>
                </a:cubicBezTo>
                <a:cubicBezTo>
                  <a:pt x="2841872" y="986679"/>
                  <a:pt x="2827748" y="996501"/>
                  <a:pt x="2816997" y="1009403"/>
                </a:cubicBezTo>
                <a:cubicBezTo>
                  <a:pt x="2786726" y="1045728"/>
                  <a:pt x="2803725" y="1048288"/>
                  <a:pt x="2757620" y="1068779"/>
                </a:cubicBezTo>
                <a:cubicBezTo>
                  <a:pt x="2734742" y="1078947"/>
                  <a:pt x="2708760" y="1081334"/>
                  <a:pt x="2686368" y="1092530"/>
                </a:cubicBezTo>
                <a:lnTo>
                  <a:pt x="2591366" y="1140031"/>
                </a:lnTo>
                <a:cubicBezTo>
                  <a:pt x="2583449" y="1155865"/>
                  <a:pt x="2574588" y="1171261"/>
                  <a:pt x="2567615" y="1187533"/>
                </a:cubicBezTo>
                <a:cubicBezTo>
                  <a:pt x="2550125" y="1228344"/>
                  <a:pt x="2563940" y="1222270"/>
                  <a:pt x="2531989" y="1258785"/>
                </a:cubicBezTo>
                <a:cubicBezTo>
                  <a:pt x="2507915" y="1286297"/>
                  <a:pt x="2472754" y="1324028"/>
                  <a:pt x="2436986" y="1341912"/>
                </a:cubicBezTo>
                <a:cubicBezTo>
                  <a:pt x="2409967" y="1355421"/>
                  <a:pt x="2353213" y="1363231"/>
                  <a:pt x="2330109" y="1365663"/>
                </a:cubicBezTo>
                <a:cubicBezTo>
                  <a:pt x="2278781" y="1371066"/>
                  <a:pt x="2227189" y="1373580"/>
                  <a:pt x="2175729" y="1377538"/>
                </a:cubicBezTo>
                <a:cubicBezTo>
                  <a:pt x="2163854" y="1385455"/>
                  <a:pt x="2151717" y="1392993"/>
                  <a:pt x="2140103" y="1401289"/>
                </a:cubicBezTo>
                <a:cubicBezTo>
                  <a:pt x="2123998" y="1412793"/>
                  <a:pt x="2110304" y="1428063"/>
                  <a:pt x="2092602" y="1436914"/>
                </a:cubicBezTo>
                <a:cubicBezTo>
                  <a:pt x="2054469" y="1455980"/>
                  <a:pt x="1973849" y="1484416"/>
                  <a:pt x="1973849" y="1484416"/>
                </a:cubicBezTo>
                <a:cubicBezTo>
                  <a:pt x="1969890" y="1520042"/>
                  <a:pt x="1973308" y="1557288"/>
                  <a:pt x="1961973" y="1591294"/>
                </a:cubicBezTo>
                <a:cubicBezTo>
                  <a:pt x="1952946" y="1618374"/>
                  <a:pt x="1930306" y="1638795"/>
                  <a:pt x="1914472" y="1662546"/>
                </a:cubicBezTo>
                <a:cubicBezTo>
                  <a:pt x="1880904" y="1712899"/>
                  <a:pt x="1897103" y="1685410"/>
                  <a:pt x="1866971" y="1745673"/>
                </a:cubicBezTo>
                <a:cubicBezTo>
                  <a:pt x="1870929" y="1805050"/>
                  <a:pt x="1864413" y="1866071"/>
                  <a:pt x="1878846" y="1923803"/>
                </a:cubicBezTo>
                <a:cubicBezTo>
                  <a:pt x="1881882" y="1935947"/>
                  <a:pt x="1902966" y="1930747"/>
                  <a:pt x="1914472" y="1935678"/>
                </a:cubicBezTo>
                <a:cubicBezTo>
                  <a:pt x="2029284" y="1984884"/>
                  <a:pt x="1899848" y="1929888"/>
                  <a:pt x="1997599" y="1995055"/>
                </a:cubicBezTo>
                <a:cubicBezTo>
                  <a:pt x="2008014" y="2001999"/>
                  <a:pt x="2021350" y="2002972"/>
                  <a:pt x="2033225" y="2006930"/>
                </a:cubicBezTo>
                <a:cubicBezTo>
                  <a:pt x="2049059" y="2018805"/>
                  <a:pt x="2064259" y="2031577"/>
                  <a:pt x="2080727" y="2042556"/>
                </a:cubicBezTo>
                <a:cubicBezTo>
                  <a:pt x="2099932" y="2055359"/>
                  <a:pt x="2122578" y="2063161"/>
                  <a:pt x="2140103" y="2078182"/>
                </a:cubicBezTo>
                <a:cubicBezTo>
                  <a:pt x="2150939" y="2087470"/>
                  <a:pt x="2152240" y="2105512"/>
                  <a:pt x="2163854" y="2113808"/>
                </a:cubicBezTo>
                <a:cubicBezTo>
                  <a:pt x="2181200" y="2126198"/>
                  <a:pt x="2203825" y="2128738"/>
                  <a:pt x="2223231" y="2137559"/>
                </a:cubicBezTo>
                <a:cubicBezTo>
                  <a:pt x="2247405" y="2148547"/>
                  <a:pt x="2270732" y="2161310"/>
                  <a:pt x="2294483" y="2173185"/>
                </a:cubicBezTo>
                <a:cubicBezTo>
                  <a:pt x="2364371" y="2382848"/>
                  <a:pt x="2299803" y="2205938"/>
                  <a:pt x="2353859" y="2327564"/>
                </a:cubicBezTo>
                <a:cubicBezTo>
                  <a:pt x="2375034" y="2375207"/>
                  <a:pt x="2369481" y="2393395"/>
                  <a:pt x="2413236" y="2422566"/>
                </a:cubicBezTo>
                <a:cubicBezTo>
                  <a:pt x="2428888" y="2433001"/>
                  <a:pt x="2499669" y="2444603"/>
                  <a:pt x="2508238" y="2446317"/>
                </a:cubicBezTo>
                <a:cubicBezTo>
                  <a:pt x="2540984" y="2479063"/>
                  <a:pt x="2540914" y="2483651"/>
                  <a:pt x="2579490" y="2505694"/>
                </a:cubicBezTo>
                <a:cubicBezTo>
                  <a:pt x="2633694" y="2536667"/>
                  <a:pt x="2625129" y="2520642"/>
                  <a:pt x="2674493" y="2565070"/>
                </a:cubicBezTo>
                <a:cubicBezTo>
                  <a:pt x="2699459" y="2587540"/>
                  <a:pt x="2727113" y="2608375"/>
                  <a:pt x="2745745" y="2636322"/>
                </a:cubicBezTo>
                <a:cubicBezTo>
                  <a:pt x="2753662" y="2648197"/>
                  <a:pt x="2758532" y="2662811"/>
                  <a:pt x="2769496" y="2671948"/>
                </a:cubicBezTo>
                <a:cubicBezTo>
                  <a:pt x="2783096" y="2683281"/>
                  <a:pt x="2801985" y="2686317"/>
                  <a:pt x="2816997" y="2695699"/>
                </a:cubicBezTo>
                <a:cubicBezTo>
                  <a:pt x="2899159" y="2747051"/>
                  <a:pt x="2830133" y="2719870"/>
                  <a:pt x="2900124" y="2743200"/>
                </a:cubicBezTo>
                <a:cubicBezTo>
                  <a:pt x="2919256" y="2755954"/>
                  <a:pt x="3027941" y="2830859"/>
                  <a:pt x="3066379" y="2850078"/>
                </a:cubicBezTo>
                <a:cubicBezTo>
                  <a:pt x="3077575" y="2855676"/>
                  <a:pt x="3090130" y="2857995"/>
                  <a:pt x="3102005" y="2861953"/>
                </a:cubicBezTo>
                <a:cubicBezTo>
                  <a:pt x="3135529" y="2895477"/>
                  <a:pt x="3161537" y="2926143"/>
                  <a:pt x="3208883" y="2945081"/>
                </a:cubicBezTo>
                <a:lnTo>
                  <a:pt x="3268259" y="2968831"/>
                </a:lnTo>
                <a:cubicBezTo>
                  <a:pt x="3284093" y="2988623"/>
                  <a:pt x="3301700" y="3007118"/>
                  <a:pt x="3315760" y="3028208"/>
                </a:cubicBezTo>
                <a:cubicBezTo>
                  <a:pt x="3325580" y="3042937"/>
                  <a:pt x="3329221" y="3061304"/>
                  <a:pt x="3339511" y="3075709"/>
                </a:cubicBezTo>
                <a:cubicBezTo>
                  <a:pt x="3349273" y="3089375"/>
                  <a:pt x="3365376" y="3097669"/>
                  <a:pt x="3375137" y="3111335"/>
                </a:cubicBezTo>
                <a:cubicBezTo>
                  <a:pt x="3385427" y="3125740"/>
                  <a:pt x="3388598" y="3144432"/>
                  <a:pt x="3398888" y="3158837"/>
                </a:cubicBezTo>
                <a:cubicBezTo>
                  <a:pt x="3408649" y="3172503"/>
                  <a:pt x="3423763" y="3181561"/>
                  <a:pt x="3434514" y="3194463"/>
                </a:cubicBezTo>
                <a:cubicBezTo>
                  <a:pt x="3443651" y="3205427"/>
                  <a:pt x="3446389" y="3222172"/>
                  <a:pt x="3458264" y="3230089"/>
                </a:cubicBezTo>
                <a:cubicBezTo>
                  <a:pt x="3471844" y="3239142"/>
                  <a:pt x="3490073" y="3237480"/>
                  <a:pt x="3505766" y="3241964"/>
                </a:cubicBezTo>
                <a:cubicBezTo>
                  <a:pt x="3517802" y="3245403"/>
                  <a:pt x="3529517" y="3249881"/>
                  <a:pt x="3541392" y="3253839"/>
                </a:cubicBezTo>
                <a:cubicBezTo>
                  <a:pt x="3611254" y="3358635"/>
                  <a:pt x="3504101" y="3191132"/>
                  <a:pt x="3588893" y="3360717"/>
                </a:cubicBezTo>
                <a:lnTo>
                  <a:pt x="3636394" y="3455720"/>
                </a:lnTo>
                <a:cubicBezTo>
                  <a:pt x="3644311" y="3471554"/>
                  <a:pt x="3653570" y="3486785"/>
                  <a:pt x="3660145" y="3503221"/>
                </a:cubicBezTo>
                <a:lnTo>
                  <a:pt x="3683896" y="3562598"/>
                </a:lnTo>
                <a:cubicBezTo>
                  <a:pt x="3692955" y="3644127"/>
                  <a:pt x="3688333" y="3670553"/>
                  <a:pt x="3719522" y="3740727"/>
                </a:cubicBezTo>
                <a:cubicBezTo>
                  <a:pt x="3725319" y="3753769"/>
                  <a:pt x="3735355" y="3764478"/>
                  <a:pt x="3743272" y="3776353"/>
                </a:cubicBezTo>
                <a:cubicBezTo>
                  <a:pt x="3747230" y="3792187"/>
                  <a:pt x="3751727" y="3807896"/>
                  <a:pt x="3755147" y="3823855"/>
                </a:cubicBezTo>
                <a:cubicBezTo>
                  <a:pt x="3763605" y="3863327"/>
                  <a:pt x="3778898" y="3942608"/>
                  <a:pt x="3778898" y="3942608"/>
                </a:cubicBezTo>
                <a:cubicBezTo>
                  <a:pt x="3782856" y="3998026"/>
                  <a:pt x="3784637" y="4053643"/>
                  <a:pt x="3790773" y="4108863"/>
                </a:cubicBezTo>
                <a:cubicBezTo>
                  <a:pt x="3792575" y="4125084"/>
                  <a:pt x="3802649" y="4140043"/>
                  <a:pt x="3802649" y="4156364"/>
                </a:cubicBezTo>
                <a:cubicBezTo>
                  <a:pt x="3802649" y="4275183"/>
                  <a:pt x="3797186" y="4393978"/>
                  <a:pt x="3790773" y="4512624"/>
                </a:cubicBezTo>
                <a:cubicBezTo>
                  <a:pt x="3786416" y="4593234"/>
                  <a:pt x="3785078" y="4583391"/>
                  <a:pt x="3755147" y="4643252"/>
                </a:cubicBezTo>
                <a:cubicBezTo>
                  <a:pt x="3754199" y="4647992"/>
                  <a:pt x="3741356" y="4724977"/>
                  <a:pt x="3731397" y="4738255"/>
                </a:cubicBezTo>
                <a:cubicBezTo>
                  <a:pt x="3714603" y="4760647"/>
                  <a:pt x="3691812" y="4777839"/>
                  <a:pt x="3672020" y="4797631"/>
                </a:cubicBezTo>
                <a:cubicBezTo>
                  <a:pt x="3664103" y="4817423"/>
                  <a:pt x="3660094" y="4839271"/>
                  <a:pt x="3648270" y="4857008"/>
                </a:cubicBezTo>
                <a:cubicBezTo>
                  <a:pt x="3635849" y="4875640"/>
                  <a:pt x="3619400" y="4892088"/>
                  <a:pt x="3600768" y="4904509"/>
                </a:cubicBezTo>
                <a:cubicBezTo>
                  <a:pt x="3561433" y="4930732"/>
                  <a:pt x="3514529" y="4932064"/>
                  <a:pt x="3470140" y="4940135"/>
                </a:cubicBezTo>
                <a:cubicBezTo>
                  <a:pt x="3450281" y="4943746"/>
                  <a:pt x="3430555" y="4948052"/>
                  <a:pt x="3410763" y="4952011"/>
                </a:cubicBezTo>
                <a:cubicBezTo>
                  <a:pt x="3291369" y="5011707"/>
                  <a:pt x="3442008" y="4941596"/>
                  <a:pt x="3303885" y="4987637"/>
                </a:cubicBezTo>
                <a:cubicBezTo>
                  <a:pt x="3148470" y="5039442"/>
                  <a:pt x="3371405" y="4979295"/>
                  <a:pt x="3208883" y="5047013"/>
                </a:cubicBezTo>
                <a:cubicBezTo>
                  <a:pt x="3178752" y="5059568"/>
                  <a:pt x="3143076" y="5056166"/>
                  <a:pt x="3113880" y="5070764"/>
                </a:cubicBezTo>
                <a:lnTo>
                  <a:pt x="3066379" y="5094514"/>
                </a:lnTo>
                <a:cubicBezTo>
                  <a:pt x="3054504" y="5110348"/>
                  <a:pt x="3047849" y="5132043"/>
                  <a:pt x="3030753" y="5142016"/>
                </a:cubicBezTo>
                <a:cubicBezTo>
                  <a:pt x="2998315" y="5160938"/>
                  <a:pt x="2956077" y="5158321"/>
                  <a:pt x="2923875" y="5177642"/>
                </a:cubicBezTo>
                <a:cubicBezTo>
                  <a:pt x="2853764" y="5219708"/>
                  <a:pt x="2886395" y="5205969"/>
                  <a:pt x="2828872" y="5225143"/>
                </a:cubicBezTo>
                <a:cubicBezTo>
                  <a:pt x="2816997" y="5233060"/>
                  <a:pt x="2806659" y="5244017"/>
                  <a:pt x="2793246" y="5248894"/>
                </a:cubicBezTo>
                <a:cubicBezTo>
                  <a:pt x="2702253" y="5281982"/>
                  <a:pt x="2632235" y="5277359"/>
                  <a:pt x="2531989" y="5284520"/>
                </a:cubicBezTo>
                <a:cubicBezTo>
                  <a:pt x="2490376" y="5298391"/>
                  <a:pt x="2491871" y="5291991"/>
                  <a:pt x="2460737" y="5332021"/>
                </a:cubicBezTo>
                <a:cubicBezTo>
                  <a:pt x="2443212" y="5354553"/>
                  <a:pt x="2436987" y="5387439"/>
                  <a:pt x="2413236" y="5403273"/>
                </a:cubicBezTo>
                <a:lnTo>
                  <a:pt x="2341984" y="5450774"/>
                </a:lnTo>
                <a:cubicBezTo>
                  <a:pt x="2334067" y="5470566"/>
                  <a:pt x="2324974" y="5489928"/>
                  <a:pt x="2318233" y="5510151"/>
                </a:cubicBezTo>
                <a:cubicBezTo>
                  <a:pt x="2313072" y="5525634"/>
                  <a:pt x="2314455" y="5543481"/>
                  <a:pt x="2306358" y="5557652"/>
                </a:cubicBezTo>
                <a:cubicBezTo>
                  <a:pt x="2280601" y="5602726"/>
                  <a:pt x="2245562" y="5600272"/>
                  <a:pt x="2199480" y="5617029"/>
                </a:cubicBezTo>
                <a:cubicBezTo>
                  <a:pt x="2179446" y="5624314"/>
                  <a:pt x="2159169" y="5631246"/>
                  <a:pt x="2140103" y="5640779"/>
                </a:cubicBezTo>
                <a:cubicBezTo>
                  <a:pt x="2127337" y="5647162"/>
                  <a:pt x="2117519" y="5658733"/>
                  <a:pt x="2104477" y="5664530"/>
                </a:cubicBezTo>
                <a:cubicBezTo>
                  <a:pt x="2068119" y="5680689"/>
                  <a:pt x="1917284" y="5721109"/>
                  <a:pt x="1902597" y="5723907"/>
                </a:cubicBezTo>
                <a:cubicBezTo>
                  <a:pt x="1863518" y="5731351"/>
                  <a:pt x="1823428" y="5731824"/>
                  <a:pt x="1783844" y="5735782"/>
                </a:cubicBezTo>
                <a:cubicBezTo>
                  <a:pt x="1771969" y="5743699"/>
                  <a:pt x="1760321" y="5751969"/>
                  <a:pt x="1748218" y="5759533"/>
                </a:cubicBezTo>
                <a:cubicBezTo>
                  <a:pt x="1728645" y="5771766"/>
                  <a:pt x="1706366" y="5780138"/>
                  <a:pt x="1688841" y="5795159"/>
                </a:cubicBezTo>
                <a:cubicBezTo>
                  <a:pt x="1620477" y="5853756"/>
                  <a:pt x="1711668" y="5815259"/>
                  <a:pt x="1629464" y="5842660"/>
                </a:cubicBezTo>
                <a:cubicBezTo>
                  <a:pt x="1617589" y="5850577"/>
                  <a:pt x="1606956" y="5860789"/>
                  <a:pt x="1593838" y="5866411"/>
                </a:cubicBezTo>
                <a:cubicBezTo>
                  <a:pt x="1578837" y="5872840"/>
                  <a:pt x="1562030" y="5873802"/>
                  <a:pt x="1546337" y="5878286"/>
                </a:cubicBezTo>
                <a:cubicBezTo>
                  <a:pt x="1534301" y="5881725"/>
                  <a:pt x="1522855" y="5887125"/>
                  <a:pt x="1510711" y="5890161"/>
                </a:cubicBezTo>
                <a:cubicBezTo>
                  <a:pt x="1491130" y="5895056"/>
                  <a:pt x="1470668" y="5896237"/>
                  <a:pt x="1451335" y="5902037"/>
                </a:cubicBezTo>
                <a:cubicBezTo>
                  <a:pt x="1430917" y="5908162"/>
                  <a:pt x="1410672" y="5915579"/>
                  <a:pt x="1391958" y="5925787"/>
                </a:cubicBezTo>
                <a:cubicBezTo>
                  <a:pt x="1366899" y="5939456"/>
                  <a:pt x="1348399" y="5966366"/>
                  <a:pt x="1320706" y="5973289"/>
                </a:cubicBezTo>
                <a:lnTo>
                  <a:pt x="1273205" y="5985164"/>
                </a:lnTo>
                <a:cubicBezTo>
                  <a:pt x="1126819" y="5966866"/>
                  <a:pt x="1174637" y="5998231"/>
                  <a:pt x="1249454" y="5902037"/>
                </a:cubicBezTo>
                <a:cubicBezTo>
                  <a:pt x="1257139" y="5892156"/>
                  <a:pt x="1257371" y="5878286"/>
                  <a:pt x="1261329" y="5866411"/>
                </a:cubicBezTo>
                <a:cubicBezTo>
                  <a:pt x="1251397" y="5796884"/>
                  <a:pt x="1237383" y="5748242"/>
                  <a:pt x="1261329" y="5676405"/>
                </a:cubicBezTo>
                <a:cubicBezTo>
                  <a:pt x="1266640" y="5660473"/>
                  <a:pt x="1285080" y="5652654"/>
                  <a:pt x="1296955" y="5640779"/>
                </a:cubicBezTo>
                <a:cubicBezTo>
                  <a:pt x="1300914" y="5624945"/>
                  <a:pt x="1308831" y="5609599"/>
                  <a:pt x="1308831" y="5593278"/>
                </a:cubicBezTo>
                <a:cubicBezTo>
                  <a:pt x="1308831" y="5533417"/>
                  <a:pt x="1262636" y="5536561"/>
                  <a:pt x="1308831" y="5462650"/>
                </a:cubicBezTo>
                <a:cubicBezTo>
                  <a:pt x="1317481" y="5448810"/>
                  <a:pt x="1340498" y="5454733"/>
                  <a:pt x="1356332" y="5450774"/>
                </a:cubicBezTo>
                <a:cubicBezTo>
                  <a:pt x="1352374" y="5438899"/>
                  <a:pt x="1354232" y="5422968"/>
                  <a:pt x="1344457" y="5415148"/>
                </a:cubicBezTo>
                <a:cubicBezTo>
                  <a:pt x="1331712" y="5404952"/>
                  <a:pt x="1312237" y="5409004"/>
                  <a:pt x="1296955" y="5403273"/>
                </a:cubicBezTo>
                <a:cubicBezTo>
                  <a:pt x="1280379" y="5397057"/>
                  <a:pt x="1266351" y="5384802"/>
                  <a:pt x="1249454" y="5379522"/>
                </a:cubicBezTo>
                <a:cubicBezTo>
                  <a:pt x="1202720" y="5364917"/>
                  <a:pt x="1106950" y="5343896"/>
                  <a:pt x="1106950" y="5343896"/>
                </a:cubicBezTo>
                <a:cubicBezTo>
                  <a:pt x="1081846" y="5327160"/>
                  <a:pt x="1015105" y="5286032"/>
                  <a:pt x="1011947" y="5260769"/>
                </a:cubicBezTo>
                <a:cubicBezTo>
                  <a:pt x="1009997" y="5245168"/>
                  <a:pt x="1098644" y="5206583"/>
                  <a:pt x="1106950" y="5201392"/>
                </a:cubicBezTo>
                <a:cubicBezTo>
                  <a:pt x="1123734" y="5190902"/>
                  <a:pt x="1136433" y="5173956"/>
                  <a:pt x="1154451" y="5165766"/>
                </a:cubicBezTo>
                <a:cubicBezTo>
                  <a:pt x="1180686" y="5153841"/>
                  <a:pt x="1209976" y="5150297"/>
                  <a:pt x="1237579" y="5142016"/>
                </a:cubicBezTo>
                <a:cubicBezTo>
                  <a:pt x="1316041" y="5118477"/>
                  <a:pt x="1228762" y="5135695"/>
                  <a:pt x="1368207" y="5118265"/>
                </a:cubicBezTo>
                <a:cubicBezTo>
                  <a:pt x="1444060" y="5092981"/>
                  <a:pt x="1368336" y="5129883"/>
                  <a:pt x="1415709" y="5035138"/>
                </a:cubicBezTo>
                <a:cubicBezTo>
                  <a:pt x="1425723" y="5015110"/>
                  <a:pt x="1444222" y="4999505"/>
                  <a:pt x="1463210" y="4987637"/>
                </a:cubicBezTo>
                <a:cubicBezTo>
                  <a:pt x="1477050" y="4978987"/>
                  <a:pt x="1495018" y="4980245"/>
                  <a:pt x="1510711" y="4975761"/>
                </a:cubicBezTo>
                <a:cubicBezTo>
                  <a:pt x="1599327" y="4950442"/>
                  <a:pt x="1479534" y="4971308"/>
                  <a:pt x="1653215" y="4952011"/>
                </a:cubicBezTo>
                <a:cubicBezTo>
                  <a:pt x="1665090" y="4948052"/>
                  <a:pt x="1676375" y="4941268"/>
                  <a:pt x="1688841" y="4940135"/>
                </a:cubicBezTo>
                <a:cubicBezTo>
                  <a:pt x="1763846" y="4933316"/>
                  <a:pt x="1840829" y="4944041"/>
                  <a:pt x="1914472" y="4928260"/>
                </a:cubicBezTo>
                <a:cubicBezTo>
                  <a:pt x="1935316" y="4923794"/>
                  <a:pt x="1874888" y="4912426"/>
                  <a:pt x="1855096" y="4904509"/>
                </a:cubicBezTo>
                <a:cubicBezTo>
                  <a:pt x="1847179" y="4892634"/>
                  <a:pt x="1833364" y="4883012"/>
                  <a:pt x="1831345" y="4868883"/>
                </a:cubicBezTo>
                <a:cubicBezTo>
                  <a:pt x="1825364" y="4827018"/>
                  <a:pt x="1854244" y="4810358"/>
                  <a:pt x="1878846" y="4785756"/>
                </a:cubicBezTo>
                <a:cubicBezTo>
                  <a:pt x="1888537" y="4756685"/>
                  <a:pt x="1896131" y="4728306"/>
                  <a:pt x="1914472" y="4702629"/>
                </a:cubicBezTo>
                <a:cubicBezTo>
                  <a:pt x="1924233" y="4688963"/>
                  <a:pt x="1933950" y="4671617"/>
                  <a:pt x="1950098" y="4667003"/>
                </a:cubicBezTo>
                <a:cubicBezTo>
                  <a:pt x="1992138" y="4654991"/>
                  <a:pt x="2037245" y="4659704"/>
                  <a:pt x="2080727" y="4655127"/>
                </a:cubicBezTo>
                <a:cubicBezTo>
                  <a:pt x="2112465" y="4651786"/>
                  <a:pt x="2144062" y="4647210"/>
                  <a:pt x="2175729" y="4643252"/>
                </a:cubicBezTo>
                <a:cubicBezTo>
                  <a:pt x="2213269" y="4620728"/>
                  <a:pt x="2242851" y="4600914"/>
                  <a:pt x="2282607" y="4583876"/>
                </a:cubicBezTo>
                <a:cubicBezTo>
                  <a:pt x="2306465" y="4573651"/>
                  <a:pt x="2341621" y="4566153"/>
                  <a:pt x="2365735" y="4560125"/>
                </a:cubicBezTo>
                <a:cubicBezTo>
                  <a:pt x="2448269" y="4505100"/>
                  <a:pt x="2344537" y="4570724"/>
                  <a:pt x="2460737" y="4512624"/>
                </a:cubicBezTo>
                <a:cubicBezTo>
                  <a:pt x="2526004" y="4479991"/>
                  <a:pt x="2465331" y="4489779"/>
                  <a:pt x="2555740" y="4465122"/>
                </a:cubicBezTo>
                <a:cubicBezTo>
                  <a:pt x="2578970" y="4458787"/>
                  <a:pt x="2603381" y="4457969"/>
                  <a:pt x="2626992" y="4453247"/>
                </a:cubicBezTo>
                <a:cubicBezTo>
                  <a:pt x="2726236" y="4433398"/>
                  <a:pt x="2706057" y="4438767"/>
                  <a:pt x="2769496" y="4417621"/>
                </a:cubicBezTo>
                <a:cubicBezTo>
                  <a:pt x="2781371" y="4409704"/>
                  <a:pt x="2802569" y="4407912"/>
                  <a:pt x="2805122" y="4393870"/>
                </a:cubicBezTo>
                <a:cubicBezTo>
                  <a:pt x="2824819" y="4285536"/>
                  <a:pt x="2815744" y="4294491"/>
                  <a:pt x="2757620" y="4275117"/>
                </a:cubicBezTo>
                <a:cubicBezTo>
                  <a:pt x="2761579" y="4223657"/>
                  <a:pt x="2761011" y="4171647"/>
                  <a:pt x="2769496" y="4120738"/>
                </a:cubicBezTo>
                <a:cubicBezTo>
                  <a:pt x="2773000" y="4099711"/>
                  <a:pt x="2786505" y="4081584"/>
                  <a:pt x="2793246" y="4061361"/>
                </a:cubicBezTo>
                <a:cubicBezTo>
                  <a:pt x="2798407" y="4045878"/>
                  <a:pt x="2801163" y="4029694"/>
                  <a:pt x="2805122" y="4013860"/>
                </a:cubicBezTo>
                <a:cubicBezTo>
                  <a:pt x="2797205" y="4001985"/>
                  <a:pt x="2791463" y="3988326"/>
                  <a:pt x="2781371" y="3978234"/>
                </a:cubicBezTo>
                <a:cubicBezTo>
                  <a:pt x="2771279" y="3968142"/>
                  <a:pt x="2754882" y="3965447"/>
                  <a:pt x="2745745" y="3954483"/>
                </a:cubicBezTo>
                <a:cubicBezTo>
                  <a:pt x="2734412" y="3940883"/>
                  <a:pt x="2729911" y="3922816"/>
                  <a:pt x="2721994" y="3906982"/>
                </a:cubicBezTo>
                <a:cubicBezTo>
                  <a:pt x="2718036" y="3875314"/>
                  <a:pt x="2715828" y="3843378"/>
                  <a:pt x="2710119" y="3811979"/>
                </a:cubicBezTo>
                <a:cubicBezTo>
                  <a:pt x="2707880" y="3799663"/>
                  <a:pt x="2701280" y="3788497"/>
                  <a:pt x="2698244" y="3776353"/>
                </a:cubicBezTo>
                <a:cubicBezTo>
                  <a:pt x="2693349" y="3756772"/>
                  <a:pt x="2690327" y="3736769"/>
                  <a:pt x="2686368" y="3716977"/>
                </a:cubicBezTo>
                <a:cubicBezTo>
                  <a:pt x="2690327" y="3693226"/>
                  <a:pt x="2691325" y="3668788"/>
                  <a:pt x="2698244" y="3645725"/>
                </a:cubicBezTo>
                <a:cubicBezTo>
                  <a:pt x="2706463" y="3618328"/>
                  <a:pt x="2729842" y="3586452"/>
                  <a:pt x="2745745" y="3562598"/>
                </a:cubicBezTo>
                <a:cubicBezTo>
                  <a:pt x="2749703" y="3534889"/>
                  <a:pt x="2750831" y="3506625"/>
                  <a:pt x="2757620" y="3479470"/>
                </a:cubicBezTo>
                <a:cubicBezTo>
                  <a:pt x="2762790" y="3458790"/>
                  <a:pt x="2781371" y="3441411"/>
                  <a:pt x="2781371" y="3420094"/>
                </a:cubicBezTo>
                <a:cubicBezTo>
                  <a:pt x="2781371" y="3356266"/>
                  <a:pt x="2779433" y="3290074"/>
                  <a:pt x="2757620" y="3230089"/>
                </a:cubicBezTo>
                <a:cubicBezTo>
                  <a:pt x="2746141" y="3198523"/>
                  <a:pt x="2686368" y="3158837"/>
                  <a:pt x="2686368" y="3158837"/>
                </a:cubicBezTo>
                <a:cubicBezTo>
                  <a:pt x="2682410" y="3146962"/>
                  <a:pt x="2679424" y="3134717"/>
                  <a:pt x="2674493" y="3123211"/>
                </a:cubicBezTo>
                <a:cubicBezTo>
                  <a:pt x="2656414" y="3081026"/>
                  <a:pt x="2650843" y="3075861"/>
                  <a:pt x="2626992" y="3040083"/>
                </a:cubicBezTo>
                <a:cubicBezTo>
                  <a:pt x="2634909" y="3024249"/>
                  <a:pt x="2638224" y="3005100"/>
                  <a:pt x="2650742" y="2992582"/>
                </a:cubicBezTo>
                <a:cubicBezTo>
                  <a:pt x="2713210" y="2930114"/>
                  <a:pt x="2668522" y="3052088"/>
                  <a:pt x="2698244" y="2933205"/>
                </a:cubicBezTo>
                <a:cubicBezTo>
                  <a:pt x="2689680" y="2931492"/>
                  <a:pt x="2618890" y="2919888"/>
                  <a:pt x="2603241" y="2909455"/>
                </a:cubicBezTo>
                <a:cubicBezTo>
                  <a:pt x="2481939" y="2828587"/>
                  <a:pt x="2577690" y="2865311"/>
                  <a:pt x="2496363" y="2838203"/>
                </a:cubicBezTo>
                <a:cubicBezTo>
                  <a:pt x="2451835" y="2843150"/>
                  <a:pt x="2378230" y="2862264"/>
                  <a:pt x="2330109" y="2838203"/>
                </a:cubicBezTo>
                <a:cubicBezTo>
                  <a:pt x="2315088" y="2830692"/>
                  <a:pt x="2308457" y="2811893"/>
                  <a:pt x="2294483" y="2802577"/>
                </a:cubicBezTo>
                <a:cubicBezTo>
                  <a:pt x="2284068" y="2795633"/>
                  <a:pt x="2270732" y="2794660"/>
                  <a:pt x="2258857" y="2790701"/>
                </a:cubicBezTo>
                <a:cubicBezTo>
                  <a:pt x="2246982" y="2778826"/>
                  <a:pt x="2230742" y="2770097"/>
                  <a:pt x="2223231" y="2755076"/>
                </a:cubicBezTo>
                <a:cubicBezTo>
                  <a:pt x="2214204" y="2737023"/>
                  <a:pt x="2214023" y="2715706"/>
                  <a:pt x="2211355" y="2695699"/>
                </a:cubicBezTo>
                <a:cubicBezTo>
                  <a:pt x="2206097" y="2656266"/>
                  <a:pt x="2211179" y="2614969"/>
                  <a:pt x="2199480" y="2576946"/>
                </a:cubicBezTo>
                <a:cubicBezTo>
                  <a:pt x="2194541" y="2560894"/>
                  <a:pt x="2174784" y="2554071"/>
                  <a:pt x="2163854" y="2541320"/>
                </a:cubicBezTo>
                <a:cubicBezTo>
                  <a:pt x="2150973" y="2526292"/>
                  <a:pt x="2143255" y="2506699"/>
                  <a:pt x="2128228" y="2493818"/>
                </a:cubicBezTo>
                <a:cubicBezTo>
                  <a:pt x="2114787" y="2482297"/>
                  <a:pt x="2095456" y="2479888"/>
                  <a:pt x="2080727" y="2470068"/>
                </a:cubicBezTo>
                <a:cubicBezTo>
                  <a:pt x="2059637" y="2456008"/>
                  <a:pt x="2042440" y="2436626"/>
                  <a:pt x="2021350" y="2422566"/>
                </a:cubicBezTo>
                <a:cubicBezTo>
                  <a:pt x="1986406" y="2399270"/>
                  <a:pt x="1941216" y="2387938"/>
                  <a:pt x="1902597" y="2375065"/>
                </a:cubicBezTo>
                <a:cubicBezTo>
                  <a:pt x="1886763" y="2363190"/>
                  <a:pt x="1871202" y="2350943"/>
                  <a:pt x="1855096" y="2339439"/>
                </a:cubicBezTo>
                <a:cubicBezTo>
                  <a:pt x="1843482" y="2331143"/>
                  <a:pt x="1830211" y="2325087"/>
                  <a:pt x="1819470" y="2315689"/>
                </a:cubicBezTo>
                <a:cubicBezTo>
                  <a:pt x="1798405" y="2297257"/>
                  <a:pt x="1778173" y="2277680"/>
                  <a:pt x="1760093" y="2256312"/>
                </a:cubicBezTo>
                <a:cubicBezTo>
                  <a:pt x="1716552" y="2204854"/>
                  <a:pt x="1700716" y="2155371"/>
                  <a:pt x="1641340" y="2125683"/>
                </a:cubicBezTo>
                <a:cubicBezTo>
                  <a:pt x="1618948" y="2114487"/>
                  <a:pt x="1593839" y="2109850"/>
                  <a:pt x="1570088" y="2101933"/>
                </a:cubicBezTo>
                <a:cubicBezTo>
                  <a:pt x="1542010" y="2073855"/>
                  <a:pt x="1519150" y="2054354"/>
                  <a:pt x="1498836" y="2018805"/>
                </a:cubicBezTo>
                <a:cubicBezTo>
                  <a:pt x="1492625" y="2007937"/>
                  <a:pt x="1490919" y="1995054"/>
                  <a:pt x="1486960" y="1983179"/>
                </a:cubicBezTo>
                <a:cubicBezTo>
                  <a:pt x="1490919" y="1971304"/>
                  <a:pt x="1498836" y="1960071"/>
                  <a:pt x="1498836" y="1947553"/>
                </a:cubicBezTo>
                <a:cubicBezTo>
                  <a:pt x="1498836" y="1923475"/>
                  <a:pt x="1497728" y="1897837"/>
                  <a:pt x="1486960" y="1876301"/>
                </a:cubicBezTo>
                <a:cubicBezTo>
                  <a:pt x="1480577" y="1863536"/>
                  <a:pt x="1465290" y="1855541"/>
                  <a:pt x="1451335" y="1852551"/>
                </a:cubicBezTo>
                <a:cubicBezTo>
                  <a:pt x="1408583" y="1843390"/>
                  <a:pt x="1364188" y="1845253"/>
                  <a:pt x="1320706" y="1840676"/>
                </a:cubicBezTo>
                <a:cubicBezTo>
                  <a:pt x="1288967" y="1837335"/>
                  <a:pt x="1257371" y="1832759"/>
                  <a:pt x="1225703" y="1828800"/>
                </a:cubicBezTo>
                <a:cubicBezTo>
                  <a:pt x="1194036" y="1809008"/>
                  <a:pt x="1163485" y="1787306"/>
                  <a:pt x="1130701" y="1769424"/>
                </a:cubicBezTo>
                <a:cubicBezTo>
                  <a:pt x="1119712" y="1763430"/>
                  <a:pt x="1106271" y="1763146"/>
                  <a:pt x="1095075" y="1757548"/>
                </a:cubicBezTo>
                <a:cubicBezTo>
                  <a:pt x="1082310" y="1751165"/>
                  <a:pt x="1072989" y="1738311"/>
                  <a:pt x="1059449" y="1733798"/>
                </a:cubicBezTo>
                <a:cubicBezTo>
                  <a:pt x="1036606" y="1726184"/>
                  <a:pt x="1011887" y="1726229"/>
                  <a:pt x="988197" y="1721922"/>
                </a:cubicBezTo>
                <a:cubicBezTo>
                  <a:pt x="914337" y="1708493"/>
                  <a:pt x="935483" y="1712268"/>
                  <a:pt x="857568" y="1686296"/>
                </a:cubicBezTo>
                <a:cubicBezTo>
                  <a:pt x="886630" y="1599112"/>
                  <a:pt x="863616" y="1632747"/>
                  <a:pt x="916945" y="1579418"/>
                </a:cubicBezTo>
                <a:cubicBezTo>
                  <a:pt x="920903" y="1559626"/>
                  <a:pt x="917624" y="1536836"/>
                  <a:pt x="928820" y="1520042"/>
                </a:cubicBezTo>
                <a:cubicBezTo>
                  <a:pt x="935764" y="1509627"/>
                  <a:pt x="952369" y="1511460"/>
                  <a:pt x="964446" y="1508166"/>
                </a:cubicBezTo>
                <a:cubicBezTo>
                  <a:pt x="995938" y="1499577"/>
                  <a:pt x="1059449" y="1484416"/>
                  <a:pt x="1059449" y="1484416"/>
                </a:cubicBezTo>
                <a:cubicBezTo>
                  <a:pt x="1133184" y="1435259"/>
                  <a:pt x="1066912" y="1471393"/>
                  <a:pt x="1213828" y="1448790"/>
                </a:cubicBezTo>
                <a:cubicBezTo>
                  <a:pt x="1226200" y="1446887"/>
                  <a:pt x="1237234" y="1439630"/>
                  <a:pt x="1249454" y="1436914"/>
                </a:cubicBezTo>
                <a:cubicBezTo>
                  <a:pt x="1374864" y="1409045"/>
                  <a:pt x="1276127" y="1439898"/>
                  <a:pt x="1356332" y="1413164"/>
                </a:cubicBezTo>
                <a:cubicBezTo>
                  <a:pt x="1368207" y="1405247"/>
                  <a:pt x="1383042" y="1400558"/>
                  <a:pt x="1391958" y="1389413"/>
                </a:cubicBezTo>
                <a:cubicBezTo>
                  <a:pt x="1399778" y="1379638"/>
                  <a:pt x="1407791" y="1365662"/>
                  <a:pt x="1403833" y="1353787"/>
                </a:cubicBezTo>
                <a:cubicBezTo>
                  <a:pt x="1387822" y="1305753"/>
                  <a:pt x="1301515" y="1301488"/>
                  <a:pt x="1273205" y="1294411"/>
                </a:cubicBezTo>
                <a:cubicBezTo>
                  <a:pt x="1265288" y="1278577"/>
                  <a:pt x="1265288" y="1254826"/>
                  <a:pt x="1249454" y="1246909"/>
                </a:cubicBezTo>
                <a:cubicBezTo>
                  <a:pt x="1099353" y="1171859"/>
                  <a:pt x="1190460" y="1289049"/>
                  <a:pt x="1130701" y="1199408"/>
                </a:cubicBezTo>
                <a:cubicBezTo>
                  <a:pt x="1142576" y="1191491"/>
                  <a:pt x="1159246" y="1188049"/>
                  <a:pt x="1166327" y="1175657"/>
                </a:cubicBezTo>
                <a:cubicBezTo>
                  <a:pt x="1190141" y="1133983"/>
                  <a:pt x="1172112" y="1073651"/>
                  <a:pt x="1166327" y="1033153"/>
                </a:cubicBezTo>
                <a:cubicBezTo>
                  <a:pt x="1102992" y="1037112"/>
                  <a:pt x="1039466" y="1038715"/>
                  <a:pt x="976322" y="1045029"/>
                </a:cubicBezTo>
                <a:cubicBezTo>
                  <a:pt x="950678" y="1047593"/>
                  <a:pt x="873520" y="1075338"/>
                  <a:pt x="857568" y="1080655"/>
                </a:cubicBezTo>
                <a:cubicBezTo>
                  <a:pt x="770840" y="1109564"/>
                  <a:pt x="810599" y="1098334"/>
                  <a:pt x="738815" y="1116281"/>
                </a:cubicBezTo>
                <a:cubicBezTo>
                  <a:pt x="691314" y="1112322"/>
                  <a:pt x="642554" y="1115966"/>
                  <a:pt x="596311" y="1104405"/>
                </a:cubicBezTo>
                <a:cubicBezTo>
                  <a:pt x="546388" y="1091924"/>
                  <a:pt x="453807" y="1045029"/>
                  <a:pt x="453807" y="1045029"/>
                </a:cubicBezTo>
                <a:cubicBezTo>
                  <a:pt x="442158" y="1030468"/>
                  <a:pt x="395157" y="975230"/>
                  <a:pt x="382555" y="950026"/>
                </a:cubicBezTo>
                <a:cubicBezTo>
                  <a:pt x="376957" y="938830"/>
                  <a:pt x="373395" y="926620"/>
                  <a:pt x="370680" y="914400"/>
                </a:cubicBezTo>
                <a:cubicBezTo>
                  <a:pt x="357544" y="855289"/>
                  <a:pt x="391276" y="758758"/>
                  <a:pt x="335054" y="736270"/>
                </a:cubicBezTo>
                <a:cubicBezTo>
                  <a:pt x="315262" y="728353"/>
                  <a:pt x="294743" y="722053"/>
                  <a:pt x="275677" y="712520"/>
                </a:cubicBezTo>
                <a:cubicBezTo>
                  <a:pt x="183592" y="666478"/>
                  <a:pt x="293974" y="706743"/>
                  <a:pt x="204425" y="676894"/>
                </a:cubicBezTo>
                <a:cubicBezTo>
                  <a:pt x="192550" y="665019"/>
                  <a:pt x="182234" y="651345"/>
                  <a:pt x="168799" y="641268"/>
                </a:cubicBezTo>
                <a:cubicBezTo>
                  <a:pt x="134546" y="615578"/>
                  <a:pt x="92198" y="600292"/>
                  <a:pt x="61922" y="570016"/>
                </a:cubicBezTo>
                <a:cubicBezTo>
                  <a:pt x="16204" y="524298"/>
                  <a:pt x="35612" y="548364"/>
                  <a:pt x="2545" y="498764"/>
                </a:cubicBezTo>
                <a:cubicBezTo>
                  <a:pt x="15722" y="419703"/>
                  <a:pt x="-7351" y="413657"/>
                  <a:pt x="2545" y="391886"/>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A3458A-FEF8-CB21-5001-3626754CE3E5}"/>
              </a:ext>
            </a:extLst>
          </p:cNvPr>
          <p:cNvSpPr txBox="1"/>
          <p:nvPr/>
        </p:nvSpPr>
        <p:spPr>
          <a:xfrm>
            <a:off x="7535055" y="2710671"/>
            <a:ext cx="4482774" cy="1721465"/>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en-US" sz="3200" b="1" dirty="0" err="1">
                <a:solidFill>
                  <a:srgbClr val="0000FF"/>
                </a:solidFill>
                <a:latin typeface="Cambria" panose="02040503050406030204" pitchFamily="18" charset="0"/>
                <a:ea typeface="Cambria" panose="02040503050406030204" pitchFamily="18" charset="0"/>
              </a:rPr>
              <a:t>Việt</a:t>
            </a:r>
            <a:r>
              <a:rPr lang="en-US" sz="3200" b="1" dirty="0">
                <a:solidFill>
                  <a:srgbClr val="0000FF"/>
                </a:solidFill>
                <a:latin typeface="Cambria" panose="02040503050406030204" pitchFamily="18" charset="0"/>
                <a:ea typeface="Cambria" panose="02040503050406030204" pitchFamily="18" charset="0"/>
              </a:rPr>
              <a:t> Nam </a:t>
            </a:r>
            <a:r>
              <a:rPr lang="en-US" sz="3200" b="1" dirty="0" err="1">
                <a:solidFill>
                  <a:srgbClr val="0000FF"/>
                </a:solidFill>
                <a:latin typeface="Cambria" panose="02040503050406030204" pitchFamily="18" charset="0"/>
                <a:ea typeface="Cambria" panose="02040503050406030204" pitchFamily="18" charset="0"/>
              </a:rPr>
              <a:t>nằm</a:t>
            </a:r>
            <a:r>
              <a:rPr lang="en-US" sz="3200" b="1" dirty="0">
                <a:solidFill>
                  <a:srgbClr val="0000FF"/>
                </a:solidFill>
                <a:latin typeface="Cambria" panose="02040503050406030204" pitchFamily="18" charset="0"/>
                <a:ea typeface="Cambria" panose="02040503050406030204" pitchFamily="18" charset="0"/>
              </a:rPr>
              <a:t> ở </a:t>
            </a:r>
            <a:r>
              <a:rPr lang="en-US" sz="3200" b="1" dirty="0" err="1">
                <a:solidFill>
                  <a:srgbClr val="0000FF"/>
                </a:solidFill>
                <a:latin typeface="Cambria" panose="02040503050406030204" pitchFamily="18" charset="0"/>
                <a:ea typeface="Cambria" panose="02040503050406030204" pitchFamily="18" charset="0"/>
              </a:rPr>
              <a:t>khu</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vực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Đông</a:t>
            </a:r>
            <a:r>
              <a:rPr lang="en-US" sz="3200" b="1" dirty="0">
                <a:solidFill>
                  <a:srgbClr val="0000FF"/>
                </a:solidFill>
                <a:latin typeface="Cambria" panose="02040503050406030204" pitchFamily="18" charset="0"/>
                <a:ea typeface="Cambria" panose="02040503050406030204" pitchFamily="18" charset="0"/>
              </a:rPr>
              <a:t> Nam Á, </a:t>
            </a:r>
            <a:r>
              <a:rPr lang="en-US" sz="3200" b="1" dirty="0" err="1">
                <a:solidFill>
                  <a:srgbClr val="0000FF"/>
                </a:solidFill>
                <a:latin typeface="Cambria" panose="02040503050406030204" pitchFamily="18" charset="0"/>
                <a:ea typeface="Cambria" panose="02040503050406030204" pitchFamily="18" charset="0"/>
              </a:rPr>
              <a:t>thuộc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châu</a:t>
            </a:r>
            <a:r>
              <a:rPr lang="en-US" sz="3200" b="1" dirty="0">
                <a:solidFill>
                  <a:srgbClr val="0000FF"/>
                </a:solidFill>
                <a:latin typeface="Cambria" panose="02040503050406030204" pitchFamily="18" charset="0"/>
                <a:ea typeface="Cambria" panose="02040503050406030204" pitchFamily="18" charset="0"/>
              </a:rPr>
              <a:t> 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60972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7011806" y="1378592"/>
            <a:ext cx="5094514" cy="1991499"/>
          </a:xfrm>
          <a:prstGeom prst="snipRoundRect">
            <a:avLst>
              <a:gd name="adj1" fmla="val 31344"/>
              <a:gd name="adj2" fmla="val 16667"/>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Trên đất liền, nước ta có chung đường biên giới với Trung Quốc, Lào, Cam-pu-chia và tiếp giáp với biển.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1A9AA1AD-DCD5-8C8B-ADE9-CA378C804ADC}"/>
              </a:ext>
            </a:extLst>
          </p:cNvPr>
          <p:cNvSpPr/>
          <p:nvPr/>
        </p:nvSpPr>
        <p:spPr>
          <a:xfrm>
            <a:off x="4096987" y="1710047"/>
            <a:ext cx="593766" cy="4037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997AC9-10B9-B5A4-C36E-27E313752672}"/>
              </a:ext>
            </a:extLst>
          </p:cNvPr>
          <p:cNvSpPr/>
          <p:nvPr/>
        </p:nvSpPr>
        <p:spPr>
          <a:xfrm>
            <a:off x="6663718" y="418447"/>
            <a:ext cx="1175657" cy="344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F5D71C-9DF4-219A-94AC-0005B26CE60D}"/>
              </a:ext>
            </a:extLst>
          </p:cNvPr>
          <p:cNvSpPr/>
          <p:nvPr/>
        </p:nvSpPr>
        <p:spPr>
          <a:xfrm>
            <a:off x="5925787" y="3835730"/>
            <a:ext cx="510639" cy="9143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1646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251447EC-4E03-493B-805F-1CCDC905C26A}"/>
              </a:ext>
            </a:extLst>
          </p:cNvPr>
          <p:cNvSpPr txBox="1"/>
          <p:nvPr/>
        </p:nvSpPr>
        <p:spPr>
          <a:xfrm>
            <a:off x="43545" y="5544812"/>
            <a:ext cx="36322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Kể tên một số đảo và quần đảo của nước ta.</a:t>
            </a: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6875814" y="288105"/>
            <a:ext cx="5094514" cy="1518940"/>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vi-VN" sz="2800" b="1" dirty="0">
                <a:solidFill>
                  <a:srgbClr val="0000FF"/>
                </a:solidFill>
                <a:latin typeface="Cambria" panose="02040503050406030204" pitchFamily="18" charset="0"/>
                <a:ea typeface="Cambria" panose="02040503050406030204" pitchFamily="18" charset="0"/>
              </a:rPr>
              <a:t>Vùng biển nước ta thuộc Biển Đông, giáp với vùng biển của nhiều quốc gia.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1A9AA1AD-DCD5-8C8B-ADE9-CA378C804ADC}"/>
              </a:ext>
            </a:extLst>
          </p:cNvPr>
          <p:cNvSpPr/>
          <p:nvPr/>
        </p:nvSpPr>
        <p:spPr>
          <a:xfrm rot="19783763">
            <a:off x="8180066" y="4066467"/>
            <a:ext cx="3043685" cy="10780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6022457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39F05D0F-8186-4870-A4C5-FDBF6372514E}"/>
              </a:ext>
            </a:extLst>
          </p:cNvPr>
          <p:cNvSpPr/>
          <p:nvPr/>
        </p:nvSpPr>
        <p:spPr>
          <a:xfrm rot="634769">
            <a:off x="-1127676" y="5361953"/>
            <a:ext cx="41362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0" name="Hexagon 29">
            <a:extLst>
              <a:ext uri="{FF2B5EF4-FFF2-40B4-BE49-F238E27FC236}">
                <a16:creationId xmlns:a16="http://schemas.microsoft.com/office/drawing/2014/main" id="{6524C899-1B71-487D-BC82-D4AA76C0809A}"/>
              </a:ext>
            </a:extLst>
          </p:cNvPr>
          <p:cNvSpPr/>
          <p:nvPr/>
        </p:nvSpPr>
        <p:spPr>
          <a:xfrm rot="5400000">
            <a:off x="-1527827" y="-978296"/>
            <a:ext cx="3980779" cy="5012541"/>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Hexagon 30">
            <a:extLst>
              <a:ext uri="{FF2B5EF4-FFF2-40B4-BE49-F238E27FC236}">
                <a16:creationId xmlns:a16="http://schemas.microsoft.com/office/drawing/2014/main" id="{9351641F-0506-4907-9917-47715C12EC67}"/>
              </a:ext>
            </a:extLst>
          </p:cNvPr>
          <p:cNvSpPr/>
          <p:nvPr/>
        </p:nvSpPr>
        <p:spPr>
          <a:xfrm rot="5400000">
            <a:off x="-1309439" y="-805032"/>
            <a:ext cx="3581775" cy="4666011"/>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0" y="304093"/>
            <a:ext cx="2600696" cy="2677656"/>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p>
        </p:txBody>
      </p:sp>
      <p:sp>
        <p:nvSpPr>
          <p:cNvPr id="32" name="Graphic 49" descr="A palm leaf">
            <a:extLst>
              <a:ext uri="{FF2B5EF4-FFF2-40B4-BE49-F238E27FC236}">
                <a16:creationId xmlns:a16="http://schemas.microsoft.com/office/drawing/2014/main" id="{934C3500-D706-4851-AD30-CCB3D8D9EEFD}"/>
              </a:ext>
            </a:extLst>
          </p:cNvPr>
          <p:cNvSpPr/>
          <p:nvPr/>
        </p:nvSpPr>
        <p:spPr>
          <a:xfrm rot="16200000">
            <a:off x="-7040013" y="-559575"/>
            <a:ext cx="4710700" cy="6405527"/>
          </a:xfrm>
          <a:custGeom>
            <a:avLst/>
            <a:gdLst>
              <a:gd name="connsiteX0" fmla="*/ 3024523 w 3024522"/>
              <a:gd name="connsiteY0" fmla="*/ 2102112 h 4960190"/>
              <a:gd name="connsiteX1" fmla="*/ 3012009 w 3024522"/>
              <a:gd name="connsiteY1" fmla="*/ 1883996 h 4960190"/>
              <a:gd name="connsiteX2" fmla="*/ 2671662 w 3024522"/>
              <a:gd name="connsiteY2" fmla="*/ 1537452 h 4960190"/>
              <a:gd name="connsiteX3" fmla="*/ 2938992 w 3024522"/>
              <a:gd name="connsiteY3" fmla="*/ 1537452 h 4960190"/>
              <a:gd name="connsiteX4" fmla="*/ 2632544 w 3024522"/>
              <a:gd name="connsiteY4" fmla="*/ 942874 h 4960190"/>
              <a:gd name="connsiteX5" fmla="*/ 2583875 w 3024522"/>
              <a:gd name="connsiteY5" fmla="*/ 995979 h 4960190"/>
              <a:gd name="connsiteX6" fmla="*/ 1915544 w 3024522"/>
              <a:gd name="connsiteY6" fmla="*/ 1129649 h 4960190"/>
              <a:gd name="connsiteX7" fmla="*/ 2376695 w 3024522"/>
              <a:gd name="connsiteY7" fmla="*/ 668502 h 4960190"/>
              <a:gd name="connsiteX8" fmla="*/ 2276382 w 3024522"/>
              <a:gd name="connsiteY8" fmla="*/ 585807 h 4960190"/>
              <a:gd name="connsiteX9" fmla="*/ 1512261 w 3024522"/>
              <a:gd name="connsiteY9" fmla="*/ 0 h 4960190"/>
              <a:gd name="connsiteX10" fmla="*/ 748154 w 3024522"/>
              <a:gd name="connsiteY10" fmla="*/ 585807 h 4960190"/>
              <a:gd name="connsiteX11" fmla="*/ 661198 w 3024522"/>
              <a:gd name="connsiteY11" fmla="*/ 656643 h 4960190"/>
              <a:gd name="connsiteX12" fmla="*/ 1134196 w 3024522"/>
              <a:gd name="connsiteY12" fmla="*/ 1129649 h 4960190"/>
              <a:gd name="connsiteX13" fmla="*/ 465865 w 3024522"/>
              <a:gd name="connsiteY13" fmla="*/ 995979 h 4960190"/>
              <a:gd name="connsiteX14" fmla="*/ 404152 w 3024522"/>
              <a:gd name="connsiteY14" fmla="*/ 927096 h 4960190"/>
              <a:gd name="connsiteX15" fmla="*/ 93395 w 3024522"/>
              <a:gd name="connsiteY15" fmla="*/ 1512247 h 4960190"/>
              <a:gd name="connsiteX16" fmla="*/ 756131 w 3024522"/>
              <a:gd name="connsiteY16" fmla="*/ 1512247 h 4960190"/>
              <a:gd name="connsiteX17" fmla="*/ 189033 w 3024522"/>
              <a:gd name="connsiteY17" fmla="*/ 1890309 h 4960190"/>
              <a:gd name="connsiteX18" fmla="*/ 14014 w 3024522"/>
              <a:gd name="connsiteY18" fmla="*/ 1871873 h 4960190"/>
              <a:gd name="connsiteX19" fmla="*/ 0 w 3024522"/>
              <a:gd name="connsiteY19" fmla="*/ 2102112 h 4960190"/>
              <a:gd name="connsiteX20" fmla="*/ 0 w 3024522"/>
              <a:gd name="connsiteY20" fmla="*/ 2268371 h 4960190"/>
              <a:gd name="connsiteX21" fmla="*/ 756131 w 3024522"/>
              <a:gd name="connsiteY21" fmla="*/ 2268371 h 4960190"/>
              <a:gd name="connsiteX22" fmla="*/ 189033 w 3024522"/>
              <a:gd name="connsiteY22" fmla="*/ 2646433 h 4960190"/>
              <a:gd name="connsiteX23" fmla="*/ 0 w 3024522"/>
              <a:gd name="connsiteY23" fmla="*/ 2624833 h 4960190"/>
              <a:gd name="connsiteX24" fmla="*/ 0 w 3024522"/>
              <a:gd name="connsiteY24" fmla="*/ 2692721 h 4960190"/>
              <a:gd name="connsiteX25" fmla="*/ 250254 w 3024522"/>
              <a:gd name="connsiteY25" fmla="*/ 3524986 h 4960190"/>
              <a:gd name="connsiteX26" fmla="*/ 751581 w 3024522"/>
              <a:gd name="connsiteY26" fmla="*/ 3023664 h 4960190"/>
              <a:gd name="connsiteX27" fmla="*/ 617923 w 3024522"/>
              <a:gd name="connsiteY27" fmla="*/ 3691989 h 4960190"/>
              <a:gd name="connsiteX28" fmla="*/ 484453 w 3024522"/>
              <a:gd name="connsiteY28" fmla="*/ 3800618 h 4960190"/>
              <a:gd name="connsiteX29" fmla="*/ 1032068 w 3024522"/>
              <a:gd name="connsiteY29" fmla="*/ 4124655 h 4960190"/>
              <a:gd name="connsiteX30" fmla="*/ 1032081 w 3024522"/>
              <a:gd name="connsiteY30" fmla="*/ 4124655 h 4960190"/>
              <a:gd name="connsiteX31" fmla="*/ 1486742 w 3024522"/>
              <a:gd name="connsiteY31" fmla="*/ 3798917 h 4960190"/>
              <a:gd name="connsiteX32" fmla="*/ 1467650 w 3024522"/>
              <a:gd name="connsiteY32" fmla="*/ 4914817 h 4960190"/>
              <a:gd name="connsiteX33" fmla="*/ 1467650 w 3024522"/>
              <a:gd name="connsiteY33" fmla="*/ 4916342 h 4960190"/>
              <a:gd name="connsiteX34" fmla="*/ 1513017 w 3024522"/>
              <a:gd name="connsiteY34" fmla="*/ 4960185 h 4960190"/>
              <a:gd name="connsiteX35" fmla="*/ 1556860 w 3024522"/>
              <a:gd name="connsiteY35" fmla="*/ 4914817 h 4960190"/>
              <a:gd name="connsiteX36" fmla="*/ 1537768 w 3024522"/>
              <a:gd name="connsiteY36" fmla="*/ 3798917 h 4960190"/>
              <a:gd name="connsiteX37" fmla="*/ 1992429 w 3024522"/>
              <a:gd name="connsiteY37" fmla="*/ 4124655 h 4960190"/>
              <a:gd name="connsiteX38" fmla="*/ 2550719 w 3024522"/>
              <a:gd name="connsiteY38" fmla="*/ 3790801 h 4960190"/>
              <a:gd name="connsiteX39" fmla="*/ 2431792 w 3024522"/>
              <a:gd name="connsiteY39" fmla="*/ 3691989 h 4960190"/>
              <a:gd name="connsiteX40" fmla="*/ 2298133 w 3024522"/>
              <a:gd name="connsiteY40" fmla="*/ 3023664 h 4960190"/>
              <a:gd name="connsiteX41" fmla="*/ 2784073 w 3024522"/>
              <a:gd name="connsiteY41" fmla="*/ 3509599 h 4960190"/>
              <a:gd name="connsiteX42" fmla="*/ 3024523 w 3024522"/>
              <a:gd name="connsiteY42" fmla="*/ 2692733 h 4960190"/>
              <a:gd name="connsiteX43" fmla="*/ 3024523 w 3024522"/>
              <a:gd name="connsiteY43" fmla="*/ 2630366 h 4960190"/>
              <a:gd name="connsiteX44" fmla="*/ 2860694 w 3024522"/>
              <a:gd name="connsiteY44" fmla="*/ 2646446 h 4960190"/>
              <a:gd name="connsiteX45" fmla="*/ 2293596 w 3024522"/>
              <a:gd name="connsiteY45" fmla="*/ 2268384 h 4960190"/>
              <a:gd name="connsiteX46" fmla="*/ 3024523 w 3024522"/>
              <a:gd name="connsiteY46" fmla="*/ 2268384 h 4960190"/>
              <a:gd name="connsiteX47" fmla="*/ 3024523 w 3024522"/>
              <a:gd name="connsiteY47" fmla="*/ 2102112 h 4960190"/>
              <a:gd name="connsiteX48" fmla="*/ 1215543 w 3024522"/>
              <a:gd name="connsiteY48" fmla="*/ 3761136 h 4960190"/>
              <a:gd name="connsiteX49" fmla="*/ 889878 w 3024522"/>
              <a:gd name="connsiteY49" fmla="*/ 3811015 h 4960190"/>
              <a:gd name="connsiteX50" fmla="*/ 939757 w 3024522"/>
              <a:gd name="connsiteY50" fmla="*/ 3485353 h 4960190"/>
              <a:gd name="connsiteX51" fmla="*/ 1265410 w 3024522"/>
              <a:gd name="connsiteY51" fmla="*/ 3435461 h 4960190"/>
              <a:gd name="connsiteX52" fmla="*/ 1215543 w 3024522"/>
              <a:gd name="connsiteY52" fmla="*/ 3761136 h 49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24522" h="4960190">
                <a:moveTo>
                  <a:pt x="3024523" y="2102112"/>
                </a:moveTo>
                <a:cubicBezTo>
                  <a:pt x="3024523" y="2028781"/>
                  <a:pt x="3020276" y="1955979"/>
                  <a:pt x="3012009" y="1883996"/>
                </a:cubicBezTo>
                <a:cubicBezTo>
                  <a:pt x="2811697" y="1825661"/>
                  <a:pt x="2671662" y="1692482"/>
                  <a:pt x="2671662" y="1537452"/>
                </a:cubicBezTo>
                <a:lnTo>
                  <a:pt x="2938992" y="1537452"/>
                </a:lnTo>
                <a:cubicBezTo>
                  <a:pt x="2872616" y="1322977"/>
                  <a:pt x="2768950" y="1121596"/>
                  <a:pt x="2632544" y="942874"/>
                </a:cubicBezTo>
                <a:cubicBezTo>
                  <a:pt x="2617271" y="960958"/>
                  <a:pt x="2601127" y="978727"/>
                  <a:pt x="2583875" y="995979"/>
                </a:cubicBezTo>
                <a:cubicBezTo>
                  <a:pt x="2362404" y="1217435"/>
                  <a:pt x="2063191" y="1277295"/>
                  <a:pt x="1915544" y="1129649"/>
                </a:cubicBezTo>
                <a:lnTo>
                  <a:pt x="2376695" y="668502"/>
                </a:lnTo>
                <a:cubicBezTo>
                  <a:pt x="2344282" y="639958"/>
                  <a:pt x="2310924" y="612284"/>
                  <a:pt x="2276382" y="585807"/>
                </a:cubicBezTo>
                <a:lnTo>
                  <a:pt x="1512261" y="0"/>
                </a:lnTo>
                <a:lnTo>
                  <a:pt x="748154" y="585807"/>
                </a:lnTo>
                <a:cubicBezTo>
                  <a:pt x="718375" y="608642"/>
                  <a:pt x="689389" y="632271"/>
                  <a:pt x="661198" y="656643"/>
                </a:cubicBezTo>
                <a:lnTo>
                  <a:pt x="1134196" y="1129649"/>
                </a:lnTo>
                <a:cubicBezTo>
                  <a:pt x="986549" y="1277295"/>
                  <a:pt x="687335" y="1217448"/>
                  <a:pt x="465865" y="995979"/>
                </a:cubicBezTo>
                <a:cubicBezTo>
                  <a:pt x="443622" y="973736"/>
                  <a:pt x="423080" y="950674"/>
                  <a:pt x="404152" y="927096"/>
                </a:cubicBezTo>
                <a:cubicBezTo>
                  <a:pt x="267154" y="1102769"/>
                  <a:pt x="162014" y="1300873"/>
                  <a:pt x="93395" y="1512247"/>
                </a:cubicBezTo>
                <a:lnTo>
                  <a:pt x="756131" y="1512247"/>
                </a:lnTo>
                <a:cubicBezTo>
                  <a:pt x="756131" y="1721039"/>
                  <a:pt x="502235" y="1890309"/>
                  <a:pt x="189033" y="1890309"/>
                </a:cubicBezTo>
                <a:cubicBezTo>
                  <a:pt x="127937" y="1890309"/>
                  <a:pt x="69148" y="1883794"/>
                  <a:pt x="14014" y="1871873"/>
                </a:cubicBezTo>
                <a:cubicBezTo>
                  <a:pt x="4801" y="1947800"/>
                  <a:pt x="0" y="2024660"/>
                  <a:pt x="0" y="2102112"/>
                </a:cubicBezTo>
                <a:lnTo>
                  <a:pt x="0" y="2268371"/>
                </a:lnTo>
                <a:lnTo>
                  <a:pt x="756131" y="2268371"/>
                </a:lnTo>
                <a:cubicBezTo>
                  <a:pt x="756131" y="2477162"/>
                  <a:pt x="502235" y="2646433"/>
                  <a:pt x="189033" y="2646433"/>
                </a:cubicBezTo>
                <a:cubicBezTo>
                  <a:pt x="122733" y="2646433"/>
                  <a:pt x="59129" y="2638784"/>
                  <a:pt x="0" y="2624833"/>
                </a:cubicBezTo>
                <a:lnTo>
                  <a:pt x="0" y="2692721"/>
                </a:lnTo>
                <a:cubicBezTo>
                  <a:pt x="0" y="2996203"/>
                  <a:pt x="90761" y="3283732"/>
                  <a:pt x="250254" y="3524986"/>
                </a:cubicBezTo>
                <a:lnTo>
                  <a:pt x="751581" y="3023664"/>
                </a:lnTo>
                <a:cubicBezTo>
                  <a:pt x="899228" y="3171309"/>
                  <a:pt x="839381" y="3470520"/>
                  <a:pt x="617923" y="3691989"/>
                </a:cubicBezTo>
                <a:cubicBezTo>
                  <a:pt x="575718" y="3734180"/>
                  <a:pt x="530703" y="3770474"/>
                  <a:pt x="484453" y="3800618"/>
                </a:cubicBezTo>
                <a:cubicBezTo>
                  <a:pt x="638590" y="3943311"/>
                  <a:pt x="823829" y="4055243"/>
                  <a:pt x="1032068" y="4124655"/>
                </a:cubicBezTo>
                <a:lnTo>
                  <a:pt x="1032081" y="4124655"/>
                </a:lnTo>
                <a:lnTo>
                  <a:pt x="1486742" y="3798917"/>
                </a:lnTo>
                <a:lnTo>
                  <a:pt x="1467650" y="4914817"/>
                </a:lnTo>
                <a:cubicBezTo>
                  <a:pt x="1467650" y="4915258"/>
                  <a:pt x="1467637" y="4915888"/>
                  <a:pt x="1467650" y="4916342"/>
                </a:cubicBezTo>
                <a:cubicBezTo>
                  <a:pt x="1468065" y="4940979"/>
                  <a:pt x="1488393" y="4960600"/>
                  <a:pt x="1513017" y="4960185"/>
                </a:cubicBezTo>
                <a:cubicBezTo>
                  <a:pt x="1537642" y="4959756"/>
                  <a:pt x="1557276" y="4939454"/>
                  <a:pt x="1556860" y="4914817"/>
                </a:cubicBezTo>
                <a:lnTo>
                  <a:pt x="1537768" y="3798917"/>
                </a:lnTo>
                <a:lnTo>
                  <a:pt x="1992429" y="4124655"/>
                </a:lnTo>
                <a:cubicBezTo>
                  <a:pt x="1992429" y="4124655"/>
                  <a:pt x="2394490" y="3938220"/>
                  <a:pt x="2550719" y="3790801"/>
                </a:cubicBezTo>
                <a:cubicBezTo>
                  <a:pt x="2509585" y="3762674"/>
                  <a:pt x="2469561" y="3729744"/>
                  <a:pt x="2431792" y="3691989"/>
                </a:cubicBezTo>
                <a:cubicBezTo>
                  <a:pt x="2210334" y="3470533"/>
                  <a:pt x="2150486" y="3171309"/>
                  <a:pt x="2298133" y="3023664"/>
                </a:cubicBezTo>
                <a:lnTo>
                  <a:pt x="2784073" y="3509599"/>
                </a:lnTo>
                <a:cubicBezTo>
                  <a:pt x="2937366" y="3271533"/>
                  <a:pt x="3024523" y="2989827"/>
                  <a:pt x="3024523" y="2692733"/>
                </a:cubicBezTo>
                <a:lnTo>
                  <a:pt x="3024523" y="2630366"/>
                </a:lnTo>
                <a:cubicBezTo>
                  <a:pt x="2972639" y="2640787"/>
                  <a:pt x="2917669" y="2646446"/>
                  <a:pt x="2860694" y="2646446"/>
                </a:cubicBezTo>
                <a:cubicBezTo>
                  <a:pt x="2547492" y="2646446"/>
                  <a:pt x="2293596" y="2477175"/>
                  <a:pt x="2293596" y="2268384"/>
                </a:cubicBezTo>
                <a:lnTo>
                  <a:pt x="3024523" y="2268384"/>
                </a:lnTo>
                <a:lnTo>
                  <a:pt x="3024523" y="2102112"/>
                </a:lnTo>
                <a:close/>
                <a:moveTo>
                  <a:pt x="1215543" y="3761136"/>
                </a:moveTo>
                <a:cubicBezTo>
                  <a:pt x="1111840" y="3864839"/>
                  <a:pt x="966045" y="3887182"/>
                  <a:pt x="889878" y="3811015"/>
                </a:cubicBezTo>
                <a:cubicBezTo>
                  <a:pt x="813723" y="3734861"/>
                  <a:pt x="836054" y="3589055"/>
                  <a:pt x="939757" y="3485353"/>
                </a:cubicBezTo>
                <a:cubicBezTo>
                  <a:pt x="1043460" y="3381650"/>
                  <a:pt x="1189255" y="3359307"/>
                  <a:pt x="1265410" y="3435461"/>
                </a:cubicBezTo>
                <a:cubicBezTo>
                  <a:pt x="1341577" y="3511628"/>
                  <a:pt x="1319246" y="3657421"/>
                  <a:pt x="1215543" y="3761136"/>
                </a:cubicBezTo>
                <a:close/>
              </a:path>
            </a:pathLst>
          </a:custGeom>
          <a:solidFill>
            <a:schemeClr val="accent4">
              <a:lumMod val="40000"/>
              <a:lumOff val="60000"/>
            </a:schemeClr>
          </a:solidFill>
          <a:ln w="7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Graphic 51" descr="A birch leaf">
            <a:extLst>
              <a:ext uri="{FF2B5EF4-FFF2-40B4-BE49-F238E27FC236}">
                <a16:creationId xmlns:a16="http://schemas.microsoft.com/office/drawing/2014/main" id="{2801A6EC-1E63-477D-BE72-9972EC7840BB}"/>
              </a:ext>
            </a:extLst>
          </p:cNvPr>
          <p:cNvSpPr/>
          <p:nvPr/>
        </p:nvSpPr>
        <p:spPr>
          <a:xfrm rot="16200000">
            <a:off x="-6657922" y="-271407"/>
            <a:ext cx="3969588" cy="5379793"/>
          </a:xfrm>
          <a:custGeom>
            <a:avLst/>
            <a:gdLst>
              <a:gd name="connsiteX0" fmla="*/ 2906279 w 3140446"/>
              <a:gd name="connsiteY0" fmla="*/ 2392011 h 4165902"/>
              <a:gd name="connsiteX1" fmla="*/ 3058850 w 3140446"/>
              <a:gd name="connsiteY1" fmla="*/ 2140757 h 4165902"/>
              <a:gd name="connsiteX2" fmla="*/ 3140446 w 3140446"/>
              <a:gd name="connsiteY2" fmla="*/ 2070746 h 4165902"/>
              <a:gd name="connsiteX3" fmla="*/ 3021850 w 3140446"/>
              <a:gd name="connsiteY3" fmla="*/ 2029588 h 4165902"/>
              <a:gd name="connsiteX4" fmla="*/ 3112703 w 3140446"/>
              <a:gd name="connsiteY4" fmla="*/ 1926235 h 4165902"/>
              <a:gd name="connsiteX5" fmla="*/ 2972351 w 3140446"/>
              <a:gd name="connsiteY5" fmla="*/ 1902687 h 4165902"/>
              <a:gd name="connsiteX6" fmla="*/ 3079325 w 3140446"/>
              <a:gd name="connsiteY6" fmla="*/ 1793115 h 4165902"/>
              <a:gd name="connsiteX7" fmla="*/ 2925218 w 3140446"/>
              <a:gd name="connsiteY7" fmla="*/ 1775383 h 4165902"/>
              <a:gd name="connsiteX8" fmla="*/ 3031411 w 3140446"/>
              <a:gd name="connsiteY8" fmla="*/ 1655628 h 4165902"/>
              <a:gd name="connsiteX9" fmla="*/ 2875950 w 3140446"/>
              <a:gd name="connsiteY9" fmla="*/ 1648897 h 4165902"/>
              <a:gd name="connsiteX10" fmla="*/ 2974448 w 3140446"/>
              <a:gd name="connsiteY10" fmla="*/ 1522764 h 4165902"/>
              <a:gd name="connsiteX11" fmla="*/ 2818426 w 3140446"/>
              <a:gd name="connsiteY11" fmla="*/ 1525593 h 4165902"/>
              <a:gd name="connsiteX12" fmla="*/ 2909901 w 3140446"/>
              <a:gd name="connsiteY12" fmla="*/ 1394363 h 4165902"/>
              <a:gd name="connsiteX13" fmla="*/ 2753878 w 3140446"/>
              <a:gd name="connsiteY13" fmla="*/ 1405497 h 4165902"/>
              <a:gd name="connsiteX14" fmla="*/ 2838987 w 3140446"/>
              <a:gd name="connsiteY14" fmla="*/ 1270157 h 4165902"/>
              <a:gd name="connsiteX15" fmla="*/ 2683306 w 3140446"/>
              <a:gd name="connsiteY15" fmla="*/ 1288559 h 4165902"/>
              <a:gd name="connsiteX16" fmla="*/ 2762634 w 3140446"/>
              <a:gd name="connsiteY16" fmla="*/ 1149878 h 4165902"/>
              <a:gd name="connsiteX17" fmla="*/ 2607551 w 3140446"/>
              <a:gd name="connsiteY17" fmla="*/ 1174670 h 4165902"/>
              <a:gd name="connsiteX18" fmla="*/ 2681599 w 3140446"/>
              <a:gd name="connsiteY18" fmla="*/ 1033245 h 4165902"/>
              <a:gd name="connsiteX19" fmla="*/ 2527271 w 3140446"/>
              <a:gd name="connsiteY19" fmla="*/ 1063708 h 4165902"/>
              <a:gd name="connsiteX20" fmla="*/ 2596527 w 3140446"/>
              <a:gd name="connsiteY20" fmla="*/ 920014 h 4165902"/>
              <a:gd name="connsiteX21" fmla="*/ 2443065 w 3140446"/>
              <a:gd name="connsiteY21" fmla="*/ 955551 h 4165902"/>
              <a:gd name="connsiteX22" fmla="*/ 2507894 w 3140446"/>
              <a:gd name="connsiteY22" fmla="*/ 809967 h 4165902"/>
              <a:gd name="connsiteX23" fmla="*/ 2355359 w 3140446"/>
              <a:gd name="connsiteY23" fmla="*/ 850076 h 4165902"/>
              <a:gd name="connsiteX24" fmla="*/ 2416114 w 3140446"/>
              <a:gd name="connsiteY24" fmla="*/ 702883 h 4165902"/>
              <a:gd name="connsiteX25" fmla="*/ 2264531 w 3140446"/>
              <a:gd name="connsiteY25" fmla="*/ 747138 h 4165902"/>
              <a:gd name="connsiteX26" fmla="*/ 2321457 w 3140446"/>
              <a:gd name="connsiteY26" fmla="*/ 598530 h 4165902"/>
              <a:gd name="connsiteX27" fmla="*/ 2170874 w 3140446"/>
              <a:gd name="connsiteY27" fmla="*/ 646615 h 4165902"/>
              <a:gd name="connsiteX28" fmla="*/ 2224202 w 3140446"/>
              <a:gd name="connsiteY28" fmla="*/ 496824 h 4165902"/>
              <a:gd name="connsiteX29" fmla="*/ 2074643 w 3140446"/>
              <a:gd name="connsiteY29" fmla="*/ 548482 h 4165902"/>
              <a:gd name="connsiteX30" fmla="*/ 2124569 w 3140446"/>
              <a:gd name="connsiteY30" fmla="*/ 397642 h 4165902"/>
              <a:gd name="connsiteX31" fmla="*/ 1976084 w 3140446"/>
              <a:gd name="connsiteY31" fmla="*/ 452678 h 4165902"/>
              <a:gd name="connsiteX32" fmla="*/ 2022681 w 3140446"/>
              <a:gd name="connsiteY32" fmla="*/ 300924 h 4165902"/>
              <a:gd name="connsiteX33" fmla="*/ 1875329 w 3140446"/>
              <a:gd name="connsiteY33" fmla="*/ 359216 h 4165902"/>
              <a:gd name="connsiteX34" fmla="*/ 1918670 w 3140446"/>
              <a:gd name="connsiteY34" fmla="*/ 206632 h 4165902"/>
              <a:gd name="connsiteX35" fmla="*/ 1772513 w 3140446"/>
              <a:gd name="connsiteY35" fmla="*/ 268156 h 4165902"/>
              <a:gd name="connsiteX36" fmla="*/ 1756099 w 3140446"/>
              <a:gd name="connsiteY36" fmla="*/ 97560 h 4165902"/>
              <a:gd name="connsiteX37" fmla="*/ 1668441 w 3140446"/>
              <a:gd name="connsiteY37" fmla="*/ 175657 h 4165902"/>
              <a:gd name="connsiteX38" fmla="*/ 1560979 w 3140446"/>
              <a:gd name="connsiteY38" fmla="*/ 0 h 4165902"/>
              <a:gd name="connsiteX39" fmla="*/ 1472932 w 3140446"/>
              <a:gd name="connsiteY39" fmla="*/ 179620 h 4165902"/>
              <a:gd name="connsiteX40" fmla="*/ 1390250 w 3140446"/>
              <a:gd name="connsiteY40" fmla="*/ 97560 h 4165902"/>
              <a:gd name="connsiteX41" fmla="*/ 1367933 w 3140446"/>
              <a:gd name="connsiteY41" fmla="*/ 268156 h 4165902"/>
              <a:gd name="connsiteX42" fmla="*/ 1221789 w 3140446"/>
              <a:gd name="connsiteY42" fmla="*/ 206632 h 4165902"/>
              <a:gd name="connsiteX43" fmla="*/ 1265117 w 3140446"/>
              <a:gd name="connsiteY43" fmla="*/ 359216 h 4165902"/>
              <a:gd name="connsiteX44" fmla="*/ 1117766 w 3140446"/>
              <a:gd name="connsiteY44" fmla="*/ 300924 h 4165902"/>
              <a:gd name="connsiteX45" fmla="*/ 1164363 w 3140446"/>
              <a:gd name="connsiteY45" fmla="*/ 452678 h 4165902"/>
              <a:gd name="connsiteX46" fmla="*/ 1015889 w 3140446"/>
              <a:gd name="connsiteY46" fmla="*/ 397642 h 4165902"/>
              <a:gd name="connsiteX47" fmla="*/ 1065803 w 3140446"/>
              <a:gd name="connsiteY47" fmla="*/ 548482 h 4165902"/>
              <a:gd name="connsiteX48" fmla="*/ 916256 w 3140446"/>
              <a:gd name="connsiteY48" fmla="*/ 496824 h 4165902"/>
              <a:gd name="connsiteX49" fmla="*/ 969585 w 3140446"/>
              <a:gd name="connsiteY49" fmla="*/ 646615 h 4165902"/>
              <a:gd name="connsiteX50" fmla="*/ 819001 w 3140446"/>
              <a:gd name="connsiteY50" fmla="*/ 598530 h 4165902"/>
              <a:gd name="connsiteX51" fmla="*/ 875915 w 3140446"/>
              <a:gd name="connsiteY51" fmla="*/ 747138 h 4165902"/>
              <a:gd name="connsiteX52" fmla="*/ 724332 w 3140446"/>
              <a:gd name="connsiteY52" fmla="*/ 702883 h 4165902"/>
              <a:gd name="connsiteX53" fmla="*/ 785087 w 3140446"/>
              <a:gd name="connsiteY53" fmla="*/ 850076 h 4165902"/>
              <a:gd name="connsiteX54" fmla="*/ 632553 w 3140446"/>
              <a:gd name="connsiteY54" fmla="*/ 809967 h 4165902"/>
              <a:gd name="connsiteX55" fmla="*/ 697393 w 3140446"/>
              <a:gd name="connsiteY55" fmla="*/ 955551 h 4165902"/>
              <a:gd name="connsiteX56" fmla="*/ 543920 w 3140446"/>
              <a:gd name="connsiteY56" fmla="*/ 920014 h 4165902"/>
              <a:gd name="connsiteX57" fmla="*/ 613175 w 3140446"/>
              <a:gd name="connsiteY57" fmla="*/ 1063708 h 4165902"/>
              <a:gd name="connsiteX58" fmla="*/ 458848 w 3140446"/>
              <a:gd name="connsiteY58" fmla="*/ 1033245 h 4165902"/>
              <a:gd name="connsiteX59" fmla="*/ 532908 w 3140446"/>
              <a:gd name="connsiteY59" fmla="*/ 1174670 h 4165902"/>
              <a:gd name="connsiteX60" fmla="*/ 377824 w 3140446"/>
              <a:gd name="connsiteY60" fmla="*/ 1149878 h 4165902"/>
              <a:gd name="connsiteX61" fmla="*/ 457140 w 3140446"/>
              <a:gd name="connsiteY61" fmla="*/ 1288559 h 4165902"/>
              <a:gd name="connsiteX62" fmla="*/ 301472 w 3140446"/>
              <a:gd name="connsiteY62" fmla="*/ 1270157 h 4165902"/>
              <a:gd name="connsiteX63" fmla="*/ 386568 w 3140446"/>
              <a:gd name="connsiteY63" fmla="*/ 1405497 h 4165902"/>
              <a:gd name="connsiteX64" fmla="*/ 230546 w 3140446"/>
              <a:gd name="connsiteY64" fmla="*/ 1394363 h 4165902"/>
              <a:gd name="connsiteX65" fmla="*/ 322020 w 3140446"/>
              <a:gd name="connsiteY65" fmla="*/ 1525593 h 4165902"/>
              <a:gd name="connsiteX66" fmla="*/ 166010 w 3140446"/>
              <a:gd name="connsiteY66" fmla="*/ 1522764 h 4165902"/>
              <a:gd name="connsiteX67" fmla="*/ 264497 w 3140446"/>
              <a:gd name="connsiteY67" fmla="*/ 1648897 h 4165902"/>
              <a:gd name="connsiteX68" fmla="*/ 109047 w 3140446"/>
              <a:gd name="connsiteY68" fmla="*/ 1655628 h 4165902"/>
              <a:gd name="connsiteX69" fmla="*/ 215229 w 3140446"/>
              <a:gd name="connsiteY69" fmla="*/ 1775383 h 4165902"/>
              <a:gd name="connsiteX70" fmla="*/ 61133 w 3140446"/>
              <a:gd name="connsiteY70" fmla="*/ 1793115 h 4165902"/>
              <a:gd name="connsiteX71" fmla="*/ 175656 w 3140446"/>
              <a:gd name="connsiteY71" fmla="*/ 1904857 h 4165902"/>
              <a:gd name="connsiteX72" fmla="*/ 24073 w 3140446"/>
              <a:gd name="connsiteY72" fmla="*/ 1935211 h 4165902"/>
              <a:gd name="connsiteX73" fmla="*/ 146291 w 3140446"/>
              <a:gd name="connsiteY73" fmla="*/ 2036454 h 4165902"/>
              <a:gd name="connsiteX74" fmla="*/ 0 w 3140446"/>
              <a:gd name="connsiteY74" fmla="*/ 2081551 h 4165902"/>
              <a:gd name="connsiteX75" fmla="*/ 106438 w 3140446"/>
              <a:gd name="connsiteY75" fmla="*/ 2159989 h 4165902"/>
              <a:gd name="connsiteX76" fmla="*/ 190668 w 3140446"/>
              <a:gd name="connsiteY76" fmla="*/ 2290402 h 4165902"/>
              <a:gd name="connsiteX77" fmla="*/ 52621 w 3140446"/>
              <a:gd name="connsiteY77" fmla="*/ 2444912 h 4165902"/>
              <a:gd name="connsiteX78" fmla="*/ 48792 w 3140446"/>
              <a:gd name="connsiteY78" fmla="*/ 2536533 h 4165902"/>
              <a:gd name="connsiteX79" fmla="*/ 1073169 w 3140446"/>
              <a:gd name="connsiteY79" fmla="*/ 3512133 h 4165902"/>
              <a:gd name="connsiteX80" fmla="*/ 1197509 w 3140446"/>
              <a:gd name="connsiteY80" fmla="*/ 3505779 h 4165902"/>
              <a:gd name="connsiteX81" fmla="*/ 1548053 w 3140446"/>
              <a:gd name="connsiteY81" fmla="*/ 3825227 h 4165902"/>
              <a:gd name="connsiteX82" fmla="*/ 1542199 w 3140446"/>
              <a:gd name="connsiteY82" fmla="*/ 4121882 h 4165902"/>
              <a:gd name="connsiteX83" fmla="*/ 1542199 w 3140446"/>
              <a:gd name="connsiteY83" fmla="*/ 4123590 h 4165902"/>
              <a:gd name="connsiteX84" fmla="*/ 1586211 w 3140446"/>
              <a:gd name="connsiteY84" fmla="*/ 4165894 h 4165902"/>
              <a:gd name="connsiteX85" fmla="*/ 1628515 w 3140446"/>
              <a:gd name="connsiteY85" fmla="*/ 4121882 h 4165902"/>
              <a:gd name="connsiteX86" fmla="*/ 1622661 w 3140446"/>
              <a:gd name="connsiteY86" fmla="*/ 3825227 h 4165902"/>
              <a:gd name="connsiteX87" fmla="*/ 1973206 w 3140446"/>
              <a:gd name="connsiteY87" fmla="*/ 3505779 h 4165902"/>
              <a:gd name="connsiteX88" fmla="*/ 2097545 w 3140446"/>
              <a:gd name="connsiteY88" fmla="*/ 3512133 h 4165902"/>
              <a:gd name="connsiteX89" fmla="*/ 3107422 w 3140446"/>
              <a:gd name="connsiteY89" fmla="*/ 2731409 h 4165902"/>
              <a:gd name="connsiteX90" fmla="*/ 3090398 w 3140446"/>
              <a:gd name="connsiteY90" fmla="*/ 2729958 h 4165902"/>
              <a:gd name="connsiteX91" fmla="*/ 2906279 w 3140446"/>
              <a:gd name="connsiteY91" fmla="*/ 2392011 h 4165902"/>
              <a:gd name="connsiteX92" fmla="*/ 317118 w 3140446"/>
              <a:gd name="connsiteY92" fmla="*/ 2804823 h 4165902"/>
              <a:gd name="connsiteX93" fmla="*/ 219558 w 3140446"/>
              <a:gd name="connsiteY93" fmla="*/ 2707263 h 4165902"/>
              <a:gd name="connsiteX94" fmla="*/ 317118 w 3140446"/>
              <a:gd name="connsiteY94" fmla="*/ 2609703 h 4165902"/>
              <a:gd name="connsiteX95" fmla="*/ 414677 w 3140446"/>
              <a:gd name="connsiteY95" fmla="*/ 2707263 h 4165902"/>
              <a:gd name="connsiteX96" fmla="*/ 317118 w 3140446"/>
              <a:gd name="connsiteY96" fmla="*/ 2804823 h 4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140446" h="4165902">
                <a:moveTo>
                  <a:pt x="2906279" y="2392011"/>
                </a:moveTo>
                <a:cubicBezTo>
                  <a:pt x="2921876" y="2276804"/>
                  <a:pt x="2982424" y="2183159"/>
                  <a:pt x="3058850" y="2140757"/>
                </a:cubicBezTo>
                <a:cubicBezTo>
                  <a:pt x="3064533" y="2136477"/>
                  <a:pt x="3140446" y="2070746"/>
                  <a:pt x="3140446" y="2070746"/>
                </a:cubicBezTo>
                <a:lnTo>
                  <a:pt x="3021850" y="2029588"/>
                </a:lnTo>
                <a:lnTo>
                  <a:pt x="3112703" y="1926235"/>
                </a:lnTo>
                <a:lnTo>
                  <a:pt x="2972351" y="1902687"/>
                </a:lnTo>
                <a:lnTo>
                  <a:pt x="3079325" y="1793115"/>
                </a:lnTo>
                <a:lnTo>
                  <a:pt x="2925218" y="1775383"/>
                </a:lnTo>
                <a:lnTo>
                  <a:pt x="3031411" y="1655628"/>
                </a:lnTo>
                <a:lnTo>
                  <a:pt x="2875950" y="1648897"/>
                </a:lnTo>
                <a:lnTo>
                  <a:pt x="2974448" y="1522764"/>
                </a:lnTo>
                <a:lnTo>
                  <a:pt x="2818426" y="1525593"/>
                </a:lnTo>
                <a:lnTo>
                  <a:pt x="2909901" y="1394363"/>
                </a:lnTo>
                <a:lnTo>
                  <a:pt x="2753878" y="1405497"/>
                </a:lnTo>
                <a:lnTo>
                  <a:pt x="2838987" y="1270157"/>
                </a:lnTo>
                <a:lnTo>
                  <a:pt x="2683306" y="1288559"/>
                </a:lnTo>
                <a:lnTo>
                  <a:pt x="2762634" y="1149878"/>
                </a:lnTo>
                <a:lnTo>
                  <a:pt x="2607551" y="1174670"/>
                </a:lnTo>
                <a:lnTo>
                  <a:pt x="2681599" y="1033245"/>
                </a:lnTo>
                <a:lnTo>
                  <a:pt x="2527271" y="1063708"/>
                </a:lnTo>
                <a:lnTo>
                  <a:pt x="2596527" y="920014"/>
                </a:lnTo>
                <a:lnTo>
                  <a:pt x="2443065" y="955551"/>
                </a:lnTo>
                <a:lnTo>
                  <a:pt x="2507894" y="809967"/>
                </a:lnTo>
                <a:lnTo>
                  <a:pt x="2355359" y="850076"/>
                </a:lnTo>
                <a:lnTo>
                  <a:pt x="2416114" y="702883"/>
                </a:lnTo>
                <a:lnTo>
                  <a:pt x="2264531" y="747138"/>
                </a:lnTo>
                <a:lnTo>
                  <a:pt x="2321457" y="598530"/>
                </a:lnTo>
                <a:lnTo>
                  <a:pt x="2170874" y="646615"/>
                </a:lnTo>
                <a:lnTo>
                  <a:pt x="2224202" y="496824"/>
                </a:lnTo>
                <a:lnTo>
                  <a:pt x="2074643" y="548482"/>
                </a:lnTo>
                <a:lnTo>
                  <a:pt x="2124569" y="397642"/>
                </a:lnTo>
                <a:lnTo>
                  <a:pt x="1976084" y="452678"/>
                </a:lnTo>
                <a:lnTo>
                  <a:pt x="2022681" y="300924"/>
                </a:lnTo>
                <a:lnTo>
                  <a:pt x="1875329" y="359216"/>
                </a:lnTo>
                <a:lnTo>
                  <a:pt x="1918670" y="206632"/>
                </a:lnTo>
                <a:lnTo>
                  <a:pt x="1772513" y="268156"/>
                </a:lnTo>
                <a:lnTo>
                  <a:pt x="1756099" y="97560"/>
                </a:lnTo>
                <a:lnTo>
                  <a:pt x="1668441" y="175657"/>
                </a:lnTo>
                <a:lnTo>
                  <a:pt x="1560979" y="0"/>
                </a:lnTo>
                <a:lnTo>
                  <a:pt x="1472932" y="179620"/>
                </a:lnTo>
                <a:lnTo>
                  <a:pt x="1390250" y="97560"/>
                </a:lnTo>
                <a:lnTo>
                  <a:pt x="1367933" y="268156"/>
                </a:lnTo>
                <a:lnTo>
                  <a:pt x="1221789" y="206632"/>
                </a:lnTo>
                <a:lnTo>
                  <a:pt x="1265117" y="359216"/>
                </a:lnTo>
                <a:lnTo>
                  <a:pt x="1117766" y="300924"/>
                </a:lnTo>
                <a:lnTo>
                  <a:pt x="1164363" y="452678"/>
                </a:lnTo>
                <a:lnTo>
                  <a:pt x="1015889" y="397642"/>
                </a:lnTo>
                <a:lnTo>
                  <a:pt x="1065803" y="548482"/>
                </a:lnTo>
                <a:lnTo>
                  <a:pt x="916256" y="496824"/>
                </a:lnTo>
                <a:lnTo>
                  <a:pt x="969585" y="646615"/>
                </a:lnTo>
                <a:lnTo>
                  <a:pt x="819001" y="598530"/>
                </a:lnTo>
                <a:lnTo>
                  <a:pt x="875915" y="747138"/>
                </a:lnTo>
                <a:lnTo>
                  <a:pt x="724332" y="702883"/>
                </a:lnTo>
                <a:lnTo>
                  <a:pt x="785087" y="850076"/>
                </a:lnTo>
                <a:lnTo>
                  <a:pt x="632553" y="809967"/>
                </a:lnTo>
                <a:lnTo>
                  <a:pt x="697393" y="955551"/>
                </a:lnTo>
                <a:lnTo>
                  <a:pt x="543920" y="920014"/>
                </a:lnTo>
                <a:lnTo>
                  <a:pt x="613175" y="1063708"/>
                </a:lnTo>
                <a:lnTo>
                  <a:pt x="458848" y="1033245"/>
                </a:lnTo>
                <a:lnTo>
                  <a:pt x="532908" y="1174670"/>
                </a:lnTo>
                <a:lnTo>
                  <a:pt x="377824" y="1149878"/>
                </a:lnTo>
                <a:lnTo>
                  <a:pt x="457140" y="1288559"/>
                </a:lnTo>
                <a:lnTo>
                  <a:pt x="301472" y="1270157"/>
                </a:lnTo>
                <a:lnTo>
                  <a:pt x="386568" y="1405497"/>
                </a:lnTo>
                <a:lnTo>
                  <a:pt x="230546" y="1394363"/>
                </a:lnTo>
                <a:lnTo>
                  <a:pt x="322020" y="1525593"/>
                </a:lnTo>
                <a:lnTo>
                  <a:pt x="166010" y="1522764"/>
                </a:lnTo>
                <a:lnTo>
                  <a:pt x="264497" y="1648897"/>
                </a:lnTo>
                <a:lnTo>
                  <a:pt x="109047" y="1655628"/>
                </a:lnTo>
                <a:lnTo>
                  <a:pt x="215229" y="1775383"/>
                </a:lnTo>
                <a:lnTo>
                  <a:pt x="61133" y="1793115"/>
                </a:lnTo>
                <a:lnTo>
                  <a:pt x="175656" y="1904857"/>
                </a:lnTo>
                <a:lnTo>
                  <a:pt x="24073" y="1935211"/>
                </a:lnTo>
                <a:lnTo>
                  <a:pt x="146291" y="2036454"/>
                </a:lnTo>
                <a:lnTo>
                  <a:pt x="0" y="2081551"/>
                </a:lnTo>
                <a:cubicBezTo>
                  <a:pt x="0" y="2081551"/>
                  <a:pt x="90438" y="2148391"/>
                  <a:pt x="106438" y="2159989"/>
                </a:cubicBezTo>
                <a:cubicBezTo>
                  <a:pt x="157839" y="2190891"/>
                  <a:pt x="190668" y="2237829"/>
                  <a:pt x="190668" y="2290402"/>
                </a:cubicBezTo>
                <a:cubicBezTo>
                  <a:pt x="190668" y="2359584"/>
                  <a:pt x="133827" y="2418962"/>
                  <a:pt x="52621" y="2444912"/>
                </a:cubicBezTo>
                <a:cubicBezTo>
                  <a:pt x="50121" y="2475705"/>
                  <a:pt x="48792" y="2506265"/>
                  <a:pt x="48792" y="2536533"/>
                </a:cubicBezTo>
                <a:cubicBezTo>
                  <a:pt x="48792" y="3170673"/>
                  <a:pt x="463421" y="3512133"/>
                  <a:pt x="1073169" y="3512133"/>
                </a:cubicBezTo>
                <a:cubicBezTo>
                  <a:pt x="1117010" y="3512133"/>
                  <a:pt x="1158533" y="3509804"/>
                  <a:pt x="1197509" y="3505779"/>
                </a:cubicBezTo>
                <a:cubicBezTo>
                  <a:pt x="1387104" y="3486243"/>
                  <a:pt x="1551809" y="3634668"/>
                  <a:pt x="1548053" y="3825227"/>
                </a:cubicBezTo>
                <a:lnTo>
                  <a:pt x="1542199" y="4121882"/>
                </a:lnTo>
                <a:cubicBezTo>
                  <a:pt x="1542187" y="4122395"/>
                  <a:pt x="1542187" y="4123077"/>
                  <a:pt x="1542199" y="4123590"/>
                </a:cubicBezTo>
                <a:cubicBezTo>
                  <a:pt x="1542675" y="4147431"/>
                  <a:pt x="1562369" y="4166369"/>
                  <a:pt x="1586211" y="4165894"/>
                </a:cubicBezTo>
                <a:cubicBezTo>
                  <a:pt x="1610040" y="4165418"/>
                  <a:pt x="1628978" y="4145723"/>
                  <a:pt x="1628515" y="4121882"/>
                </a:cubicBezTo>
                <a:lnTo>
                  <a:pt x="1622661" y="3825227"/>
                </a:lnTo>
                <a:cubicBezTo>
                  <a:pt x="1618905" y="3634668"/>
                  <a:pt x="1783611" y="3486243"/>
                  <a:pt x="1973206" y="3505779"/>
                </a:cubicBezTo>
                <a:cubicBezTo>
                  <a:pt x="2012193" y="3509791"/>
                  <a:pt x="2053704" y="3512133"/>
                  <a:pt x="2097545" y="3512133"/>
                </a:cubicBezTo>
                <a:cubicBezTo>
                  <a:pt x="2641465" y="3512133"/>
                  <a:pt x="3029826" y="3240209"/>
                  <a:pt x="3107422" y="2731409"/>
                </a:cubicBezTo>
                <a:cubicBezTo>
                  <a:pt x="3101752" y="2731178"/>
                  <a:pt x="3096081" y="2730763"/>
                  <a:pt x="3090398" y="2729958"/>
                </a:cubicBezTo>
                <a:cubicBezTo>
                  <a:pt x="2965827" y="2712337"/>
                  <a:pt x="2883377" y="2561021"/>
                  <a:pt x="2906279" y="2392011"/>
                </a:cubicBezTo>
                <a:close/>
                <a:moveTo>
                  <a:pt x="317118" y="2804823"/>
                </a:moveTo>
                <a:cubicBezTo>
                  <a:pt x="263240" y="2804823"/>
                  <a:pt x="219558" y="2761141"/>
                  <a:pt x="219558" y="2707263"/>
                </a:cubicBezTo>
                <a:cubicBezTo>
                  <a:pt x="219558" y="2653386"/>
                  <a:pt x="263240" y="2609703"/>
                  <a:pt x="317118" y="2609703"/>
                </a:cubicBezTo>
                <a:cubicBezTo>
                  <a:pt x="370995" y="2609703"/>
                  <a:pt x="414677" y="2653386"/>
                  <a:pt x="414677" y="2707263"/>
                </a:cubicBezTo>
                <a:cubicBezTo>
                  <a:pt x="414677" y="2761141"/>
                  <a:pt x="370995" y="2804823"/>
                  <a:pt x="317118" y="2804823"/>
                </a:cubicBezTo>
                <a:close/>
              </a:path>
            </a:pathLst>
          </a:custGeom>
          <a:solidFill>
            <a:schemeClr val="accent4">
              <a:lumMod val="20000"/>
              <a:lumOff val="80000"/>
            </a:schemeClr>
          </a:solidFill>
          <a:ln w="70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5" name="Picture 34">
            <a:extLst>
              <a:ext uri="{FF2B5EF4-FFF2-40B4-BE49-F238E27FC236}">
                <a16:creationId xmlns:a16="http://schemas.microsoft.com/office/drawing/2014/main" id="{3B13BD7B-32F5-403B-9CA2-3E0E336B9D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97" t="3009" r="15661"/>
          <a:stretch/>
        </p:blipFill>
        <p:spPr>
          <a:xfrm flipH="1">
            <a:off x="403040" y="5451746"/>
            <a:ext cx="914400" cy="1204326"/>
          </a:xfrm>
          <a:prstGeom prst="rect">
            <a:avLst/>
          </a:prstGeom>
        </p:spPr>
      </p:pic>
      <p:pic>
        <p:nvPicPr>
          <p:cNvPr id="4" name="Picture 3">
            <a:extLst>
              <a:ext uri="{FF2B5EF4-FFF2-40B4-BE49-F238E27FC236}">
                <a16:creationId xmlns:a16="http://schemas.microsoft.com/office/drawing/2014/main" id="{A76538E9-D124-C30A-1543-ED5CD9F2A297}"/>
              </a:ext>
            </a:extLst>
          </p:cNvPr>
          <p:cNvPicPr>
            <a:picLocks noChangeAspect="1"/>
          </p:cNvPicPr>
          <p:nvPr/>
        </p:nvPicPr>
        <p:blipFill>
          <a:blip r:embed="rId3"/>
          <a:stretch>
            <a:fillRect/>
          </a:stretch>
        </p:blipFill>
        <p:spPr>
          <a:xfrm>
            <a:off x="3503221" y="0"/>
            <a:ext cx="8688779" cy="6858000"/>
          </a:xfrm>
          <a:prstGeom prst="rect">
            <a:avLst/>
          </a:prstGeom>
        </p:spPr>
      </p:pic>
      <p:sp>
        <p:nvSpPr>
          <p:cNvPr id="24" name="Rectangle 23">
            <a:extLst>
              <a:ext uri="{FF2B5EF4-FFF2-40B4-BE49-F238E27FC236}">
                <a16:creationId xmlns:a16="http://schemas.microsoft.com/office/drawing/2014/main" id="{6C13DAD0-FCD8-14A7-2A07-9B21406D103C}"/>
              </a:ext>
            </a:extLst>
          </p:cNvPr>
          <p:cNvSpPr/>
          <p:nvPr/>
        </p:nvSpPr>
        <p:spPr>
          <a:xfrm>
            <a:off x="5308270" y="332509"/>
            <a:ext cx="6721433" cy="6008913"/>
          </a:xfrm>
          <a:prstGeom prst="rect">
            <a:avLst/>
          </a:prstGeom>
          <a:solidFill>
            <a:schemeClr val="lt1">
              <a:alpha val="69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740180E-1122-4C6C-CC96-B48BA84B2A89}"/>
              </a:ext>
            </a:extLst>
          </p:cNvPr>
          <p:cNvSpPr/>
          <p:nvPr/>
        </p:nvSpPr>
        <p:spPr>
          <a:xfrm>
            <a:off x="7659585" y="570016"/>
            <a:ext cx="2588821" cy="748145"/>
          </a:xfrm>
          <a:prstGeom prst="roundRect">
            <a:avLst>
              <a:gd name="adj" fmla="val 46826"/>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ẢNH HƯỞNG</a:t>
            </a:r>
          </a:p>
        </p:txBody>
      </p:sp>
      <p:grpSp>
        <p:nvGrpSpPr>
          <p:cNvPr id="41" name="Group 40">
            <a:extLst>
              <a:ext uri="{FF2B5EF4-FFF2-40B4-BE49-F238E27FC236}">
                <a16:creationId xmlns:a16="http://schemas.microsoft.com/office/drawing/2014/main" id="{A423E4A7-2420-F695-66CE-4FD7E4F8B1A9}"/>
              </a:ext>
            </a:extLst>
          </p:cNvPr>
          <p:cNvGrpSpPr/>
          <p:nvPr/>
        </p:nvGrpSpPr>
        <p:grpSpPr>
          <a:xfrm>
            <a:off x="6127670" y="1353787"/>
            <a:ext cx="5450772" cy="688769"/>
            <a:chOff x="6590807" y="1401288"/>
            <a:chExt cx="5450772" cy="688769"/>
          </a:xfrm>
        </p:grpSpPr>
        <p:cxnSp>
          <p:nvCxnSpPr>
            <p:cNvPr id="28" name="Straight Connector 27">
              <a:extLst>
                <a:ext uri="{FF2B5EF4-FFF2-40B4-BE49-F238E27FC236}">
                  <a16:creationId xmlns:a16="http://schemas.microsoft.com/office/drawing/2014/main" id="{B7AEC8AF-9C54-EFC0-42A9-616B2CBE1182}"/>
                </a:ext>
              </a:extLst>
            </p:cNvPr>
            <p:cNvCxnSpPr/>
            <p:nvPr/>
          </p:nvCxnSpPr>
          <p:spPr>
            <a:xfrm>
              <a:off x="9417133" y="1401288"/>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F8B453-1305-D398-9718-5AAFBEAB407B}"/>
                </a:ext>
              </a:extLst>
            </p:cNvPr>
            <p:cNvCxnSpPr>
              <a:cxnSpLocks/>
            </p:cNvCxnSpPr>
            <p:nvPr/>
          </p:nvCxnSpPr>
          <p:spPr>
            <a:xfrm>
              <a:off x="6614557" y="1769424"/>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9030A48-952E-869E-63BC-40EFCF20E8B8}"/>
                </a:ext>
              </a:extLst>
            </p:cNvPr>
            <p:cNvCxnSpPr/>
            <p:nvPr/>
          </p:nvCxnSpPr>
          <p:spPr>
            <a:xfrm>
              <a:off x="12029705" y="1710047"/>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069EAD-78F4-690B-369C-69F64249CB2D}"/>
                </a:ext>
              </a:extLst>
            </p:cNvPr>
            <p:cNvCxnSpPr>
              <a:cxnSpLocks/>
            </p:cNvCxnSpPr>
            <p:nvPr/>
          </p:nvCxnSpPr>
          <p:spPr>
            <a:xfrm flipH="1">
              <a:off x="6590807" y="1745672"/>
              <a:ext cx="545077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D49B4C-D1CC-3C65-D8AB-19A63E0487E6}"/>
                </a:ext>
              </a:extLst>
            </p:cNvPr>
            <p:cNvCxnSpPr/>
            <p:nvPr/>
          </p:nvCxnSpPr>
          <p:spPr>
            <a:xfrm>
              <a:off x="8514609" y="1721921"/>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3EE1B16-C0FA-826A-BFD5-B3208EB3B8D2}"/>
                </a:ext>
              </a:extLst>
            </p:cNvPr>
            <p:cNvCxnSpPr/>
            <p:nvPr/>
          </p:nvCxnSpPr>
          <p:spPr>
            <a:xfrm>
              <a:off x="10426537" y="1721920"/>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4" name="Rectangle: Rounded Corners 43">
            <a:extLst>
              <a:ext uri="{FF2B5EF4-FFF2-40B4-BE49-F238E27FC236}">
                <a16:creationId xmlns:a16="http://schemas.microsoft.com/office/drawing/2014/main" id="{21430C97-F894-FE15-DBAC-2B78CCD62A5B}"/>
              </a:ext>
            </a:extLst>
          </p:cNvPr>
          <p:cNvSpPr/>
          <p:nvPr/>
        </p:nvSpPr>
        <p:spPr>
          <a:xfrm>
            <a:off x="5427025" y="2030682"/>
            <a:ext cx="157941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mang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nhiệt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đới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ẩm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a:t>
            </a:r>
          </a:p>
        </p:txBody>
      </p:sp>
      <p:sp>
        <p:nvSpPr>
          <p:cNvPr id="45" name="Rectangle: Rounded Corners 44">
            <a:extLst>
              <a:ext uri="{FF2B5EF4-FFF2-40B4-BE49-F238E27FC236}">
                <a16:creationId xmlns:a16="http://schemas.microsoft.com/office/drawing/2014/main" id="{3225D59E-FEFE-BEB8-1B90-60164E7E8BB1}"/>
              </a:ext>
            </a:extLst>
          </p:cNvPr>
          <p:cNvSpPr/>
          <p:nvPr/>
        </p:nvSpPr>
        <p:spPr>
          <a:xfrm>
            <a:off x="7243949" y="2018806"/>
            <a:ext cx="155566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a:latin typeface="Cambria" panose="02040503050406030204" pitchFamily="18" charset="0"/>
                <a:ea typeface="Cambria" panose="02040503050406030204" pitchFamily="18" charset="0"/>
              </a:rPr>
              <a:t>Thích </a:t>
            </a:r>
            <a:r>
              <a:rPr lang="en-US" sz="2200" b="1" dirty="0" err="1">
                <a:latin typeface="Cambria" panose="02040503050406030204" pitchFamily="18" charset="0"/>
                <a:ea typeface="Cambria" panose="02040503050406030204" pitchFamily="18" charset="0"/>
              </a:rPr>
              <a:t>hợp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cây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trồng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nuôi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vùng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đới</a:t>
            </a:r>
            <a:endParaRPr lang="en-US" sz="2200" b="1" dirty="0">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D486B2B4-6AE9-8458-8030-3137A6ACC382}"/>
              </a:ext>
            </a:extLst>
          </p:cNvPr>
          <p:cNvSpPr/>
          <p:nvPr/>
        </p:nvSpPr>
        <p:spPr>
          <a:xfrm>
            <a:off x="9001497" y="2018806"/>
            <a:ext cx="1828799"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Thuận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giao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thông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hoạt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động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xuất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nhập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endParaRPr lang="en-US" sz="2200" b="1" dirty="0">
              <a:latin typeface="Cambria" panose="02040503050406030204" pitchFamily="18" charset="0"/>
              <a:ea typeface="Cambria" panose="02040503050406030204" pitchFamily="18" charset="0"/>
            </a:endParaRPr>
          </a:p>
        </p:txBody>
      </p:sp>
      <p:sp>
        <p:nvSpPr>
          <p:cNvPr id="47" name="Rectangle: Rounded Corners 46">
            <a:extLst>
              <a:ext uri="{FF2B5EF4-FFF2-40B4-BE49-F238E27FC236}">
                <a16:creationId xmlns:a16="http://schemas.microsoft.com/office/drawing/2014/main" id="{010B6368-1D1C-DBE9-7110-01A5FC045731}"/>
              </a:ext>
            </a:extLst>
          </p:cNvPr>
          <p:cNvSpPr/>
          <p:nvPr/>
        </p:nvSpPr>
        <p:spPr>
          <a:xfrm>
            <a:off x="10951030" y="1995055"/>
            <a:ext cx="1126176"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Nhiều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thiên</a:t>
            </a:r>
            <a:r>
              <a:rPr lang="en-US" sz="2200" b="1" dirty="0">
                <a:latin typeface="Cambria" panose="02040503050406030204" pitchFamily="18" charset="0"/>
                <a:ea typeface="Cambria" panose="02040503050406030204" pitchFamily="18" charset="0"/>
              </a:rPr>
              <a:t> tai (</a:t>
            </a:r>
            <a:r>
              <a:rPr lang="en-US" sz="2200" b="1" dirty="0" err="1">
                <a:latin typeface="Cambria" panose="02040503050406030204" pitchFamily="18" charset="0"/>
                <a:ea typeface="Cambria" panose="02040503050406030204" pitchFamily="18" charset="0"/>
              </a:rPr>
              <a:t>đặc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là</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bão</a:t>
            </a:r>
            <a:r>
              <a:rPr lang="en-US" sz="2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725691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down)">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animBg="1"/>
      <p:bldP spid="26" grpId="0" animBg="1"/>
      <p:bldP spid="44" grpId="0" animBg="1"/>
      <p:bldP spid="45"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52431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Việt Nam nằm ở khu vực Đông Nam Á, thuộc châu Á.</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Trên đất liền, nước ta có chung đường biên giới với Trung Quốc, Lào, Cam-pu-chia và tiếp giáp với biển.</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Vùng biển nước ta thuộc Biển Đông, giáp với vùng biển của nhiều quốc gia.</a:t>
            </a:r>
            <a:endParaRPr lang="en-US"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103251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247317"/>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vi-VN" sz="3000" b="1" dirty="0">
                <a:solidFill>
                  <a:srgbClr val="FF0000"/>
                </a:solidFill>
                <a:latin typeface="Cambria" panose="02040503050406030204" pitchFamily="18" charset="0"/>
                <a:ea typeface="Cambria" panose="02040503050406030204" pitchFamily="18" charset="0"/>
              </a:rPr>
              <a:t> Ảnh hưởng của vị trí địa lí đối với tự nhiên và hoạt động sản xuất</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Thuận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lợi</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000" dirty="0">
                <a:latin typeface="Cambria" panose="02040503050406030204" pitchFamily="18" charset="0"/>
                <a:ea typeface="Cambria" panose="02040503050406030204" pitchFamily="18" charset="0"/>
              </a:rPr>
              <a:t>Thiên nhiên mang tính chất nhiệt đới ẩm gió mùa.</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Thích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triển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vật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nuôi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vùng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đới</a:t>
            </a:r>
            <a:r>
              <a:rPr lang="en-US" sz="3000"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P</a:t>
            </a:r>
            <a:r>
              <a:rPr lang="vi-VN" sz="3000" dirty="0">
                <a:latin typeface="Cambria" panose="02040503050406030204" pitchFamily="18" charset="0"/>
                <a:ea typeface="Cambria" panose="02040503050406030204" pitchFamily="18" charset="0"/>
              </a:rPr>
              <a:t>hát triển giao thông vận tải biển; hoạt động xuất khẩu, nhập khẩu</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Khó</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khăn</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000" dirty="0" err="1">
                <a:latin typeface="Cambria" panose="02040503050406030204" pitchFamily="18" charset="0"/>
                <a:ea typeface="Cambria" panose="02040503050406030204" pitchFamily="18" charset="0"/>
              </a:rPr>
              <a:t>Nhiều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thiên</a:t>
            </a:r>
            <a:r>
              <a:rPr lang="en-US" sz="3000" dirty="0">
                <a:latin typeface="Cambria" panose="02040503050406030204" pitchFamily="18" charset="0"/>
                <a:ea typeface="Cambria" panose="02040503050406030204" pitchFamily="18" charset="0"/>
              </a:rPr>
              <a:t> tai </a:t>
            </a:r>
            <a:r>
              <a:rPr lang="en-US" sz="3000" dirty="0" err="1">
                <a:latin typeface="Cambria" panose="02040503050406030204" pitchFamily="18" charset="0"/>
                <a:ea typeface="Cambria" panose="02040503050406030204" pitchFamily="18" charset="0"/>
              </a:rPr>
              <a:t>đặc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bão</a:t>
            </a:r>
            <a:r>
              <a:rPr lang="en-US" sz="3000" dirty="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3864801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1000" fill="hold"/>
                                        <p:tgtEl>
                                          <p:spTgt spid="5">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56700F3-39A3-FD54-67BC-690D85F2CC1D}"/>
              </a:ext>
            </a:extLst>
          </p:cNvPr>
          <p:cNvGrpSpPr/>
          <p:nvPr/>
        </p:nvGrpSpPr>
        <p:grpSpPr>
          <a:xfrm>
            <a:off x="2521509" y="674492"/>
            <a:ext cx="9111167" cy="1657580"/>
            <a:chOff x="1719150" y="1205760"/>
            <a:chExt cx="4208768" cy="1755683"/>
          </a:xfrm>
        </p:grpSpPr>
        <p:pic>
          <p:nvPicPr>
            <p:cNvPr id="6" name="Picture 2">
              <a:extLst>
                <a:ext uri="{FF2B5EF4-FFF2-40B4-BE49-F238E27FC236}">
                  <a16:creationId xmlns:a16="http://schemas.microsoft.com/office/drawing/2014/main" id="{8D5CC16B-A971-4748-C68B-4FA0326BBC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00156D04-6CA6-700B-8220-228F5107E6D2}"/>
                </a:ext>
              </a:extLst>
            </p:cNvPr>
            <p:cNvSpPr txBox="1"/>
            <p:nvPr/>
          </p:nvSpPr>
          <p:spPr>
            <a:xfrm>
              <a:off x="1874306" y="1435306"/>
              <a:ext cx="3898457" cy="1401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Tây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Nam?</a:t>
              </a:r>
            </a:p>
          </p:txBody>
        </p:sp>
      </p:grpSp>
      <p:pic>
        <p:nvPicPr>
          <p:cNvPr id="9" name="Picture 8">
            <a:extLst>
              <a:ext uri="{FF2B5EF4-FFF2-40B4-BE49-F238E27FC236}">
                <a16:creationId xmlns:a16="http://schemas.microsoft.com/office/drawing/2014/main" id="{C43F7FC2-2059-7A05-E96F-18FF348586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97" t="3009" r="15661"/>
          <a:stretch/>
        </p:blipFill>
        <p:spPr>
          <a:xfrm flipH="1">
            <a:off x="0" y="2120355"/>
            <a:ext cx="3416020" cy="4499128"/>
          </a:xfrm>
          <a:prstGeom prst="rect">
            <a:avLst/>
          </a:prstGeom>
        </p:spPr>
      </p:pic>
    </p:spTree>
    <p:extLst>
      <p:ext uri="{BB962C8B-B14F-4D97-AF65-F5344CB8AC3E}">
        <p14:creationId xmlns:p14="http://schemas.microsoft.com/office/powerpoint/2010/main" val="5015548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5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A group of islands in the water with Ha Long Bay in the background&#10;&#10;Description automatically generated">
            <a:extLst>
              <a:ext uri="{FF2B5EF4-FFF2-40B4-BE49-F238E27FC236}">
                <a16:creationId xmlns:a16="http://schemas.microsoft.com/office/drawing/2014/main" id="{C8943E02-3008-E1AC-2357-8F8AC8AA5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2D00206-57F1-E425-11A5-D55CEB7A6901}"/>
              </a:ext>
            </a:extLst>
          </p:cNvPr>
          <p:cNvPicPr>
            <a:picLocks noChangeAspect="1"/>
          </p:cNvPicPr>
          <p:nvPr/>
        </p:nvPicPr>
        <p:blipFill>
          <a:blip r:embed="rId3"/>
          <a:stretch>
            <a:fillRect/>
          </a:stretch>
        </p:blipFill>
        <p:spPr>
          <a:xfrm>
            <a:off x="959217" y="365125"/>
            <a:ext cx="9534970" cy="1865538"/>
          </a:xfrm>
          <a:prstGeom prst="rect">
            <a:avLst/>
          </a:prstGeom>
        </p:spPr>
      </p:pic>
      <p:sp>
        <p:nvSpPr>
          <p:cNvPr id="7" name="Rectangle 6"/>
          <p:cNvSpPr/>
          <p:nvPr/>
        </p:nvSpPr>
        <p:spPr>
          <a:xfrm>
            <a:off x="326572" y="3135473"/>
            <a:ext cx="11625942" cy="1015663"/>
          </a:xfrm>
          <a:prstGeom prst="rect">
            <a:avLst/>
          </a:prstGeom>
        </p:spPr>
        <p:txBody>
          <a:bodyPr wrap="square">
            <a:spAutoFit/>
          </a:bodyPr>
          <a:lstStyle/>
          <a:p>
            <a:pPr algn="ctr">
              <a:defRPr/>
            </a:pP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Quan</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sát</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hình</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1, 2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hãy</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chia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sẻ</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những</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điều</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em</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biết</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về</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địa</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danh</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này</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a:t>
            </a:r>
          </a:p>
          <a:p>
            <a:pPr algn="ctr">
              <a:defRPr/>
            </a:pPr>
            <a:endParaRPr lang="en-US" altLang="en-US" sz="3000" dirty="0">
              <a:solidFill>
                <a:schemeClr val="lt1"/>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25018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87393">
            <a:off x="21320" y="-312539"/>
            <a:ext cx="6772981" cy="4522070"/>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22733" y="767201"/>
            <a:ext cx="5759313" cy="2677656"/>
          </a:xfrm>
          <a:prstGeom prst="rect">
            <a:avLst/>
          </a:prstGeom>
          <a:noFill/>
        </p:spPr>
        <p:txBody>
          <a:bodyPr wrap="square">
            <a:spAutoFit/>
          </a:bodyPr>
          <a:lstStyle/>
          <a:p>
            <a:pPr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Cực Tây của Việt Nam là cột mốc giao điểm đường biên giới 3 nước Việt Nam - Lào - Trung Quốc hay còn gọi là mốc A Pa Chải, ngã 3 biên giới, mốc 3 biên, mốc số 0, nằm trên đỉnh Khoang La San cao 1.866,23m, thuộc bản Tả Miếu, xã Sín Thầu, H.Mường Nhé, Điện Biên.</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ám phá Điểm cực Tây - A Pa Chải, Điện Biên | Mytour.vn">
            <a:extLst>
              <a:ext uri="{FF2B5EF4-FFF2-40B4-BE49-F238E27FC236}">
                <a16:creationId xmlns:a16="http://schemas.microsoft.com/office/drawing/2014/main" id="{C60087B8-7F83-7BF1-31A8-C056DA97F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8312" y="2933205"/>
            <a:ext cx="5363688" cy="392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662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87393">
            <a:off x="46964" y="-611984"/>
            <a:ext cx="6772981" cy="4823711"/>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93985" y="470319"/>
            <a:ext cx="5854316" cy="3046988"/>
          </a:xfrm>
          <a:prstGeom prst="rect">
            <a:avLst/>
          </a:prstGeom>
          <a:noFill/>
        </p:spPr>
        <p:txBody>
          <a:bodyPr wrap="square">
            <a:spAutoFit/>
          </a:bodyPr>
          <a:lstStyle/>
          <a:p>
            <a:pPr lvl="0"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Điểm cực Đông của Việt Nam (phần lục địa) là Mũi Đôi tại bán đảo Hòn Gốm, vịnh Vân Phong, xã Vạn Thạnh, Vạn Ninh, Khánh Hòa. Nơi đón ánh Mặt Trời đầu tiên trên toàn lãnh thổ Việt Nam (Đông Dương và cả Đông Nam Á lục địa). Nơi này đã được Bộ Văn hóa Thể thao và Du lịch công nhận là di tích quốc gia.</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Điểm cực đông đất liền tổ quốc">
            <a:extLst>
              <a:ext uri="{FF2B5EF4-FFF2-40B4-BE49-F238E27FC236}">
                <a16:creationId xmlns:a16="http://schemas.microsoft.com/office/drawing/2014/main" id="{6C18A0EB-4AA1-8C43-674B-6215DEB2C7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3309" y="3099460"/>
            <a:ext cx="5458691" cy="375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749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pic>
        <p:nvPicPr>
          <p:cNvPr id="2" name="Picture 1">
            <a:hlinkClick r:id="" action="ppaction://noaction"/>
            <a:extLst>
              <a:ext uri="{FF2B5EF4-FFF2-40B4-BE49-F238E27FC236}">
                <a16:creationId xmlns:a16="http://schemas.microsoft.com/office/drawing/2014/main" id="{856349C2-8FB3-FF17-B2F7-85E976FAE69A}"/>
              </a:ext>
            </a:extLst>
          </p:cNvPr>
          <p:cNvPicPr>
            <a:picLocks noChangeAspect="1"/>
          </p:cNvPicPr>
          <p:nvPr/>
        </p:nvPicPr>
        <p:blipFill>
          <a:blip r:embed="rId4"/>
          <a:srcRect/>
          <a:stretch/>
        </p:blipFill>
        <p:spPr>
          <a:xfrm>
            <a:off x="384007" y="2637143"/>
            <a:ext cx="2287941" cy="4220857"/>
          </a:xfrm>
          <a:prstGeom prst="rect">
            <a:avLst/>
          </a:prstGeom>
        </p:spPr>
      </p:pic>
      <p:grpSp>
        <p:nvGrpSpPr>
          <p:cNvPr id="3" name="Group 2">
            <a:extLst>
              <a:ext uri="{FF2B5EF4-FFF2-40B4-BE49-F238E27FC236}">
                <a16:creationId xmlns:a16="http://schemas.microsoft.com/office/drawing/2014/main" id="{9A41F013-7CD8-A17B-014A-258621845D4E}"/>
              </a:ext>
            </a:extLst>
          </p:cNvPr>
          <p:cNvGrpSpPr/>
          <p:nvPr/>
        </p:nvGrpSpPr>
        <p:grpSpPr>
          <a:xfrm>
            <a:off x="483326" y="0"/>
            <a:ext cx="11821047" cy="4873578"/>
            <a:chOff x="5763895" y="13672784"/>
            <a:chExt cx="14575424" cy="4873578"/>
          </a:xfrm>
        </p:grpSpPr>
        <p:sp>
          <p:nvSpPr>
            <p:cNvPr id="4" name="TextBox 3">
              <a:extLst>
                <a:ext uri="{FF2B5EF4-FFF2-40B4-BE49-F238E27FC236}">
                  <a16:creationId xmlns:a16="http://schemas.microsoft.com/office/drawing/2014/main" id="{6E1755EC-6D9A-2749-2BD2-27DBC518DE88}"/>
                </a:ext>
              </a:extLst>
            </p:cNvPr>
            <p:cNvSpPr txBox="1"/>
            <p:nvPr/>
          </p:nvSpPr>
          <p:spPr>
            <a:xfrm>
              <a:off x="7478183" y="13672784"/>
              <a:ext cx="11450968"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2.LÃNH THỔ VÀ ĐƠN VỊ HÀNH CHÍNH</a:t>
              </a:r>
            </a:p>
          </p:txBody>
        </p:sp>
        <p:sp>
          <p:nvSpPr>
            <p:cNvPr id="5" name="TextBox 4">
              <a:extLst>
                <a:ext uri="{FF2B5EF4-FFF2-40B4-BE49-F238E27FC236}">
                  <a16:creationId xmlns:a16="http://schemas.microsoft.com/office/drawing/2014/main" id="{278C8DF5-541E-90D0-716C-7AE933D7FF65}"/>
                </a:ext>
              </a:extLst>
            </p:cNvPr>
            <p:cNvSpPr txBox="1"/>
            <p:nvPr/>
          </p:nvSpPr>
          <p:spPr>
            <a:xfrm>
              <a:off x="5763895" y="13683745"/>
              <a:ext cx="14575424" cy="334245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2</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a:t>
              </a:r>
              <a:r>
                <a:rPr kumimoji="0" lang="en-US" sz="88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LÃNH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88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THỔ VÀ </a:t>
              </a:r>
              <a:r>
                <a:rPr lang="en-US" sz="8800" b="1"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ĐƠN</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8800" b="1" i="0" u="none" strike="noStrike" kern="1200" cap="none" spc="0" normalizeH="0" baseline="0" noProof="0" dirty="0" smtClean="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VỊ </a:t>
              </a:r>
              <a:r>
                <a:rPr kumimoji="0" lang="en-US" sz="8800" b="1" i="0" u="none" strike="noStrike" kern="1200" cap="none" spc="0" normalizeH="0" baseline="0" noProof="0" dirty="0">
                  <a:ln w="19050">
                    <a:solidFill>
                      <a:srgbClr val="ED7D31">
                        <a:lumMod val="50000"/>
                      </a:srgbClr>
                    </a:solidFill>
                    <a:prstDash val="solid"/>
                  </a:ln>
                  <a:solidFill>
                    <a:schemeClr val="accent6"/>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HÀNH </a:t>
              </a:r>
              <a:r>
                <a:rPr kumimoji="0" lang="en-US" sz="8800" b="1" i="0" u="none" strike="noStrike" kern="1200" cap="none" spc="0" normalizeH="0" baseline="0" noProof="0" dirty="0">
                  <a:ln w="19050">
                    <a:solidFill>
                      <a:srgbClr val="ED7D31">
                        <a:lumMod val="50000"/>
                      </a:srgbClr>
                    </a:solidFill>
                    <a:prstDash val="solid"/>
                  </a:ln>
                  <a:solidFill>
                    <a:srgbClr val="FF66FF"/>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CHÍNH</a:t>
              </a:r>
            </a:p>
          </p:txBody>
        </p:sp>
      </p:grpSp>
      <p:pic>
        <p:nvPicPr>
          <p:cNvPr id="10" name="Graphic 9">
            <a:extLst>
              <a:ext uri="{FF2B5EF4-FFF2-40B4-BE49-F238E27FC236}">
                <a16:creationId xmlns:a16="http://schemas.microsoft.com/office/drawing/2014/main" id="{53E4DE63-36EC-1654-9E77-AF2CA6A63FE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834353" y="4183692"/>
            <a:ext cx="2470020" cy="2674307"/>
          </a:xfrm>
          <a:prstGeom prst="rect">
            <a:avLst/>
          </a:prstGeom>
        </p:spPr>
      </p:pic>
    </p:spTree>
    <p:extLst>
      <p:ext uri="{BB962C8B-B14F-4D97-AF65-F5344CB8AC3E}">
        <p14:creationId xmlns:p14="http://schemas.microsoft.com/office/powerpoint/2010/main" val="5523722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a:solidFill>
                  <a:prstClr val="black"/>
                </a:solidFill>
                <a:latin typeface="Cambria" panose="02040503050406030204" pitchFamily="18" charset="0"/>
                <a:ea typeface="Cambria" panose="02040503050406030204" pitchFamily="18" charset="0"/>
                <a:cs typeface="Times New Roman" panose="02020603050405020304" pitchFamily="18" charset="0"/>
              </a:rPr>
              <a:t>Đọc thông tin và quan sát hình 3, em hãy:</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a:solidFill>
                  <a:prstClr val="black"/>
                </a:solidFill>
                <a:latin typeface="Cambria" panose="02040503050406030204" pitchFamily="18" charset="0"/>
                <a:ea typeface="Cambria" panose="02040503050406030204" pitchFamily="18" charset="0"/>
                <a:cs typeface="Times New Roman" panose="02020603050405020304" pitchFamily="18" charset="0"/>
              </a:rPr>
              <a:t>Mô tả hình dạng lãnh thổ phần đất liền của Việt Nam.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Nêu số lượng đơn vị hành chính và kể tên một số tỉnh, thành phố trực thuộc Trung ương của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3"/>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26647929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067363">
            <a:off x="8454610" y="187562"/>
            <a:ext cx="3802666" cy="3281503"/>
          </a:xfrm>
          <a:prstGeom prst="rect">
            <a:avLst/>
          </a:prstGeom>
        </p:spPr>
      </p:pic>
      <p:sp>
        <p:nvSpPr>
          <p:cNvPr id="21" name="Graphic 19">
            <a:extLst>
              <a:ext uri="{FF2B5EF4-FFF2-40B4-BE49-F238E27FC236}">
                <a16:creationId xmlns:a16="http://schemas.microsoft.com/office/drawing/2014/main" id="{C6969F29-1CDF-4005-BD9F-6E3E82726368}"/>
              </a:ext>
            </a:extLst>
          </p:cNvPr>
          <p:cNvSpPr/>
          <p:nvPr/>
        </p:nvSpPr>
        <p:spPr>
          <a:xfrm rot="21322083">
            <a:off x="4955734" y="421569"/>
            <a:ext cx="3449174" cy="2717020"/>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18DC6649-AB74-46C1-A78B-49EACDDBC136}"/>
              </a:ext>
            </a:extLst>
          </p:cNvPr>
          <p:cNvSpPr txBox="1"/>
          <p:nvPr/>
        </p:nvSpPr>
        <p:spPr>
          <a:xfrm>
            <a:off x="5305749" y="1023391"/>
            <a:ext cx="2824792" cy="1815882"/>
          </a:xfrm>
          <a:prstGeom prst="rect">
            <a:avLst/>
          </a:prstGeom>
          <a:noFill/>
        </p:spPr>
        <p:txBody>
          <a:bodyPr wrap="square">
            <a:spAutoFit/>
          </a:bodyPr>
          <a:lstStyle/>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Mô</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dạng</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lãnh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thổ</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liền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Việt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Nam.</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CA598CB-3BF6-42CB-A967-C01F9CEFA04D}"/>
              </a:ext>
            </a:extLst>
          </p:cNvPr>
          <p:cNvSpPr txBox="1"/>
          <p:nvPr/>
        </p:nvSpPr>
        <p:spPr>
          <a:xfrm rot="305328">
            <a:off x="8762929" y="962906"/>
            <a:ext cx="3192668" cy="1815882"/>
          </a:xfrm>
          <a:prstGeom prst="rect">
            <a:avLst/>
          </a:prstGeom>
          <a:noFill/>
        </p:spPr>
        <p:txBody>
          <a:bodyPr wrap="square">
            <a:spAutoFit/>
          </a:bodyPr>
          <a:lstStyle/>
          <a:p>
            <a:pPr lvl="0" algn="ctr">
              <a:spcBef>
                <a:spcPct val="0"/>
              </a:spcBef>
            </a:pPr>
            <a:r>
              <a:rPr lang="en-US" altLang="en-US" sz="2800" b="1">
                <a:solidFill>
                  <a:srgbClr val="0000FF"/>
                </a:solidFill>
                <a:latin typeface="Cambria" panose="02040503050406030204" pitchFamily="18" charset="0"/>
                <a:ea typeface="Cambria" panose="02040503050406030204" pitchFamily="18" charset="0"/>
                <a:cs typeface="Times New Roman" panose="02020603050405020304" pitchFamily="18" charset="0"/>
              </a:rPr>
              <a:t> Lãnh thổ Việt Nam gồm vùng đất, vùng trời và vùng biển.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6"/>
          <a:stretch>
            <a:fillRect/>
          </a:stretch>
        </p:blipFill>
        <p:spPr>
          <a:xfrm rot="19858249">
            <a:off x="5470037" y="3456671"/>
            <a:ext cx="3217262" cy="3475025"/>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4706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366781"/>
            <a:ext cx="4805099" cy="2246769"/>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đất của nước ta gồm toàn bộ phần đất liền và các đảo, quần đảo trên Biển Đông, có tổng diện tích hơn 331 nghìn km².</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vietnam with black background&#10;&#10;Description automatically generated">
            <a:extLst>
              <a:ext uri="{FF2B5EF4-FFF2-40B4-BE49-F238E27FC236}">
                <a16:creationId xmlns:a16="http://schemas.microsoft.com/office/drawing/2014/main" id="{ECAF20DC-F11F-2740-0A54-0C18E265B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816" y="0"/>
            <a:ext cx="7734300" cy="6858000"/>
          </a:xfrm>
          <a:prstGeom prst="rect">
            <a:avLst/>
          </a:prstGeom>
        </p:spPr>
      </p:pic>
      <p:pic>
        <p:nvPicPr>
          <p:cNvPr id="8" name="Picture 7">
            <a:extLst>
              <a:ext uri="{FF2B5EF4-FFF2-40B4-BE49-F238E27FC236}">
                <a16:creationId xmlns:a16="http://schemas.microsoft.com/office/drawing/2014/main" id="{C3AC13AA-AB6B-D957-F99F-A0A027B4FA1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562704" y="2684272"/>
            <a:ext cx="1190625" cy="752475"/>
          </a:xfrm>
          <a:prstGeom prst="rect">
            <a:avLst/>
          </a:prstGeom>
        </p:spPr>
      </p:pic>
      <p:pic>
        <p:nvPicPr>
          <p:cNvPr id="11" name="Picture 10">
            <a:extLst>
              <a:ext uri="{FF2B5EF4-FFF2-40B4-BE49-F238E27FC236}">
                <a16:creationId xmlns:a16="http://schemas.microsoft.com/office/drawing/2014/main" id="{DBC5028D-42BF-6F5B-FA51-4832D7A19B2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3996377" y="4713453"/>
            <a:ext cx="2343150" cy="1962150"/>
          </a:xfrm>
          <a:prstGeom prst="rect">
            <a:avLst/>
          </a:prstGeom>
        </p:spPr>
      </p:pic>
    </p:spTree>
    <p:extLst>
      <p:ext uri="{BB962C8B-B14F-4D97-AF65-F5344CB8AC3E}">
        <p14:creationId xmlns:p14="http://schemas.microsoft.com/office/powerpoint/2010/main" val="36207989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613003"/>
            <a:ext cx="4805099" cy="1754326"/>
          </a:xfrm>
          <a:prstGeom prst="rect">
            <a:avLst/>
          </a:prstGeom>
          <a:noFill/>
        </p:spPr>
        <p:txBody>
          <a:bodyPr wrap="square">
            <a:spAutoFit/>
          </a:bodyPr>
          <a:lstStyle/>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biển nước ta có diện tích khoảng </a:t>
            </a:r>
            <a:endParaRPr lang="en-US"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map of the country&#10;&#10;Description automatically generated">
            <a:extLst>
              <a:ext uri="{FF2B5EF4-FFF2-40B4-BE49-F238E27FC236}">
                <a16:creationId xmlns:a16="http://schemas.microsoft.com/office/drawing/2014/main" id="{F9938CAC-DDEE-66A5-E9FA-C345BDF87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213" y="0"/>
            <a:ext cx="6614900" cy="6959150"/>
          </a:xfrm>
          <a:prstGeom prst="rect">
            <a:avLst/>
          </a:prstGeom>
        </p:spPr>
      </p:pic>
    </p:spTree>
    <p:extLst>
      <p:ext uri="{BB962C8B-B14F-4D97-AF65-F5344CB8AC3E}">
        <p14:creationId xmlns:p14="http://schemas.microsoft.com/office/powerpoint/2010/main" val="11171536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3"/>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4"/>
          <a:stretch>
            <a:fillRect/>
          </a:stretch>
        </p:blipFill>
        <p:spPr>
          <a:xfrm rot="19858249">
            <a:off x="5470037" y="3456671"/>
            <a:ext cx="3217262" cy="3475025"/>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67363">
            <a:off x="8528191" y="142442"/>
            <a:ext cx="3736145" cy="3338139"/>
          </a:xfrm>
          <a:prstGeom prst="rect">
            <a:avLst/>
          </a:prstGeom>
        </p:spPr>
      </p:pic>
      <p:sp>
        <p:nvSpPr>
          <p:cNvPr id="3" name="Graphic 19">
            <a:extLst>
              <a:ext uri="{FF2B5EF4-FFF2-40B4-BE49-F238E27FC236}">
                <a16:creationId xmlns:a16="http://schemas.microsoft.com/office/drawing/2014/main" id="{31F31096-D176-B97B-EE40-8703A3C7C457}"/>
              </a:ext>
            </a:extLst>
          </p:cNvPr>
          <p:cNvSpPr/>
          <p:nvPr/>
        </p:nvSpPr>
        <p:spPr>
          <a:xfrm rot="21322083">
            <a:off x="4221830" y="235359"/>
            <a:ext cx="4175547" cy="2932911"/>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Graphic 19">
            <a:extLst>
              <a:ext uri="{FF2B5EF4-FFF2-40B4-BE49-F238E27FC236}">
                <a16:creationId xmlns:a16="http://schemas.microsoft.com/office/drawing/2014/main" id="{3093B7C9-42AC-24EE-AC3B-8BE69DD80A6A}"/>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Graphic 19">
            <a:extLst>
              <a:ext uri="{FF2B5EF4-FFF2-40B4-BE49-F238E27FC236}">
                <a16:creationId xmlns:a16="http://schemas.microsoft.com/office/drawing/2014/main" id="{7939EA2B-0BB2-0EC3-D96A-DA8AB9FAD200}"/>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E5421B23-2E69-0AAB-FFEF-C2CC330BFBEC}"/>
              </a:ext>
            </a:extLst>
          </p:cNvPr>
          <p:cNvSpPr txBox="1"/>
          <p:nvPr/>
        </p:nvSpPr>
        <p:spPr>
          <a:xfrm>
            <a:off x="4831307" y="873265"/>
            <a:ext cx="3248168" cy="1446550"/>
          </a:xfrm>
          <a:prstGeom prst="rect">
            <a:avLst/>
          </a:prstGeom>
          <a:noFill/>
        </p:spPr>
        <p:txBody>
          <a:bodyPr wrap="square">
            <a:spAutoFit/>
          </a:bodyPr>
          <a:lstStyle/>
          <a:p>
            <a:pPr lvl="0" algn="ctr"/>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Đơn vị hành chính:</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272EC59-6377-F424-44F4-67A976EDD6EC}"/>
              </a:ext>
            </a:extLst>
          </p:cNvPr>
          <p:cNvSpPr txBox="1"/>
          <p:nvPr/>
        </p:nvSpPr>
        <p:spPr>
          <a:xfrm rot="305328">
            <a:off x="8816555" y="842179"/>
            <a:ext cx="3138936" cy="2062103"/>
          </a:xfrm>
          <a:prstGeom prst="rect">
            <a:avLst/>
          </a:prstGeom>
          <a:noFill/>
        </p:spPr>
        <p:txBody>
          <a:bodyPr wrap="square">
            <a:spAutoFit/>
          </a:bodyPr>
          <a:lstStyle/>
          <a:p>
            <a:pPr lvl="0" algn="ctr">
              <a:spcBef>
                <a:spcPct val="0"/>
              </a:spcBef>
            </a:pP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Việt Nam có 63 tỉnh, thành phố trực thuộc Trung ương.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5765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3">
            <a:duotone>
              <a:prstClr val="black"/>
              <a:schemeClr val="tx2">
                <a:tint val="45000"/>
                <a:satMod val="400000"/>
              </a:schemeClr>
            </a:duotone>
          </a:blip>
          <a:stretch>
            <a:fillRect/>
          </a:stretch>
        </p:blipFill>
        <p:spPr>
          <a:xfrm>
            <a:off x="-154378" y="0"/>
            <a:ext cx="6118450" cy="6858000"/>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067363">
            <a:off x="6070259" y="-242227"/>
            <a:ext cx="6054713" cy="4613309"/>
          </a:xfrm>
          <a:prstGeom prst="rect">
            <a:avLst/>
          </a:prstGeom>
        </p:spPr>
      </p:pic>
      <p:sp>
        <p:nvSpPr>
          <p:cNvPr id="11" name="TextBox 10">
            <a:extLst>
              <a:ext uri="{FF2B5EF4-FFF2-40B4-BE49-F238E27FC236}">
                <a16:creationId xmlns:a16="http://schemas.microsoft.com/office/drawing/2014/main" id="{A272EC59-6377-F424-44F4-67A976EDD6EC}"/>
              </a:ext>
            </a:extLst>
          </p:cNvPr>
          <p:cNvSpPr txBox="1"/>
          <p:nvPr/>
        </p:nvSpPr>
        <p:spPr>
          <a:xfrm rot="305328">
            <a:off x="6643287" y="710569"/>
            <a:ext cx="4799981" cy="2554545"/>
          </a:xfrm>
          <a:prstGeom prst="rect">
            <a:avLst/>
          </a:prstGeom>
          <a:noFill/>
        </p:spPr>
        <p:txBody>
          <a:bodyPr wrap="square">
            <a:spAutoFit/>
          </a:bodyPr>
          <a:lstStyle/>
          <a:p>
            <a:pPr lvl="0" algn="ctr">
              <a:spcBef>
                <a:spcPct val="0"/>
              </a:spcBef>
            </a:pPr>
            <a:r>
              <a:rPr lang="en-US"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T</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rong đó, 5 thành phố trực thuộc Trung ương là Hà Nội, Hải Phòng, Đà Nẵng, Thành phố Hồ Chí Minh và Cần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60069" y="3071199"/>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264F6F2-A265-DE3C-4FD8-E9912659D3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989" b="89888" l="2564" r="89744">
                        <a14:foregroundMark x1="19231" y1="22472" x2="10256" y2="38202"/>
                        <a14:foregroundMark x1="2564" y1="51685" x2="50000" y2="60674"/>
                        <a14:foregroundMark x1="82051" y1="40449" x2="82051" y2="49438"/>
                        <a14:foregroundMark x1="26923" y1="26966" x2="44872" y2="30337"/>
                        <a14:foregroundMark x1="14103" y1="40449" x2="64103" y2="57303"/>
                      </a14:backgroundRemoval>
                    </a14:imgEffect>
                  </a14:imgLayer>
                </a14:imgProps>
              </a:ext>
            </a:extLst>
          </a:blip>
          <a:stretch>
            <a:fillRect/>
          </a:stretch>
        </p:blipFill>
        <p:spPr>
          <a:xfrm>
            <a:off x="824980" y="562187"/>
            <a:ext cx="742950" cy="847725"/>
          </a:xfrm>
          <a:prstGeom prst="rect">
            <a:avLst/>
          </a:prstGeom>
        </p:spPr>
      </p:pic>
      <p:pic>
        <p:nvPicPr>
          <p:cNvPr id="14" name="Picture 13">
            <a:extLst>
              <a:ext uri="{FF2B5EF4-FFF2-40B4-BE49-F238E27FC236}">
                <a16:creationId xmlns:a16="http://schemas.microsoft.com/office/drawing/2014/main" id="{711FFC3B-D711-FBA3-ED61-2BD090B6437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9375" r="97917">
                        <a14:foregroundMark x1="79167" y1="50000" x2="82292" y2="44000"/>
                        <a14:foregroundMark x1="82292" y1="56000" x2="97917" y2="60000"/>
                      </a14:backgroundRemoval>
                    </a14:imgEffect>
                  </a14:imgLayer>
                </a14:imgProps>
              </a:ext>
            </a:extLst>
          </a:blip>
          <a:stretch>
            <a:fillRect/>
          </a:stretch>
        </p:blipFill>
        <p:spPr>
          <a:xfrm>
            <a:off x="1489880" y="952642"/>
            <a:ext cx="914400" cy="476250"/>
          </a:xfrm>
          <a:prstGeom prst="rect">
            <a:avLst/>
          </a:prstGeom>
        </p:spPr>
      </p:pic>
      <p:pic>
        <p:nvPicPr>
          <p:cNvPr id="16" name="Picture 15">
            <a:extLst>
              <a:ext uri="{FF2B5EF4-FFF2-40B4-BE49-F238E27FC236}">
                <a16:creationId xmlns:a16="http://schemas.microsoft.com/office/drawing/2014/main" id="{0E5B6C76-257C-AC0B-4708-234478678D7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24" b="85714" l="0" r="92708">
                        <a14:foregroundMark x1="14583" y1="52381" x2="80208" y2="45238"/>
                        <a14:foregroundMark x1="80208" y1="45238" x2="80208" y2="45238"/>
                        <a14:foregroundMark x1="17708" y1="38095" x2="80208" y2="30952"/>
                        <a14:foregroundMark x1="80208" y1="30952" x2="82292" y2="30952"/>
                        <a14:foregroundMark x1="0" y1="35714" x2="55208" y2="69048"/>
                        <a14:foregroundMark x1="1042" y1="69048" x2="92708" y2="50000"/>
                      </a14:backgroundRemoval>
                    </a14:imgEffect>
                  </a14:imgLayer>
                </a14:imgProps>
              </a:ext>
            </a:extLst>
          </a:blip>
          <a:stretch>
            <a:fillRect/>
          </a:stretch>
        </p:blipFill>
        <p:spPr>
          <a:xfrm>
            <a:off x="1940256" y="2887781"/>
            <a:ext cx="914400" cy="400050"/>
          </a:xfrm>
          <a:prstGeom prst="rect">
            <a:avLst/>
          </a:prstGeom>
        </p:spPr>
      </p:pic>
      <p:pic>
        <p:nvPicPr>
          <p:cNvPr id="18" name="Picture 17">
            <a:extLst>
              <a:ext uri="{FF2B5EF4-FFF2-40B4-BE49-F238E27FC236}">
                <a16:creationId xmlns:a16="http://schemas.microsoft.com/office/drawing/2014/main" id="{2D64727F-2AE5-4998-BF5A-AEF3F4D5F01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434" b="88679" l="2206" r="89706">
                        <a14:foregroundMark x1="2206" y1="30189" x2="83824" y2="52830"/>
                      </a14:backgroundRemoval>
                    </a14:imgEffect>
                  </a14:imgLayer>
                </a14:imgProps>
              </a:ext>
            </a:extLst>
          </a:blip>
          <a:stretch>
            <a:fillRect/>
          </a:stretch>
        </p:blipFill>
        <p:spPr>
          <a:xfrm>
            <a:off x="1176550" y="5032681"/>
            <a:ext cx="1295400" cy="504825"/>
          </a:xfrm>
          <a:prstGeom prst="rect">
            <a:avLst/>
          </a:prstGeom>
        </p:spPr>
      </p:pic>
      <p:pic>
        <p:nvPicPr>
          <p:cNvPr id="24" name="Picture 23">
            <a:extLst>
              <a:ext uri="{FF2B5EF4-FFF2-40B4-BE49-F238E27FC236}">
                <a16:creationId xmlns:a16="http://schemas.microsoft.com/office/drawing/2014/main" id="{183789AC-3858-A311-DBBA-92BBEEACDF19}"/>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375" b="87500" l="3371" r="92135">
                        <a14:foregroundMark x1="10112" y1="53125" x2="92135" y2="71875"/>
                        <a14:foregroundMark x1="3371" y1="12500" x2="50562" y2="34375"/>
                      </a14:backgroundRemoval>
                    </a14:imgEffect>
                  </a14:imgLayer>
                </a14:imgProps>
              </a:ext>
            </a:extLst>
          </a:blip>
          <a:stretch>
            <a:fillRect/>
          </a:stretch>
        </p:blipFill>
        <p:spPr>
          <a:xfrm>
            <a:off x="813534" y="5419298"/>
            <a:ext cx="847725" cy="304800"/>
          </a:xfrm>
          <a:prstGeom prst="rect">
            <a:avLst/>
          </a:prstGeom>
        </p:spPr>
      </p:pic>
    </p:spTree>
    <p:extLst>
      <p:ext uri="{BB962C8B-B14F-4D97-AF65-F5344CB8AC3E}">
        <p14:creationId xmlns:p14="http://schemas.microsoft.com/office/powerpoint/2010/main" val="17792461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16154" y="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VẬN</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DỤNG</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3605683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176168" y="834189"/>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328606A-954B-7B93-BD63-5C43A2C6CEDA}"/>
              </a:ext>
            </a:extLst>
          </p:cNvPr>
          <p:cNvSpPr txBox="1"/>
          <p:nvPr/>
        </p:nvSpPr>
        <p:spPr>
          <a:xfrm>
            <a:off x="7480300" y="2590800"/>
            <a:ext cx="4546600" cy="1754326"/>
          </a:xfrm>
          <a:prstGeom prst="rect">
            <a:avLst/>
          </a:prstGeom>
          <a:noFill/>
        </p:spPr>
        <p:txBody>
          <a:bodyPr wrap="square" rtlCol="0">
            <a:spAutoFit/>
          </a:bodyPr>
          <a:lstStyle/>
          <a:p>
            <a:pPr algn="ctr"/>
            <a:r>
              <a:rPr lang="en-US" sz="3600" dirty="0" err="1">
                <a:solidFill>
                  <a:schemeClr val="bg1"/>
                </a:solidFill>
                <a:latin typeface="UTM Futura Extra" panose="02040603050506020204" pitchFamily="18" charset="0"/>
              </a:rPr>
              <a:t>Hình</a:t>
            </a:r>
            <a:r>
              <a:rPr lang="en-US" sz="3600" dirty="0">
                <a:solidFill>
                  <a:schemeClr val="bg1"/>
                </a:solidFill>
                <a:latin typeface="UTM Futura Extra" panose="02040603050506020204" pitchFamily="18" charset="0"/>
              </a:rPr>
              <a:t> 1: </a:t>
            </a:r>
          </a:p>
          <a:p>
            <a:pPr algn="ctr"/>
            <a:r>
              <a:rPr lang="en-US" sz="3600" dirty="0" err="1">
                <a:solidFill>
                  <a:schemeClr val="bg1"/>
                </a:solidFill>
                <a:latin typeface="UTM Futura Extra" panose="02040603050506020204" pitchFamily="18" charset="0"/>
              </a:rPr>
              <a:t>Cột</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cờ</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Lũng</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Cú</a:t>
            </a:r>
            <a:r>
              <a:rPr lang="en-US" sz="3600" dirty="0">
                <a:solidFill>
                  <a:schemeClr val="bg1"/>
                </a:solidFill>
                <a:latin typeface="UTM Futura Extra" panose="02040603050506020204" pitchFamily="18" charset="0"/>
              </a:rPr>
              <a:t> (Hà Giang)</a:t>
            </a:r>
          </a:p>
        </p:txBody>
      </p:sp>
      <p:pic>
        <p:nvPicPr>
          <p:cNvPr id="10" name="Picture 2" descr="Đất Mũi không xa">
            <a:extLst>
              <a:ext uri="{FF2B5EF4-FFF2-40B4-BE49-F238E27FC236}">
                <a16:creationId xmlns:a16="http://schemas.microsoft.com/office/drawing/2014/main" id="{57156E91-8F35-0874-4BE9-2F52A91C0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7210927"/>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503297-0FA3-424B-DD3D-34E103C8957E}"/>
              </a:ext>
            </a:extLst>
          </p:cNvPr>
          <p:cNvSpPr/>
          <p:nvPr/>
        </p:nvSpPr>
        <p:spPr>
          <a:xfrm>
            <a:off x="-4893035" y="124142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E052069-574A-4A39-1A5F-B4C49F88086C}"/>
              </a:ext>
            </a:extLst>
          </p:cNvPr>
          <p:cNvSpPr txBox="1"/>
          <p:nvPr/>
        </p:nvSpPr>
        <p:spPr>
          <a:xfrm>
            <a:off x="-4877396" y="2661574"/>
            <a:ext cx="4546600" cy="1938992"/>
          </a:xfrm>
          <a:prstGeom prst="rect">
            <a:avLst/>
          </a:prstGeom>
          <a:noFill/>
        </p:spPr>
        <p:txBody>
          <a:bodyPr wrap="square" rtlCol="0">
            <a:spAutoFit/>
          </a:bodyPr>
          <a:lstStyle/>
          <a:p>
            <a:pPr algn="ctr"/>
            <a:r>
              <a:rPr lang="en-US" sz="4000" dirty="0" err="1">
                <a:solidFill>
                  <a:schemeClr val="bg1"/>
                </a:solidFill>
                <a:latin typeface="UTM Futura Extra" panose="02040603050506020204" pitchFamily="18" charset="0"/>
              </a:rPr>
              <a:t>Hình</a:t>
            </a:r>
            <a:r>
              <a:rPr lang="en-US" sz="4000" dirty="0">
                <a:solidFill>
                  <a:schemeClr val="bg1"/>
                </a:solidFill>
                <a:latin typeface="UTM Futura Extra" panose="02040603050506020204" pitchFamily="18" charset="0"/>
              </a:rPr>
              <a:t> 1: </a:t>
            </a:r>
          </a:p>
          <a:p>
            <a:pPr algn="ctr"/>
            <a:r>
              <a:rPr lang="en-US" sz="4000" dirty="0" err="1">
                <a:solidFill>
                  <a:schemeClr val="bg1"/>
                </a:solidFill>
                <a:latin typeface="UTM Futura Extra" panose="02040603050506020204" pitchFamily="18" charset="0"/>
              </a:rPr>
              <a:t>Cột</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cờ</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Lũng</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Cú</a:t>
            </a:r>
            <a:r>
              <a:rPr lang="en-US" sz="4000" dirty="0">
                <a:solidFill>
                  <a:schemeClr val="bg1"/>
                </a:solidFill>
                <a:latin typeface="UTM Futura Extra" panose="02040603050506020204" pitchFamily="18" charset="0"/>
              </a:rPr>
              <a:t> (Hà Giang)</a:t>
            </a:r>
          </a:p>
        </p:txBody>
      </p:sp>
      <p:sp>
        <p:nvSpPr>
          <p:cNvPr id="3" name="TextBox 2">
            <a:extLst>
              <a:ext uri="{FF2B5EF4-FFF2-40B4-BE49-F238E27FC236}">
                <a16:creationId xmlns:a16="http://schemas.microsoft.com/office/drawing/2014/main" id="{2E1D6453-20FC-352E-AAF7-3707976345AF}"/>
              </a:ext>
            </a:extLst>
          </p:cNvPr>
          <p:cNvSpPr txBox="1"/>
          <p:nvPr/>
        </p:nvSpPr>
        <p:spPr>
          <a:xfrm>
            <a:off x="-6543609" y="9296401"/>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21397896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6"/>
          <a:srcRect t="28473" r="25393"/>
          <a:stretch/>
        </p:blipFill>
        <p:spPr>
          <a:xfrm>
            <a:off x="5656055" y="0"/>
            <a:ext cx="6535946" cy="3400425"/>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055" y="1499980"/>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41020" y="113476"/>
            <a:ext cx="5817655" cy="1206708"/>
          </a:xfrm>
          <a:prstGeom prst="rect">
            <a:avLst/>
          </a:prstGeom>
          <a:noFill/>
          <a:extLst>
            <a:ext uri="{909E8E84-426E-40DD-AFC4-6F175D3DCCD1}">
              <a14:hiddenFill xmlns:a14="http://schemas.microsoft.com/office/drawing/2010/main">
                <a:solidFill>
                  <a:srgbClr val="FFFFFF"/>
                </a:solidFill>
              </a14:hiddenFill>
            </a:ext>
          </a:extLst>
        </p:spPr>
      </p:pic>
      <p:pic>
        <p:nvPicPr>
          <p:cNvPr id="3" name="Doraemon - Original Theme Song">
            <a:hlinkClick r:id="" action="ppaction://media"/>
            <a:extLst>
              <a:ext uri="{FF2B5EF4-FFF2-40B4-BE49-F238E27FC236}">
                <a16:creationId xmlns:a16="http://schemas.microsoft.com/office/drawing/2014/main" id="{F9E967C0-7227-3975-F1F3-E9C898FAE74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968" y="438150"/>
            <a:ext cx="685800" cy="685800"/>
          </a:xfrm>
          <a:prstGeom prst="rect">
            <a:avLst/>
          </a:prstGeom>
        </p:spPr>
      </p:pic>
      <p:pic>
        <p:nvPicPr>
          <p:cNvPr id="4" name="Picture 3">
            <a:extLst>
              <a:ext uri="{FF2B5EF4-FFF2-40B4-BE49-F238E27FC236}">
                <a16:creationId xmlns:a16="http://schemas.microsoft.com/office/drawing/2014/main" id="{909858B3-B72E-65EA-DB4B-C34229B16D02}"/>
              </a:ext>
            </a:extLst>
          </p:cNvPr>
          <p:cNvPicPr>
            <a:picLocks noChangeAspect="1"/>
          </p:cNvPicPr>
          <p:nvPr/>
        </p:nvPicPr>
        <p:blipFill>
          <a:blip r:embed="rId10"/>
          <a:stretch>
            <a:fillRect/>
          </a:stretch>
        </p:blipFill>
        <p:spPr>
          <a:xfrm>
            <a:off x="7223329" y="1342211"/>
            <a:ext cx="4968671" cy="1182727"/>
          </a:xfrm>
          <a:prstGeom prst="rect">
            <a:avLst/>
          </a:prstGeom>
        </p:spPr>
      </p:pic>
    </p:spTree>
    <p:extLst>
      <p:ext uri="{BB962C8B-B14F-4D97-AF65-F5344CB8AC3E}">
        <p14:creationId xmlns:p14="http://schemas.microsoft.com/office/powerpoint/2010/main" val="30927064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barn(inVertical)">
                                      <p:cBhvr>
                                        <p:cTn id="2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1"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1CAA13-82D5-40C0-A80A-3A46B39B8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5700" y="278130"/>
            <a:ext cx="6915150" cy="5532120"/>
          </a:xfrm>
          <a:prstGeom prst="rect">
            <a:avLst/>
          </a:prstGeom>
        </p:spPr>
      </p:pic>
      <p:sp>
        <p:nvSpPr>
          <p:cNvPr id="8" name="good luck">
            <a:extLst>
              <a:ext uri="{FF2B5EF4-FFF2-40B4-BE49-F238E27FC236}">
                <a16:creationId xmlns:a16="http://schemas.microsoft.com/office/drawing/2014/main" id="{CEC6F0AD-43EF-4544-A4B2-893639746417}"/>
              </a:ext>
            </a:extLst>
          </p:cNvPr>
          <p:cNvSpPr/>
          <p:nvPr/>
        </p:nvSpPr>
        <p:spPr>
          <a:xfrm flipH="1">
            <a:off x="217045" y="865238"/>
            <a:ext cx="6248400" cy="4589206"/>
          </a:xfrm>
          <a:prstGeom prst="wedgeEllipseCallout">
            <a:avLst>
              <a:gd name="adj1" fmla="val -56503"/>
              <a:gd name="adj2" fmla="val 24329"/>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Hãy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trả</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lời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đúng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các</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hỏi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để</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tìm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xem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chú</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mèo</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máy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Doremon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đang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nhé</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p>
        </p:txBody>
      </p:sp>
      <p:pic>
        <p:nvPicPr>
          <p:cNvPr id="10" name="Picture 9">
            <a:extLst>
              <a:ext uri="{FF2B5EF4-FFF2-40B4-BE49-F238E27FC236}">
                <a16:creationId xmlns:a16="http://schemas.microsoft.com/office/drawing/2014/main" id="{C329A5C0-C4C2-4923-B20B-B8023D10E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154" y="1066800"/>
            <a:ext cx="6915150" cy="5532120"/>
          </a:xfrm>
          <a:prstGeom prst="rect">
            <a:avLst/>
          </a:prstGeom>
        </p:spPr>
      </p:pic>
    </p:spTree>
    <p:extLst>
      <p:ext uri="{BB962C8B-B14F-4D97-AF65-F5344CB8AC3E}">
        <p14:creationId xmlns:p14="http://schemas.microsoft.com/office/powerpoint/2010/main" val="331735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fill="hold" nodeType="withEffect">
                                  <p:stCondLst>
                                    <p:cond delay="0"/>
                                  </p:stCondLst>
                                  <p:childTnLst>
                                    <p:animMotion origin="layout" path="M 0.20065 -0.50995 L 0.05273 -0.17106 C 0.02305 -0.09676 -0.03242 -0.02361 -0.09505 0.03148 C -0.16771 0.09444 -0.23177 0.12361 -0.28242 0.11968 L -0.5237 0.11736 " pathEditMode="relative" rAng="20040000" ptsTypes="AAAAA">
                                      <p:cBhvr>
                                        <p:cTn id="6" dur="2000" fill="hold"/>
                                        <p:tgtEl>
                                          <p:spTgt spid="6"/>
                                        </p:tgtEl>
                                        <p:attrNameLst>
                                          <p:attrName>ppt_x</p:attrName>
                                          <p:attrName>ppt_y</p:attrName>
                                        </p:attrNameLst>
                                      </p:cBhvr>
                                      <p:rCtr x="-33060" y="42870"/>
                                    </p:animMotion>
                                  </p:childTnLst>
                                </p:cTn>
                              </p:par>
                              <p:par>
                                <p:cTn id="7" presetID="1" presetClass="entr" presetSubtype="0" fill="hold" nodeType="withEffect">
                                  <p:stCondLst>
                                    <p:cond delay="7500"/>
                                  </p:stCondLst>
                                  <p:childTnLst>
                                    <p:set>
                                      <p:cBhvr>
                                        <p:cTn id="8" dur="1" fill="hold">
                                          <p:stCondLst>
                                            <p:cond delay="0"/>
                                          </p:stCondLst>
                                        </p:cTn>
                                        <p:tgtEl>
                                          <p:spTgt spid="10"/>
                                        </p:tgtEl>
                                        <p:attrNameLst>
                                          <p:attrName>style.visibility</p:attrName>
                                        </p:attrNameLst>
                                      </p:cBhvr>
                                      <p:to>
                                        <p:strVal val="visible"/>
                                      </p:to>
                                    </p:set>
                                  </p:childTnLst>
                                </p:cTn>
                              </p:par>
                              <p:par>
                                <p:cTn id="9" presetID="24" presetClass="path" presetSubtype="0" fill="hold" nodeType="withEffect">
                                  <p:stCondLst>
                                    <p:cond delay="7500"/>
                                  </p:stCondLst>
                                  <p:childTnLst>
                                    <p:animMotion origin="layout" path="M 0 0 C 0.023 0.001 0.042 0.009 0.052 0.021 L 0.075 0.049 C 0.08 0.055 0.088 0.058 0.098 0.058 C 0.112 0.058 0.124 0.05 0.125 0.038 C 0.124 0.028 0.112 0.019 0.098 0.019 C 0.088 0.019 0.08 0.023 0.075 0.028 L 0.052 0.056 C 0.042 0.068 0.023 0.076 0 0.077 C -0.023 0.076 -0.042 0.068 -0.052 0.056 L -0.075 0.028 C -0.08 0.023 -0.088 0.019 -0.098 0.019 C -0.112 0.019 -0.124 0.028 -0.125 0.038 C -0.124 0.05 -0.112 0.058 -0.098 0.058 C -0.088 0.058 -0.08 0.055 -0.075 0.049 L -0.052 0.021 C -0.042 0.009 -0.023 0.001 0 0 Z" pathEditMode="relative" ptsTypes="">
                                      <p:cBhvr>
                                        <p:cTn id="10" dur="2000" fill="hold"/>
                                        <p:tgtEl>
                                          <p:spTgt spid="10"/>
                                        </p:tgtEl>
                                        <p:attrNameLst>
                                          <p:attrName>ppt_x</p:attrName>
                                          <p:attrName>ppt_y</p:attrName>
                                        </p:attrNameLst>
                                      </p:cBhvr>
                                    </p:animMotion>
                                  </p:childTnLst>
                                </p:cTn>
                              </p:par>
                              <p:par>
                                <p:cTn id="11" presetID="49" presetClass="path" presetSubtype="0" accel="50000" decel="50000" fill="hold" nodeType="withEffect">
                                  <p:stCondLst>
                                    <p:cond delay="9500"/>
                                  </p:stCondLst>
                                  <p:childTnLst>
                                    <p:animMotion origin="layout" path="M 2.08333E-7 3.7037E-6 L -0.94232 -0.52107 " pathEditMode="relative" rAng="0" ptsTypes="AA">
                                      <p:cBhvr>
                                        <p:cTn id="12" dur="1250" fill="hold"/>
                                        <p:tgtEl>
                                          <p:spTgt spid="10"/>
                                        </p:tgtEl>
                                        <p:attrNameLst>
                                          <p:attrName>ppt_x</p:attrName>
                                          <p:attrName>ppt_y</p:attrName>
                                        </p:attrNameLst>
                                      </p:cBhvr>
                                      <p:rCtr x="-47122" y="-26065"/>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ảng câu hỏi">
            <a:extLst>
              <a:ext uri="{FF2B5EF4-FFF2-40B4-BE49-F238E27FC236}">
                <a16:creationId xmlns:a16="http://schemas.microsoft.com/office/drawing/2014/main" id="{1A78890C-89D3-6DEE-ECE2-9D1D705CFAA1}"/>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3" name="Chứa câu hỏi">
            <a:extLst>
              <a:ext uri="{FF2B5EF4-FFF2-40B4-BE49-F238E27FC236}">
                <a16:creationId xmlns:a16="http://schemas.microsoft.com/office/drawing/2014/main" id="{F02F3221-8F0F-8377-D0C4-A2A113CA8821}"/>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1.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nằm</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khu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vực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nào</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21" name="Arrow: Left 20">
            <a:hlinkClick r:id="rId5" action="ppaction://hlinksldjump"/>
            <a:extLst>
              <a:ext uri="{FF2B5EF4-FFF2-40B4-BE49-F238E27FC236}">
                <a16:creationId xmlns:a16="http://schemas.microsoft.com/office/drawing/2014/main" id="{DE852C63-95FD-8E2C-AA16-634F1D25CDB8}"/>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05AA3D16-B117-8BD7-3578-20FCD3731E0D}"/>
              </a:ext>
            </a:extLst>
          </p:cNvPr>
          <p:cNvGrpSpPr/>
          <p:nvPr/>
        </p:nvGrpSpPr>
        <p:grpSpPr>
          <a:xfrm>
            <a:off x="550605" y="3274075"/>
            <a:ext cx="2389909" cy="3194844"/>
            <a:chOff x="2334491" y="533400"/>
            <a:chExt cx="3990109" cy="5334000"/>
          </a:xfrm>
        </p:grpSpPr>
        <p:sp>
          <p:nvSpPr>
            <p:cNvPr id="29" name="Snip 4">
              <a:extLst>
                <a:ext uri="{FF2B5EF4-FFF2-40B4-BE49-F238E27FC236}">
                  <a16:creationId xmlns:a16="http://schemas.microsoft.com/office/drawing/2014/main" id="{48AC2E0B-8734-FC9B-83D8-CF71E3B427EE}"/>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ame 29">
              <a:extLst>
                <a:ext uri="{FF2B5EF4-FFF2-40B4-BE49-F238E27FC236}">
                  <a16:creationId xmlns:a16="http://schemas.microsoft.com/office/drawing/2014/main" id="{98B38EED-FB9D-EE0C-EF5B-A6726A7FFCE5}"/>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nip 6">
              <a:extLst>
                <a:ext uri="{FF2B5EF4-FFF2-40B4-BE49-F238E27FC236}">
                  <a16:creationId xmlns:a16="http://schemas.microsoft.com/office/drawing/2014/main" id="{52047EC7-E93C-3615-B151-3F551879B542}"/>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2" name="đúng">
            <a:extLst>
              <a:ext uri="{FF2B5EF4-FFF2-40B4-BE49-F238E27FC236}">
                <a16:creationId xmlns:a16="http://schemas.microsoft.com/office/drawing/2014/main" id="{FAAA7517-0D33-E254-27A2-844869C45968}"/>
              </a:ext>
            </a:extLst>
          </p:cNvPr>
          <p:cNvGrpSpPr/>
          <p:nvPr/>
        </p:nvGrpSpPr>
        <p:grpSpPr>
          <a:xfrm>
            <a:off x="935438" y="3684840"/>
            <a:ext cx="1636839" cy="2373313"/>
            <a:chOff x="2982190" y="1219200"/>
            <a:chExt cx="2732809" cy="3962400"/>
          </a:xfrm>
        </p:grpSpPr>
        <p:sp>
          <p:nvSpPr>
            <p:cNvPr id="3073" name="Rectangle 3072">
              <a:extLst>
                <a:ext uri="{FF2B5EF4-FFF2-40B4-BE49-F238E27FC236}">
                  <a16:creationId xmlns:a16="http://schemas.microsoft.com/office/drawing/2014/main" id="{CE266FEB-DC82-98A5-752F-ED29DA5B7D8B}"/>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4" name="Flowchart: Or 3073">
              <a:extLst>
                <a:ext uri="{FF2B5EF4-FFF2-40B4-BE49-F238E27FC236}">
                  <a16:creationId xmlns:a16="http://schemas.microsoft.com/office/drawing/2014/main" id="{1602F3AA-3732-5FBA-5504-EEB2F7C9C10A}"/>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0" name="Group 3089">
            <a:extLst>
              <a:ext uri="{FF2B5EF4-FFF2-40B4-BE49-F238E27FC236}">
                <a16:creationId xmlns:a16="http://schemas.microsoft.com/office/drawing/2014/main" id="{D0E13CDF-AD41-AE03-BFBF-2B9836BC5C5E}"/>
              </a:ext>
            </a:extLst>
          </p:cNvPr>
          <p:cNvGrpSpPr/>
          <p:nvPr/>
        </p:nvGrpSpPr>
        <p:grpSpPr>
          <a:xfrm>
            <a:off x="3459262" y="3244254"/>
            <a:ext cx="2389909" cy="3194844"/>
            <a:chOff x="2334491" y="533400"/>
            <a:chExt cx="3990109" cy="5334000"/>
          </a:xfrm>
        </p:grpSpPr>
        <p:sp>
          <p:nvSpPr>
            <p:cNvPr id="3091" name="Snip  11">
              <a:extLst>
                <a:ext uri="{FF2B5EF4-FFF2-40B4-BE49-F238E27FC236}">
                  <a16:creationId xmlns:a16="http://schemas.microsoft.com/office/drawing/2014/main" id="{F234C157-E4A1-9170-CB41-1847FB0EE95C}"/>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2" name="Frame 3091">
              <a:extLst>
                <a:ext uri="{FF2B5EF4-FFF2-40B4-BE49-F238E27FC236}">
                  <a16:creationId xmlns:a16="http://schemas.microsoft.com/office/drawing/2014/main" id="{C10D0D75-1D14-1C28-F7B6-EB267A3AA05A}"/>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Snip  13">
              <a:extLst>
                <a:ext uri="{FF2B5EF4-FFF2-40B4-BE49-F238E27FC236}">
                  <a16:creationId xmlns:a16="http://schemas.microsoft.com/office/drawing/2014/main" id="{5DA18BE8-C302-32E8-34ED-08C35D20241E}"/>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4" name="sai">
            <a:extLst>
              <a:ext uri="{FF2B5EF4-FFF2-40B4-BE49-F238E27FC236}">
                <a16:creationId xmlns:a16="http://schemas.microsoft.com/office/drawing/2014/main" id="{47477801-A785-CDCE-9178-EB4870AE2795}"/>
              </a:ext>
            </a:extLst>
          </p:cNvPr>
          <p:cNvGrpSpPr/>
          <p:nvPr/>
        </p:nvGrpSpPr>
        <p:grpSpPr>
          <a:xfrm>
            <a:off x="3844095" y="3655019"/>
            <a:ext cx="1636839" cy="2373313"/>
            <a:chOff x="2982190" y="1219200"/>
            <a:chExt cx="2732809" cy="3962400"/>
          </a:xfrm>
        </p:grpSpPr>
        <p:sp>
          <p:nvSpPr>
            <p:cNvPr id="3095" name="Rectangle 3094">
              <a:extLst>
                <a:ext uri="{FF2B5EF4-FFF2-40B4-BE49-F238E27FC236}">
                  <a16:creationId xmlns:a16="http://schemas.microsoft.com/office/drawing/2014/main" id="{9C88E407-7D23-2536-7A43-B54CB288D091}"/>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6" name="Flowchart: Or 3095">
              <a:extLst>
                <a:ext uri="{FF2B5EF4-FFF2-40B4-BE49-F238E27FC236}">
                  <a16:creationId xmlns:a16="http://schemas.microsoft.com/office/drawing/2014/main" id="{810B7B9D-08A6-C6F7-E927-9DA38F2EA95A}"/>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7" name="Group 3096">
            <a:extLst>
              <a:ext uri="{FF2B5EF4-FFF2-40B4-BE49-F238E27FC236}">
                <a16:creationId xmlns:a16="http://schemas.microsoft.com/office/drawing/2014/main" id="{C87C581C-B64B-96F7-2BB5-34B5718F583A}"/>
              </a:ext>
            </a:extLst>
          </p:cNvPr>
          <p:cNvGrpSpPr/>
          <p:nvPr/>
        </p:nvGrpSpPr>
        <p:grpSpPr>
          <a:xfrm>
            <a:off x="6288187" y="3234729"/>
            <a:ext cx="2389909" cy="3194844"/>
            <a:chOff x="2334491" y="533400"/>
            <a:chExt cx="3990109" cy="5334000"/>
          </a:xfrm>
          <a:solidFill>
            <a:srgbClr val="7030A0"/>
          </a:solidFill>
        </p:grpSpPr>
        <p:sp>
          <p:nvSpPr>
            <p:cNvPr id="3098" name="Snip  11">
              <a:extLst>
                <a:ext uri="{FF2B5EF4-FFF2-40B4-BE49-F238E27FC236}">
                  <a16:creationId xmlns:a16="http://schemas.microsoft.com/office/drawing/2014/main" id="{C7D90312-9EE2-983C-ECAD-90EC85AA75F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9" name="Frame 3098">
              <a:extLst>
                <a:ext uri="{FF2B5EF4-FFF2-40B4-BE49-F238E27FC236}">
                  <a16:creationId xmlns:a16="http://schemas.microsoft.com/office/drawing/2014/main" id="{D3C62406-F924-44D6-9E97-80045C85790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Snip  13">
              <a:extLst>
                <a:ext uri="{FF2B5EF4-FFF2-40B4-BE49-F238E27FC236}">
                  <a16:creationId xmlns:a16="http://schemas.microsoft.com/office/drawing/2014/main" id="{82FE0491-8D0B-91AF-4853-6D66EADA524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1" name="sai">
            <a:extLst>
              <a:ext uri="{FF2B5EF4-FFF2-40B4-BE49-F238E27FC236}">
                <a16:creationId xmlns:a16="http://schemas.microsoft.com/office/drawing/2014/main" id="{FFF180AA-D8CC-FCFF-B4B9-B4D4F664409E}"/>
              </a:ext>
            </a:extLst>
          </p:cNvPr>
          <p:cNvGrpSpPr/>
          <p:nvPr/>
        </p:nvGrpSpPr>
        <p:grpSpPr>
          <a:xfrm>
            <a:off x="6673020" y="3645494"/>
            <a:ext cx="1636839" cy="2373313"/>
            <a:chOff x="2982190" y="1219200"/>
            <a:chExt cx="2732809" cy="3962400"/>
          </a:xfrm>
          <a:solidFill>
            <a:srgbClr val="7030A0"/>
          </a:solidFill>
        </p:grpSpPr>
        <p:sp>
          <p:nvSpPr>
            <p:cNvPr id="3102" name="Rectangle 3101">
              <a:extLst>
                <a:ext uri="{FF2B5EF4-FFF2-40B4-BE49-F238E27FC236}">
                  <a16:creationId xmlns:a16="http://schemas.microsoft.com/office/drawing/2014/main" id="{00F8DFAE-7966-C478-F77E-D53F09740A3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3" name="Flowchart: Or 3102">
              <a:extLst>
                <a:ext uri="{FF2B5EF4-FFF2-40B4-BE49-F238E27FC236}">
                  <a16:creationId xmlns:a16="http://schemas.microsoft.com/office/drawing/2014/main" id="{C109A986-6486-CFCE-D12C-E37899CF17CA}"/>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4" name="Group 3103">
            <a:extLst>
              <a:ext uri="{FF2B5EF4-FFF2-40B4-BE49-F238E27FC236}">
                <a16:creationId xmlns:a16="http://schemas.microsoft.com/office/drawing/2014/main" id="{D6A5966F-A24C-1F9D-5682-894942355D94}"/>
              </a:ext>
            </a:extLst>
          </p:cNvPr>
          <p:cNvGrpSpPr/>
          <p:nvPr/>
        </p:nvGrpSpPr>
        <p:grpSpPr>
          <a:xfrm>
            <a:off x="9155212" y="3263304"/>
            <a:ext cx="2389909" cy="3194844"/>
            <a:chOff x="2334491" y="533400"/>
            <a:chExt cx="3990109" cy="5334000"/>
          </a:xfrm>
          <a:solidFill>
            <a:srgbClr val="FFFF00"/>
          </a:solidFill>
        </p:grpSpPr>
        <p:sp>
          <p:nvSpPr>
            <p:cNvPr id="3105" name="Snip  11">
              <a:extLst>
                <a:ext uri="{FF2B5EF4-FFF2-40B4-BE49-F238E27FC236}">
                  <a16:creationId xmlns:a16="http://schemas.microsoft.com/office/drawing/2014/main" id="{E69B7EF5-1ED3-225B-2353-4242446D8EDF}"/>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6" name="Frame 3105">
              <a:extLst>
                <a:ext uri="{FF2B5EF4-FFF2-40B4-BE49-F238E27FC236}">
                  <a16:creationId xmlns:a16="http://schemas.microsoft.com/office/drawing/2014/main" id="{0B579207-8594-6019-A37E-284864AD0A0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Snip  13">
              <a:extLst>
                <a:ext uri="{FF2B5EF4-FFF2-40B4-BE49-F238E27FC236}">
                  <a16:creationId xmlns:a16="http://schemas.microsoft.com/office/drawing/2014/main" id="{D7A51B9C-54E8-4B5D-7172-9EC52CD91FE2}"/>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8" name="sai">
            <a:extLst>
              <a:ext uri="{FF2B5EF4-FFF2-40B4-BE49-F238E27FC236}">
                <a16:creationId xmlns:a16="http://schemas.microsoft.com/office/drawing/2014/main" id="{DE00CE4D-88F3-88D5-D73E-83219C0DFAF9}"/>
              </a:ext>
            </a:extLst>
          </p:cNvPr>
          <p:cNvGrpSpPr/>
          <p:nvPr/>
        </p:nvGrpSpPr>
        <p:grpSpPr>
          <a:xfrm>
            <a:off x="9540045" y="3674069"/>
            <a:ext cx="1636839" cy="2373313"/>
            <a:chOff x="2982190" y="1219200"/>
            <a:chExt cx="2732809" cy="3962400"/>
          </a:xfrm>
          <a:solidFill>
            <a:srgbClr val="FFFF00"/>
          </a:solidFill>
        </p:grpSpPr>
        <p:sp>
          <p:nvSpPr>
            <p:cNvPr id="3109" name="Rectangle 3108">
              <a:extLst>
                <a:ext uri="{FF2B5EF4-FFF2-40B4-BE49-F238E27FC236}">
                  <a16:creationId xmlns:a16="http://schemas.microsoft.com/office/drawing/2014/main" id="{442BD810-5A59-1DA9-71DB-D7C7ADEBCFA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0" name="Flowchart: Or 3109">
              <a:extLst>
                <a:ext uri="{FF2B5EF4-FFF2-40B4-BE49-F238E27FC236}">
                  <a16:creationId xmlns:a16="http://schemas.microsoft.com/office/drawing/2014/main" id="{3E5AD320-6C71-3A55-345F-36517D470C8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hlinkClick r:id="" action="ppaction://noaction"/>
            <a:extLst>
              <a:ext uri="{FF2B5EF4-FFF2-40B4-BE49-F238E27FC236}">
                <a16:creationId xmlns:a16="http://schemas.microsoft.com/office/drawing/2014/main" id="{FFCEA813-F2A1-0736-43C3-C7F8DABE04A0}"/>
              </a:ext>
            </a:extLst>
          </p:cNvPr>
          <p:cNvPicPr>
            <a:picLocks noChangeAspect="1"/>
          </p:cNvPicPr>
          <p:nvPr/>
        </p:nvPicPr>
        <p:blipFill>
          <a:blip r:embed="rId6"/>
          <a:stretch>
            <a:fillRect/>
          </a:stretch>
        </p:blipFill>
        <p:spPr>
          <a:xfrm>
            <a:off x="599768" y="3537621"/>
            <a:ext cx="2772698" cy="2772698"/>
          </a:xfrm>
          <a:prstGeom prst="rect">
            <a:avLst/>
          </a:prstGeom>
        </p:spPr>
      </p:pic>
      <p:pic>
        <p:nvPicPr>
          <p:cNvPr id="9" name="Picture 8">
            <a:hlinkClick r:id="" action="ppaction://noaction"/>
            <a:extLst>
              <a:ext uri="{FF2B5EF4-FFF2-40B4-BE49-F238E27FC236}">
                <a16:creationId xmlns:a16="http://schemas.microsoft.com/office/drawing/2014/main" id="{1B013C29-5D5E-FE2A-85A0-0B82A8AD0D7C}"/>
              </a:ext>
            </a:extLst>
          </p:cNvPr>
          <p:cNvPicPr>
            <a:picLocks noChangeAspect="1"/>
          </p:cNvPicPr>
          <p:nvPr/>
        </p:nvPicPr>
        <p:blipFill>
          <a:blip r:embed="rId7"/>
          <a:srcRect/>
          <a:stretch/>
        </p:blipFill>
        <p:spPr>
          <a:xfrm>
            <a:off x="3947445" y="3701606"/>
            <a:ext cx="1396080" cy="2575527"/>
          </a:xfrm>
          <a:prstGeom prst="rect">
            <a:avLst/>
          </a:prstGeom>
        </p:spPr>
      </p:pic>
      <p:pic>
        <p:nvPicPr>
          <p:cNvPr id="11" name="Picture 10">
            <a:hlinkClick r:id="" action="ppaction://noaction"/>
            <a:extLst>
              <a:ext uri="{FF2B5EF4-FFF2-40B4-BE49-F238E27FC236}">
                <a16:creationId xmlns:a16="http://schemas.microsoft.com/office/drawing/2014/main" id="{20488416-51AC-FE1B-5E9F-73C5A6947BC9}"/>
              </a:ext>
            </a:extLst>
          </p:cNvPr>
          <p:cNvPicPr>
            <a:picLocks noChangeAspect="1"/>
          </p:cNvPicPr>
          <p:nvPr/>
        </p:nvPicPr>
        <p:blipFill>
          <a:blip r:embed="rId8"/>
          <a:srcRect/>
          <a:stretch/>
        </p:blipFill>
        <p:spPr>
          <a:xfrm>
            <a:off x="9388109" y="3844412"/>
            <a:ext cx="2005303" cy="2494935"/>
          </a:xfrm>
          <a:prstGeom prst="rect">
            <a:avLst/>
          </a:prstGeom>
        </p:spPr>
      </p:pic>
      <p:pic>
        <p:nvPicPr>
          <p:cNvPr id="12" name="Picture 11">
            <a:hlinkClick r:id="" action="ppaction://noaction"/>
            <a:extLst>
              <a:ext uri="{FF2B5EF4-FFF2-40B4-BE49-F238E27FC236}">
                <a16:creationId xmlns:a16="http://schemas.microsoft.com/office/drawing/2014/main" id="{C6DAC55B-DB58-820A-713D-083B1DBE70CB}"/>
              </a:ext>
            </a:extLst>
          </p:cNvPr>
          <p:cNvPicPr>
            <a:picLocks noChangeAspect="1"/>
          </p:cNvPicPr>
          <p:nvPr/>
        </p:nvPicPr>
        <p:blipFill>
          <a:blip r:embed="rId9"/>
          <a:srcRect/>
          <a:stretch/>
        </p:blipFill>
        <p:spPr>
          <a:xfrm>
            <a:off x="6705600" y="3560225"/>
            <a:ext cx="1791356" cy="2579221"/>
          </a:xfrm>
          <a:prstGeom prst="rect">
            <a:avLst/>
          </a:prstGeom>
        </p:spPr>
      </p:pic>
      <p:sp>
        <p:nvSpPr>
          <p:cNvPr id="13" name="Rectangle: Rounded Corners 12">
            <a:extLst>
              <a:ext uri="{FF2B5EF4-FFF2-40B4-BE49-F238E27FC236}">
                <a16:creationId xmlns:a16="http://schemas.microsoft.com/office/drawing/2014/main" id="{29BCC132-F427-0B43-5CE6-02175D355B84}"/>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Nam Á</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186AD268-6F72-7A54-F34B-7235A955AC3F}"/>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Á</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49141C6-E631-CD57-503D-541F87B922AB}"/>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Á</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F862CEF9-B5A8-F610-75AA-DF778BDF9248}"/>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Âu</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1932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xit" presetSubtype="2" fill="hold" nodeType="withEffect">
                                  <p:stCondLst>
                                    <p:cond delay="0"/>
                                  </p:stCondLst>
                                  <p:childTnLst>
                                    <p:animEffect transition="out" filter="wipe(right)">
                                      <p:cBhvr>
                                        <p:cTn id="11" dur="500"/>
                                        <p:tgtEl>
                                          <p:spTgt spid="3072"/>
                                        </p:tgtEl>
                                      </p:cBhvr>
                                    </p:animEffect>
                                    <p:set>
                                      <p:cBhvr>
                                        <p:cTn id="12" dur="1" fill="hold">
                                          <p:stCondLst>
                                            <p:cond delay="499"/>
                                          </p:stCondLst>
                                        </p:cTn>
                                        <p:tgtEl>
                                          <p:spTgt spid="307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22" presetClass="exit" presetSubtype="2" fill="hold" nodeType="withEffect">
                                  <p:stCondLst>
                                    <p:cond delay="0"/>
                                  </p:stCondLst>
                                  <p:childTnLst>
                                    <p:animEffect transition="out" filter="wipe(right)">
                                      <p:cBhvr>
                                        <p:cTn id="22" dur="500"/>
                                        <p:tgtEl>
                                          <p:spTgt spid="3094"/>
                                        </p:tgtEl>
                                      </p:cBhvr>
                                    </p:animEffect>
                                    <p:set>
                                      <p:cBhvr>
                                        <p:cTn id="23" dur="1" fill="hold">
                                          <p:stCondLst>
                                            <p:cond delay="499"/>
                                          </p:stCondLst>
                                        </p:cTn>
                                        <p:tgtEl>
                                          <p:spTgt spid="309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22" presetClass="exit" presetSubtype="2" fill="hold" nodeType="withEffect">
                                  <p:stCondLst>
                                    <p:cond delay="0"/>
                                  </p:stCondLst>
                                  <p:childTnLst>
                                    <p:animEffect transition="out" filter="wipe(right)">
                                      <p:cBhvr>
                                        <p:cTn id="33" dur="500"/>
                                        <p:tgtEl>
                                          <p:spTgt spid="3101"/>
                                        </p:tgtEl>
                                      </p:cBhvr>
                                    </p:animEffect>
                                    <p:set>
                                      <p:cBhvr>
                                        <p:cTn id="34" dur="1" fill="hold">
                                          <p:stCondLst>
                                            <p:cond delay="499"/>
                                          </p:stCondLst>
                                        </p:cTn>
                                        <p:tgtEl>
                                          <p:spTgt spid="310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xit" presetSubtype="2" fill="hold" nodeType="afterEffect">
                                  <p:stCondLst>
                                    <p:cond delay="0"/>
                                  </p:stCondLst>
                                  <p:childTnLst>
                                    <p:animEffect transition="out" filter="wipe(right)">
                                      <p:cBhvr>
                                        <p:cTn id="45" dur="500"/>
                                        <p:tgtEl>
                                          <p:spTgt spid="3108"/>
                                        </p:tgtEl>
                                      </p:cBhvr>
                                    </p:animEffect>
                                    <p:set>
                                      <p:cBhvr>
                                        <p:cTn id="46" dur="1" fill="hold">
                                          <p:stCondLst>
                                            <p:cond delay="499"/>
                                          </p:stCondLst>
                                        </p:cTn>
                                        <p:tgtEl>
                                          <p:spTgt spid="310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D2F99D33-0FB1-D837-57A7-A30535918B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B55BDA60-25CF-B641-5888-88EB57442EC9}"/>
              </a:ext>
            </a:extLst>
          </p:cNvPr>
          <p:cNvSpPr/>
          <p:nvPr/>
        </p:nvSpPr>
        <p:spPr>
          <a:xfrm>
            <a:off x="276225" y="12864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0E3E5E24-0288-6292-A0AA-158971D6D14D}"/>
              </a:ext>
            </a:extLst>
          </p:cNvPr>
          <p:cNvSpPr txBox="1"/>
          <p:nvPr/>
        </p:nvSpPr>
        <p:spPr>
          <a:xfrm>
            <a:off x="533400" y="131632"/>
            <a:ext cx="110299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2. </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Vùng biển nước ta thuộc Biển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endParaRPr kumimoji="0" lang="en-US" sz="32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A71ACC62-5290-DF1D-BCEA-39F221C664B2}"/>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FD89448-7105-6F7E-FFEE-087639930F15}"/>
              </a:ext>
            </a:extLst>
          </p:cNvPr>
          <p:cNvGrpSpPr/>
          <p:nvPr/>
        </p:nvGrpSpPr>
        <p:grpSpPr>
          <a:xfrm>
            <a:off x="3350955" y="3178825"/>
            <a:ext cx="2389909" cy="3194844"/>
            <a:chOff x="2334491" y="533400"/>
            <a:chExt cx="3990109" cy="5334000"/>
          </a:xfrm>
          <a:solidFill>
            <a:schemeClr val="accent2"/>
          </a:solidFill>
        </p:grpSpPr>
        <p:sp>
          <p:nvSpPr>
            <p:cNvPr id="10" name="Snip 4">
              <a:extLst>
                <a:ext uri="{FF2B5EF4-FFF2-40B4-BE49-F238E27FC236}">
                  <a16:creationId xmlns:a16="http://schemas.microsoft.com/office/drawing/2014/main" id="{5ADE0045-0326-9E06-4C84-1B9F3BD26CC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12F83393-09E2-A2B0-5D31-53254C52CBD4}"/>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0B93C49-5B28-013B-287D-D3DFD912D162}"/>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CBF235A8-6979-73DC-5C89-CC7201CE2B6B}"/>
              </a:ext>
            </a:extLst>
          </p:cNvPr>
          <p:cNvGrpSpPr/>
          <p:nvPr/>
        </p:nvGrpSpPr>
        <p:grpSpPr>
          <a:xfrm>
            <a:off x="3735788" y="3589590"/>
            <a:ext cx="1636839" cy="2373313"/>
            <a:chOff x="2982190" y="1219200"/>
            <a:chExt cx="2732809" cy="3962400"/>
          </a:xfrm>
        </p:grpSpPr>
        <p:sp>
          <p:nvSpPr>
            <p:cNvPr id="14" name="Rectangle 13">
              <a:extLst>
                <a:ext uri="{FF2B5EF4-FFF2-40B4-BE49-F238E27FC236}">
                  <a16:creationId xmlns:a16="http://schemas.microsoft.com/office/drawing/2014/main" id="{52350BED-4EE7-D6CE-73F1-3D8992BDA329}"/>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8C6BBB2-D67C-B72A-60ED-3021A68A8A40}"/>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CE3DEFC9-18AA-A349-7386-1EBD7895BEEB}"/>
              </a:ext>
            </a:extLst>
          </p:cNvPr>
          <p:cNvGrpSpPr/>
          <p:nvPr/>
        </p:nvGrpSpPr>
        <p:grpSpPr>
          <a:xfrm>
            <a:off x="401737" y="3244254"/>
            <a:ext cx="2389909" cy="3194844"/>
            <a:chOff x="2334491" y="533400"/>
            <a:chExt cx="3990109" cy="5334000"/>
          </a:xfrm>
        </p:grpSpPr>
        <p:sp>
          <p:nvSpPr>
            <p:cNvPr id="17" name="Snip  11">
              <a:extLst>
                <a:ext uri="{FF2B5EF4-FFF2-40B4-BE49-F238E27FC236}">
                  <a16:creationId xmlns:a16="http://schemas.microsoft.com/office/drawing/2014/main" id="{C2158060-503E-5F45-5A06-7AD62821CFA2}"/>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D1B0FEE0-2A0D-9C64-2031-57B81D89D017}"/>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29A6FB0A-B71A-68A0-89EC-8DCBFBFECDD6}"/>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326047E6-F899-7B39-EF75-8B0922CFA39E}"/>
              </a:ext>
            </a:extLst>
          </p:cNvPr>
          <p:cNvGrpSpPr/>
          <p:nvPr/>
        </p:nvGrpSpPr>
        <p:grpSpPr>
          <a:xfrm>
            <a:off x="786570" y="3655019"/>
            <a:ext cx="1636839" cy="2373313"/>
            <a:chOff x="2982190" y="1219200"/>
            <a:chExt cx="2732809" cy="3962400"/>
          </a:xfrm>
        </p:grpSpPr>
        <p:sp>
          <p:nvSpPr>
            <p:cNvPr id="21" name="Rectangle 20">
              <a:extLst>
                <a:ext uri="{FF2B5EF4-FFF2-40B4-BE49-F238E27FC236}">
                  <a16:creationId xmlns:a16="http://schemas.microsoft.com/office/drawing/2014/main" id="{4AA58ED1-7BCC-D93F-FE60-56AD76FE4CCC}"/>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4A79DFE4-76AE-B653-E49A-ADB13E2BB10B}"/>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D993072D-9284-2A95-A699-23E92C58FF5A}"/>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61EFA1E8-8DFF-82D5-52C7-5439D1622AFD}"/>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08C739FC-988F-19A6-3CB1-BF08C7722C3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509ED3DC-CFB6-B6DE-5600-13DCF3BEC46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661CC382-7B02-502D-6E6C-6627477C3176}"/>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1E4B4998-1712-0D57-2ACC-AEAC3EA4897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D75E4421-6FB0-1B3E-9BD7-B6C6F9E7670E}"/>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77704FE8-4A0E-E73A-B4A1-87AE1F0C8158}"/>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BC79113B-7F37-70BA-D929-669BCEAB4FE0}"/>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E304E034-77F0-FDA5-4CC5-10860BE13A2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27312CAF-81B8-5429-1060-4AE533D5883C}"/>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6C59D835-FF4F-4C94-B6F3-E812611E0DF5}"/>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0C47ED78-841A-4FEC-135F-10146881B5E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52117949-DBB7-F7FE-C808-C745ACE1CDD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0F537A2F-5ADF-9D85-1727-5AC582C119E7}"/>
              </a:ext>
            </a:extLst>
          </p:cNvPr>
          <p:cNvPicPr>
            <a:picLocks noChangeAspect="1"/>
          </p:cNvPicPr>
          <p:nvPr/>
        </p:nvPicPr>
        <p:blipFill>
          <a:blip r:embed="rId6"/>
          <a:stretch>
            <a:fillRect/>
          </a:stretch>
        </p:blipFill>
        <p:spPr>
          <a:xfrm>
            <a:off x="3298518" y="3368480"/>
            <a:ext cx="2772698" cy="2772698"/>
          </a:xfrm>
          <a:prstGeom prst="rect">
            <a:avLst/>
          </a:prstGeom>
        </p:spPr>
      </p:pic>
      <p:pic>
        <p:nvPicPr>
          <p:cNvPr id="3082" name="Picture 3081">
            <a:extLst>
              <a:ext uri="{FF2B5EF4-FFF2-40B4-BE49-F238E27FC236}">
                <a16:creationId xmlns:a16="http://schemas.microsoft.com/office/drawing/2014/main" id="{77F6FEC0-B634-CB88-485E-FBDF53F1F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869" y="3735632"/>
            <a:ext cx="1990725" cy="2476500"/>
          </a:xfrm>
          <a:prstGeom prst="rect">
            <a:avLst/>
          </a:prstGeom>
        </p:spPr>
      </p:pic>
      <p:pic>
        <p:nvPicPr>
          <p:cNvPr id="3083" name="Picture 3082">
            <a:extLst>
              <a:ext uri="{FF2B5EF4-FFF2-40B4-BE49-F238E27FC236}">
                <a16:creationId xmlns:a16="http://schemas.microsoft.com/office/drawing/2014/main" id="{F8AD0365-2E28-620A-8B68-10AA6E453B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267449" y="3599116"/>
            <a:ext cx="2349117" cy="2567640"/>
          </a:xfrm>
          <a:prstGeom prst="rect">
            <a:avLst/>
          </a:prstGeom>
        </p:spPr>
      </p:pic>
      <p:pic>
        <p:nvPicPr>
          <p:cNvPr id="3084" name="Picture 4" descr="Characters – Doraemon's World">
            <a:extLst>
              <a:ext uri="{FF2B5EF4-FFF2-40B4-BE49-F238E27FC236}">
                <a16:creationId xmlns:a16="http://schemas.microsoft.com/office/drawing/2014/main" id="{C0E07657-C221-2B93-DDAB-273E3E4D97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4769" y="3638550"/>
            <a:ext cx="3560879" cy="2670659"/>
          </a:xfrm>
          <a:prstGeom prst="rect">
            <a:avLst/>
          </a:prstGeom>
          <a:noFill/>
          <a:extLst>
            <a:ext uri="{909E8E84-426E-40DD-AFC4-6F175D3DCCD1}">
              <a14:hiddenFill xmlns:a14="http://schemas.microsoft.com/office/drawing/2010/main">
                <a:solidFill>
                  <a:srgbClr val="FFFFFF"/>
                </a:solidFill>
              </a14:hiddenFill>
            </a:ext>
          </a:extLst>
        </p:spPr>
      </p:pic>
      <p:sp>
        <p:nvSpPr>
          <p:cNvPr id="3089" name="Rectangle: Rounded Corners 3088">
            <a:extLst>
              <a:ext uri="{FF2B5EF4-FFF2-40B4-BE49-F238E27FC236}">
                <a16:creationId xmlns:a16="http://schemas.microsoft.com/office/drawing/2014/main" id="{F1F0D377-815C-E077-AB26-B934A6B2A5E8}"/>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0" name="Rectangle: Rounded Corners 3089">
            <a:extLst>
              <a:ext uri="{FF2B5EF4-FFF2-40B4-BE49-F238E27FC236}">
                <a16:creationId xmlns:a16="http://schemas.microsoft.com/office/drawing/2014/main" id="{BD401F24-2835-AD8F-E3B4-052D7EDCDC39}"/>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Đông</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1" name="Rectangle: Rounded Corners 3090">
            <a:extLst>
              <a:ext uri="{FF2B5EF4-FFF2-40B4-BE49-F238E27FC236}">
                <a16:creationId xmlns:a16="http://schemas.microsoft.com/office/drawing/2014/main" id="{CB277E72-81C2-E601-B914-7EA9B1340A87}"/>
              </a:ext>
            </a:extLst>
          </p:cNvPr>
          <p:cNvSpPr/>
          <p:nvPr/>
        </p:nvSpPr>
        <p:spPr>
          <a:xfrm>
            <a:off x="6428921" y="1714500"/>
            <a:ext cx="2660488"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Thái</a:t>
            </a:r>
            <a:r>
              <a:rPr kumimoji="0" lang="en-US" sz="32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Bình </a:t>
            </a:r>
            <a:r>
              <a:rPr kumimoji="0" lang="en-US" sz="32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Dương</a:t>
            </a:r>
            <a:endPar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2" name="Rectangle: Rounded Corners 3091">
            <a:extLst>
              <a:ext uri="{FF2B5EF4-FFF2-40B4-BE49-F238E27FC236}">
                <a16:creationId xmlns:a16="http://schemas.microsoft.com/office/drawing/2014/main" id="{1404FC9B-E900-5588-8C38-63E0DA95A6B1}"/>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Đại</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Tây</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Dương</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1128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ad.wav"/>
                                        </p:tgtEl>
                                      </p:cMediaNode>
                                    </p:audio>
                                  </p:subTnLst>
                                </p:cTn>
                              </p:par>
                              <p:par>
                                <p:cTn id="8" presetID="53" presetClass="entr" presetSubtype="16" fill="hold" nodeType="withEffect">
                                  <p:stCondLst>
                                    <p:cond delay="0"/>
                                  </p:stCondLst>
                                  <p:childTnLst>
                                    <p:set>
                                      <p:cBhvr>
                                        <p:cTn id="9" dur="1" fill="hold">
                                          <p:stCondLst>
                                            <p:cond delay="0"/>
                                          </p:stCondLst>
                                        </p:cTn>
                                        <p:tgtEl>
                                          <p:spTgt spid="3082"/>
                                        </p:tgtEl>
                                        <p:attrNameLst>
                                          <p:attrName>style.visibility</p:attrName>
                                        </p:attrNameLst>
                                      </p:cBhvr>
                                      <p:to>
                                        <p:strVal val="visible"/>
                                      </p:to>
                                    </p:set>
                                    <p:anim calcmode="lin" valueType="num">
                                      <p:cBhvr>
                                        <p:cTn id="10" dur="500" fill="hold"/>
                                        <p:tgtEl>
                                          <p:spTgt spid="3082"/>
                                        </p:tgtEl>
                                        <p:attrNameLst>
                                          <p:attrName>ppt_w</p:attrName>
                                        </p:attrNameLst>
                                      </p:cBhvr>
                                      <p:tavLst>
                                        <p:tav tm="0">
                                          <p:val>
                                            <p:fltVal val="0"/>
                                          </p:val>
                                        </p:tav>
                                        <p:tav tm="100000">
                                          <p:val>
                                            <p:strVal val="#ppt_w"/>
                                          </p:val>
                                        </p:tav>
                                      </p:tavLst>
                                    </p:anim>
                                    <p:anim calcmode="lin" valueType="num">
                                      <p:cBhvr>
                                        <p:cTn id="11" dur="500" fill="hold"/>
                                        <p:tgtEl>
                                          <p:spTgt spid="3082"/>
                                        </p:tgtEl>
                                        <p:attrNameLst>
                                          <p:attrName>ppt_h</p:attrName>
                                        </p:attrNameLst>
                                      </p:cBhvr>
                                      <p:tavLst>
                                        <p:tav tm="0">
                                          <p:val>
                                            <p:fltVal val="0"/>
                                          </p:val>
                                        </p:tav>
                                        <p:tav tm="100000">
                                          <p:val>
                                            <p:strVal val="#ppt_h"/>
                                          </p:val>
                                        </p:tav>
                                      </p:tavLst>
                                    </p:anim>
                                    <p:animEffect transition="in" filter="fade">
                                      <p:cBhvr>
                                        <p:cTn id="12" dur="500"/>
                                        <p:tgtEl>
                                          <p:spTgt spid="3082"/>
                                        </p:tgtEl>
                                      </p:cBhvr>
                                    </p:animEffect>
                                  </p:childTnLst>
                                </p:cTn>
                              </p:par>
                            </p:childTnLst>
                          </p:cTn>
                        </p:par>
                      </p:childTnLst>
                    </p:cTn>
                  </p:par>
                </p:childTnLst>
              </p:cTn>
              <p:nextCondLst>
                <p:cond evt="onClick" delay="0">
                  <p:tgtEl>
                    <p:spTgt spid="3089"/>
                  </p:tgtEl>
                </p:cond>
              </p:nextCondLst>
            </p:seq>
            <p:seq concurrent="1" nextAc="seek">
              <p:cTn id="13" restart="whenNotActive" fill="hold" evtFilter="cancelBubble" nodeType="interactiveSeq">
                <p:stCondLst>
                  <p:cond evt="onClick" delay="0">
                    <p:tgtEl>
                      <p:spTgt spid="3090"/>
                    </p:tgtEl>
                  </p:cond>
                </p:stCondLst>
                <p:endSync evt="end" delay="0">
                  <p:rtn val="all"/>
                </p:endSync>
                <p:childTnLst>
                  <p:par>
                    <p:cTn id="14" fill="hold">
                      <p:stCondLst>
                        <p:cond delay="0"/>
                      </p:stCondLst>
                      <p:childTnLst>
                        <p:par>
                          <p:cTn id="15" fill="hold">
                            <p:stCondLst>
                              <p:cond delay="0"/>
                            </p:stCondLst>
                            <p:childTnLst>
                              <p:par>
                                <p:cTn id="16" presetID="22" presetClass="exit" presetSubtype="2" fill="hold" nodeType="clickEffect">
                                  <p:stCondLst>
                                    <p:cond delay="0"/>
                                  </p:stCondLst>
                                  <p:childTnLst>
                                    <p:animEffect transition="out" filter="wipe(righ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TADA.wav"/>
                                        </p:tgtEl>
                                      </p:cMediaNode>
                                    </p:audio>
                                  </p:subTnLst>
                                </p:cTn>
                              </p:par>
                              <p:par>
                                <p:cTn id="19" presetID="53" presetClass="entr" presetSubtype="16"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 calcmode="lin" valueType="num">
                                      <p:cBhvr>
                                        <p:cTn id="21" dur="500" fill="hold"/>
                                        <p:tgtEl>
                                          <p:spTgt spid="3077"/>
                                        </p:tgtEl>
                                        <p:attrNameLst>
                                          <p:attrName>ppt_w</p:attrName>
                                        </p:attrNameLst>
                                      </p:cBhvr>
                                      <p:tavLst>
                                        <p:tav tm="0">
                                          <p:val>
                                            <p:fltVal val="0"/>
                                          </p:val>
                                        </p:tav>
                                        <p:tav tm="100000">
                                          <p:val>
                                            <p:strVal val="#ppt_w"/>
                                          </p:val>
                                        </p:tav>
                                      </p:tavLst>
                                    </p:anim>
                                    <p:anim calcmode="lin" valueType="num">
                                      <p:cBhvr>
                                        <p:cTn id="22" dur="500" fill="hold"/>
                                        <p:tgtEl>
                                          <p:spTgt spid="3077"/>
                                        </p:tgtEl>
                                        <p:attrNameLst>
                                          <p:attrName>ppt_h</p:attrName>
                                        </p:attrNameLst>
                                      </p:cBhvr>
                                      <p:tavLst>
                                        <p:tav tm="0">
                                          <p:val>
                                            <p:fltVal val="0"/>
                                          </p:val>
                                        </p:tav>
                                        <p:tav tm="100000">
                                          <p:val>
                                            <p:strVal val="#ppt_h"/>
                                          </p:val>
                                        </p:tav>
                                      </p:tavLst>
                                    </p:anim>
                                    <p:animEffect transition="in" filter="fade">
                                      <p:cBhvr>
                                        <p:cTn id="23" dur="500"/>
                                        <p:tgtEl>
                                          <p:spTgt spid="3077"/>
                                        </p:tgtEl>
                                      </p:cBhvr>
                                    </p:animEffect>
                                  </p:childTnLst>
                                </p:cTn>
                              </p:par>
                            </p:childTnLst>
                          </p:cTn>
                        </p:par>
                      </p:childTnLst>
                    </p:cTn>
                  </p:par>
                </p:childTnLst>
              </p:cTn>
              <p:nextCondLst>
                <p:cond evt="onClick" delay="0">
                  <p:tgtEl>
                    <p:spTgt spid="3090"/>
                  </p:tgtEl>
                </p:cond>
              </p:nextCondLst>
            </p:seq>
            <p:seq concurrent="1" nextAc="seek">
              <p:cTn id="24" restart="whenNotActive" fill="hold" evtFilter="cancelBubble" nodeType="interactiveSeq">
                <p:stCondLst>
                  <p:cond evt="onClick" delay="0">
                    <p:tgtEl>
                      <p:spTgt spid="30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1"/>
                  </p:tgtEl>
                </p:cond>
              </p:nextCondLst>
            </p:seq>
            <p:seq concurrent="1" nextAc="seek">
              <p:cTn id="35" restart="whenNotActive" fill="hold" evtFilter="cancelBubble" nodeType="interactiveSeq">
                <p:stCondLst>
                  <p:cond evt="onClick" delay="0">
                    <p:tgtEl>
                      <p:spTgt spid="309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84"/>
                                        </p:tgtEl>
                                        <p:attrNameLst>
                                          <p:attrName>style.visibility</p:attrName>
                                        </p:attrNameLst>
                                      </p:cBhvr>
                                      <p:to>
                                        <p:strVal val="visible"/>
                                      </p:to>
                                    </p:set>
                                    <p:anim calcmode="lin" valueType="num">
                                      <p:cBhvr>
                                        <p:cTn id="40" dur="500" fill="hold"/>
                                        <p:tgtEl>
                                          <p:spTgt spid="3084"/>
                                        </p:tgtEl>
                                        <p:attrNameLst>
                                          <p:attrName>ppt_w</p:attrName>
                                        </p:attrNameLst>
                                      </p:cBhvr>
                                      <p:tavLst>
                                        <p:tav tm="0">
                                          <p:val>
                                            <p:fltVal val="0"/>
                                          </p:val>
                                        </p:tav>
                                        <p:tav tm="100000">
                                          <p:val>
                                            <p:strVal val="#ppt_w"/>
                                          </p:val>
                                        </p:tav>
                                      </p:tavLst>
                                    </p:anim>
                                    <p:anim calcmode="lin" valueType="num">
                                      <p:cBhvr>
                                        <p:cTn id="41" dur="500" fill="hold"/>
                                        <p:tgtEl>
                                          <p:spTgt spid="3084"/>
                                        </p:tgtEl>
                                        <p:attrNameLst>
                                          <p:attrName>ppt_h</p:attrName>
                                        </p:attrNameLst>
                                      </p:cBhvr>
                                      <p:tavLst>
                                        <p:tav tm="0">
                                          <p:val>
                                            <p:fltVal val="0"/>
                                          </p:val>
                                        </p:tav>
                                        <p:tav tm="100000">
                                          <p:val>
                                            <p:strVal val="#ppt_h"/>
                                          </p:val>
                                        </p:tav>
                                      </p:tavLst>
                                    </p:anim>
                                    <p:animEffect transition="in" filter="fade">
                                      <p:cBhvr>
                                        <p:cTn id="42" dur="500"/>
                                        <p:tgtEl>
                                          <p:spTgt spid="3084"/>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A7CCA460-55F4-735C-4447-7820F4DC96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6B7D407A-D067-5556-B372-60A14DCFC3F6}"/>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FA050390-25A9-8718-34EA-B8634D8F606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3.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tỉnh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thành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phố</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D2DC1EF3-8D7B-7CD8-4DAE-B4344F3B7170}"/>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428803A-0A53-8BEA-7D76-824237E6C240}"/>
              </a:ext>
            </a:extLst>
          </p:cNvPr>
          <p:cNvGrpSpPr/>
          <p:nvPr/>
        </p:nvGrpSpPr>
        <p:grpSpPr>
          <a:xfrm>
            <a:off x="9109069" y="3274075"/>
            <a:ext cx="2389909" cy="3194844"/>
            <a:chOff x="2334491" y="533400"/>
            <a:chExt cx="3990109" cy="5334000"/>
          </a:xfrm>
          <a:solidFill>
            <a:srgbClr val="FFFF00"/>
          </a:solidFill>
        </p:grpSpPr>
        <p:sp>
          <p:nvSpPr>
            <p:cNvPr id="10" name="Snip 4">
              <a:extLst>
                <a:ext uri="{FF2B5EF4-FFF2-40B4-BE49-F238E27FC236}">
                  <a16:creationId xmlns:a16="http://schemas.microsoft.com/office/drawing/2014/main" id="{B2A3C56A-E8E3-2C5D-5A6E-1B5A7261A0A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9BAB7873-B325-1AB5-5F71-D9F87E1C20AA}"/>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96B26B89-29B8-2BB4-E016-61C59B6CCB23}"/>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8B4E0A1B-C6E1-D7C9-DA68-F240CAA57226}"/>
              </a:ext>
            </a:extLst>
          </p:cNvPr>
          <p:cNvGrpSpPr/>
          <p:nvPr/>
        </p:nvGrpSpPr>
        <p:grpSpPr>
          <a:xfrm>
            <a:off x="9493902" y="3684840"/>
            <a:ext cx="1636839" cy="2373313"/>
            <a:chOff x="2982190" y="1219200"/>
            <a:chExt cx="2732809" cy="3962400"/>
          </a:xfrm>
          <a:solidFill>
            <a:srgbClr val="FFFF00"/>
          </a:solidFill>
        </p:grpSpPr>
        <p:sp>
          <p:nvSpPr>
            <p:cNvPr id="14" name="Rectangle 13">
              <a:extLst>
                <a:ext uri="{FF2B5EF4-FFF2-40B4-BE49-F238E27FC236}">
                  <a16:creationId xmlns:a16="http://schemas.microsoft.com/office/drawing/2014/main" id="{5AF91785-8779-DAE2-BA2C-787DABBFCA19}"/>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AFB3A0C1-A59D-AD3C-BAC2-F272DF3750A9}"/>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D26F9D0C-C499-C43D-884C-8A9ECC10229E}"/>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F1FD6100-FDFA-1545-BD59-809E82CB2ED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9E1F9C5F-8BB3-F034-D94D-470901C7C48E}"/>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94EC0EC9-DC2D-DDCC-94E7-1E8C6B12F714}"/>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63EFDFAD-D4DE-4FD4-A68A-8093742137CD}"/>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3E1E50D2-2D7B-4391-B558-BF9E34CDC1AC}"/>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5CEFB4D8-77D8-DDE0-F22F-0BA06347B9B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58139246-6681-3EB0-11AA-A3C11667E319}"/>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DCB9728F-018C-420E-7F9F-517E84BDCB6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33286BA9-706F-A196-F2AC-A754056BC7F0}"/>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A0BDEF8A-5112-A45F-9481-DB559069915F}"/>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A43B1049-8B36-B356-147A-5F7CBA6989B3}"/>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F3832D53-513E-9C1B-CA87-E2F462BFDBB5}"/>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ADDBF2CB-6935-2F13-72B1-08F0E48AFD04}"/>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FC32EC8A-CCDC-8A30-71A3-957BE46A39C0}"/>
              </a:ext>
            </a:extLst>
          </p:cNvPr>
          <p:cNvGrpSpPr/>
          <p:nvPr/>
        </p:nvGrpSpPr>
        <p:grpSpPr>
          <a:xfrm>
            <a:off x="524559" y="3263304"/>
            <a:ext cx="2389909" cy="3194844"/>
            <a:chOff x="2334491" y="533400"/>
            <a:chExt cx="3990109" cy="5334000"/>
          </a:xfrm>
          <a:solidFill>
            <a:srgbClr val="0070C0"/>
          </a:solidFill>
        </p:grpSpPr>
        <p:sp>
          <p:nvSpPr>
            <p:cNvPr id="31" name="Snip  11">
              <a:extLst>
                <a:ext uri="{FF2B5EF4-FFF2-40B4-BE49-F238E27FC236}">
                  <a16:creationId xmlns:a16="http://schemas.microsoft.com/office/drawing/2014/main" id="{4474413E-87AC-D410-45C7-944C197DF7A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751C08AE-3EC2-9978-CE54-DC6F3CFC7951}"/>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B2D8424C-86A1-19E6-84A4-295270894A77}"/>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02787D24-E778-FB81-3EC9-F9E8774215EF}"/>
              </a:ext>
            </a:extLst>
          </p:cNvPr>
          <p:cNvGrpSpPr/>
          <p:nvPr/>
        </p:nvGrpSpPr>
        <p:grpSpPr>
          <a:xfrm>
            <a:off x="909392" y="3674069"/>
            <a:ext cx="1636839" cy="2373313"/>
            <a:chOff x="2982190" y="1219200"/>
            <a:chExt cx="2732809" cy="3962400"/>
          </a:xfrm>
          <a:solidFill>
            <a:srgbClr val="0070C0"/>
          </a:solidFill>
        </p:grpSpPr>
        <p:sp>
          <p:nvSpPr>
            <p:cNvPr id="3075" name="Rectangle 3074">
              <a:extLst>
                <a:ext uri="{FF2B5EF4-FFF2-40B4-BE49-F238E27FC236}">
                  <a16:creationId xmlns:a16="http://schemas.microsoft.com/office/drawing/2014/main" id="{CA991B6E-5FD0-E132-AED5-BC058774C69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9C749773-A250-9598-7912-6614D596B09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7A07E3CC-7F76-47C3-5D05-B536C43DD7C4}"/>
              </a:ext>
            </a:extLst>
          </p:cNvPr>
          <p:cNvPicPr>
            <a:picLocks noChangeAspect="1"/>
          </p:cNvPicPr>
          <p:nvPr/>
        </p:nvPicPr>
        <p:blipFill>
          <a:blip r:embed="rId6"/>
          <a:stretch>
            <a:fillRect/>
          </a:stretch>
        </p:blipFill>
        <p:spPr>
          <a:xfrm>
            <a:off x="9038160" y="3666930"/>
            <a:ext cx="2772698" cy="2772698"/>
          </a:xfrm>
          <a:prstGeom prst="rect">
            <a:avLst/>
          </a:prstGeom>
        </p:spPr>
      </p:pic>
      <p:pic>
        <p:nvPicPr>
          <p:cNvPr id="3082" name="Picture 8">
            <a:hlinkClick r:id="rId7" action="ppaction://hlinksldjump"/>
            <a:extLst>
              <a:ext uri="{FF2B5EF4-FFF2-40B4-BE49-F238E27FC236}">
                <a16:creationId xmlns:a16="http://schemas.microsoft.com/office/drawing/2014/main" id="{FDA0826A-4340-E6AB-3694-E2EDA220DD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63686" y="3749963"/>
            <a:ext cx="3310997" cy="265079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8">
            <a:hlinkClick r:id="rId7" action="ppaction://hlinksldjump"/>
            <a:extLst>
              <a:ext uri="{FF2B5EF4-FFF2-40B4-BE49-F238E27FC236}">
                <a16:creationId xmlns:a16="http://schemas.microsoft.com/office/drawing/2014/main" id="{0F2A1B2A-4B53-BBB3-AF98-B52EB2D161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6151416" y="3417434"/>
            <a:ext cx="2513475" cy="29847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8">
            <a:hlinkClick r:id="rId7" action="ppaction://hlinksldjump"/>
            <a:extLst>
              <a:ext uri="{FF2B5EF4-FFF2-40B4-BE49-F238E27FC236}">
                <a16:creationId xmlns:a16="http://schemas.microsoft.com/office/drawing/2014/main" id="{A0D92D09-B10B-BFB6-1211-0D2BDEBA4A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flipH="1">
            <a:off x="4045603" y="3533396"/>
            <a:ext cx="1538367" cy="2859553"/>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Rounded Corners 3084">
            <a:extLst>
              <a:ext uri="{FF2B5EF4-FFF2-40B4-BE49-F238E27FC236}">
                <a16:creationId xmlns:a16="http://schemas.microsoft.com/office/drawing/2014/main" id="{ABA51887-9C2E-EC76-5012-C1F574943D61}"/>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62</a:t>
            </a:r>
          </a:p>
        </p:txBody>
      </p:sp>
      <p:sp>
        <p:nvSpPr>
          <p:cNvPr id="3086" name="Rectangle: Rounded Corners 3085">
            <a:extLst>
              <a:ext uri="{FF2B5EF4-FFF2-40B4-BE49-F238E27FC236}">
                <a16:creationId xmlns:a16="http://schemas.microsoft.com/office/drawing/2014/main" id="{4F172A0B-A15B-1DE3-B064-D860DE8BEF70}"/>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64</a:t>
            </a:r>
          </a:p>
        </p:txBody>
      </p:sp>
      <p:sp>
        <p:nvSpPr>
          <p:cNvPr id="3087" name="Rectangle: Rounded Corners 3086">
            <a:extLst>
              <a:ext uri="{FF2B5EF4-FFF2-40B4-BE49-F238E27FC236}">
                <a16:creationId xmlns:a16="http://schemas.microsoft.com/office/drawing/2014/main" id="{16D87D2B-6524-C461-1983-CD8C63923160}"/>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65</a:t>
            </a:r>
          </a:p>
        </p:txBody>
      </p:sp>
      <p:sp>
        <p:nvSpPr>
          <p:cNvPr id="3088" name="Rectangle: Rounded Corners 3087">
            <a:extLst>
              <a:ext uri="{FF2B5EF4-FFF2-40B4-BE49-F238E27FC236}">
                <a16:creationId xmlns:a16="http://schemas.microsoft.com/office/drawing/2014/main" id="{3AABDB38-A105-DBE4-FBF7-3131288B9315}"/>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63</a:t>
            </a:r>
          </a:p>
        </p:txBody>
      </p:sp>
    </p:spTree>
    <p:extLst>
      <p:ext uri="{BB962C8B-B14F-4D97-AF65-F5344CB8AC3E}">
        <p14:creationId xmlns:p14="http://schemas.microsoft.com/office/powerpoint/2010/main" val="3189479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p:cTn id="7" dur="500" fill="hold"/>
                                        <p:tgtEl>
                                          <p:spTgt spid="3082"/>
                                        </p:tgtEl>
                                        <p:attrNameLst>
                                          <p:attrName>ppt_w</p:attrName>
                                        </p:attrNameLst>
                                      </p:cBhvr>
                                      <p:tavLst>
                                        <p:tav tm="0">
                                          <p:val>
                                            <p:fltVal val="0"/>
                                          </p:val>
                                        </p:tav>
                                        <p:tav tm="100000">
                                          <p:val>
                                            <p:strVal val="#ppt_w"/>
                                          </p:val>
                                        </p:tav>
                                      </p:tavLst>
                                    </p:anim>
                                    <p:anim calcmode="lin" valueType="num">
                                      <p:cBhvr>
                                        <p:cTn id="8" dur="500" fill="hold"/>
                                        <p:tgtEl>
                                          <p:spTgt spid="3082"/>
                                        </p:tgtEl>
                                        <p:attrNameLst>
                                          <p:attrName>ppt_h</p:attrName>
                                        </p:attrNameLst>
                                      </p:cBhvr>
                                      <p:tavLst>
                                        <p:tav tm="0">
                                          <p:val>
                                            <p:fltVal val="0"/>
                                          </p:val>
                                        </p:tav>
                                        <p:tav tm="100000">
                                          <p:val>
                                            <p:strVal val="#ppt_h"/>
                                          </p:val>
                                        </p:tav>
                                      </p:tavLst>
                                    </p:anim>
                                    <p:animEffect transition="in" filter="fade">
                                      <p:cBhvr>
                                        <p:cTn id="9" dur="500"/>
                                        <p:tgtEl>
                                          <p:spTgt spid="3082"/>
                                        </p:tgtEl>
                                      </p:cBhvr>
                                    </p:animEffect>
                                  </p:childTnLst>
                                </p:cTn>
                              </p:par>
                              <p:par>
                                <p:cTn id="10" presetID="22" presetClass="exit" presetSubtype="2" fill="hold" nodeType="withEffect">
                                  <p:stCondLst>
                                    <p:cond delay="0"/>
                                  </p:stCondLst>
                                  <p:childTnLst>
                                    <p:animEffect transition="out" filter="wipe(right)">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seq concurrent="1" nextAc="seek">
              <p:cTn id="13" restart="whenNotActive" fill="hold" evtFilter="cancelBubble" nodeType="interactiveSeq">
                <p:stCondLst>
                  <p:cond evt="onClick" delay="0">
                    <p:tgtEl>
                      <p:spTgt spid="308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84"/>
                                        </p:tgtEl>
                                        <p:attrNameLst>
                                          <p:attrName>style.visibility</p:attrName>
                                        </p:attrNameLst>
                                      </p:cBhvr>
                                      <p:to>
                                        <p:strVal val="visible"/>
                                      </p:to>
                                    </p:set>
                                    <p:anim calcmode="lin" valueType="num">
                                      <p:cBhvr>
                                        <p:cTn id="18" dur="500" fill="hold"/>
                                        <p:tgtEl>
                                          <p:spTgt spid="3084"/>
                                        </p:tgtEl>
                                        <p:attrNameLst>
                                          <p:attrName>ppt_w</p:attrName>
                                        </p:attrNameLst>
                                      </p:cBhvr>
                                      <p:tavLst>
                                        <p:tav tm="0">
                                          <p:val>
                                            <p:fltVal val="0"/>
                                          </p:val>
                                        </p:tav>
                                        <p:tav tm="100000">
                                          <p:val>
                                            <p:strVal val="#ppt_w"/>
                                          </p:val>
                                        </p:tav>
                                      </p:tavLst>
                                    </p:anim>
                                    <p:anim calcmode="lin" valueType="num">
                                      <p:cBhvr>
                                        <p:cTn id="19" dur="500" fill="hold"/>
                                        <p:tgtEl>
                                          <p:spTgt spid="3084"/>
                                        </p:tgtEl>
                                        <p:attrNameLst>
                                          <p:attrName>ppt_h</p:attrName>
                                        </p:attrNameLst>
                                      </p:cBhvr>
                                      <p:tavLst>
                                        <p:tav tm="0">
                                          <p:val>
                                            <p:fltVal val="0"/>
                                          </p:val>
                                        </p:tav>
                                        <p:tav tm="100000">
                                          <p:val>
                                            <p:strVal val="#ppt_h"/>
                                          </p:val>
                                        </p:tav>
                                      </p:tavLst>
                                    </p:anim>
                                    <p:animEffect transition="in" filter="fade">
                                      <p:cBhvr>
                                        <p:cTn id="20" dur="500"/>
                                        <p:tgtEl>
                                          <p:spTgt spid="3084"/>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6"/>
                  </p:tgtEl>
                </p:cond>
              </p:nextCondLst>
            </p:seq>
            <p:seq concurrent="1" nextAc="seek">
              <p:cTn id="24" restart="whenNotActive" fill="hold" evtFilter="cancelBubble" nodeType="interactiveSeq">
                <p:stCondLst>
                  <p:cond evt="onClick" delay="0">
                    <p:tgtEl>
                      <p:spTgt spid="308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7"/>
                  </p:tgtEl>
                </p:cond>
              </p:nextCondLst>
            </p:seq>
            <p:seq concurrent="1" nextAc="seek">
              <p:cTn id="35" restart="whenNotActive" fill="hold" evtFilter="cancelBubble" nodeType="interactiveSeq">
                <p:stCondLst>
                  <p:cond evt="onClick" delay="0">
                    <p:tgtEl>
                      <p:spTgt spid="308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7"/>
                                        </p:tgtEl>
                                        <p:attrNameLst>
                                          <p:attrName>style.visibility</p:attrName>
                                        </p:attrNameLst>
                                      </p:cBhvr>
                                      <p:to>
                                        <p:strVal val="visible"/>
                                      </p:to>
                                    </p:set>
                                    <p:anim calcmode="lin" valueType="num">
                                      <p:cBhvr>
                                        <p:cTn id="40" dur="500" fill="hold"/>
                                        <p:tgtEl>
                                          <p:spTgt spid="3077"/>
                                        </p:tgtEl>
                                        <p:attrNameLst>
                                          <p:attrName>ppt_w</p:attrName>
                                        </p:attrNameLst>
                                      </p:cBhvr>
                                      <p:tavLst>
                                        <p:tav tm="0">
                                          <p:val>
                                            <p:fltVal val="0"/>
                                          </p:val>
                                        </p:tav>
                                        <p:tav tm="100000">
                                          <p:val>
                                            <p:strVal val="#ppt_w"/>
                                          </p:val>
                                        </p:tav>
                                      </p:tavLst>
                                    </p:anim>
                                    <p:anim calcmode="lin" valueType="num">
                                      <p:cBhvr>
                                        <p:cTn id="41" dur="500" fill="hold"/>
                                        <p:tgtEl>
                                          <p:spTgt spid="3077"/>
                                        </p:tgtEl>
                                        <p:attrNameLst>
                                          <p:attrName>ppt_h</p:attrName>
                                        </p:attrNameLst>
                                      </p:cBhvr>
                                      <p:tavLst>
                                        <p:tav tm="0">
                                          <p:val>
                                            <p:fltVal val="0"/>
                                          </p:val>
                                        </p:tav>
                                        <p:tav tm="100000">
                                          <p:val>
                                            <p:strVal val="#ppt_h"/>
                                          </p:val>
                                        </p:tav>
                                      </p:tavLst>
                                    </p:anim>
                                    <p:animEffect transition="in" filter="fade">
                                      <p:cBhvr>
                                        <p:cTn id="42" dur="500"/>
                                        <p:tgtEl>
                                          <p:spTgt spid="3077"/>
                                        </p:tgtEl>
                                      </p:cBhvr>
                                    </p:animEffect>
                                  </p:childTnLst>
                                </p:cTn>
                              </p:par>
                              <p:par>
                                <p:cTn id="43" presetID="22" presetClass="exit" presetSubtype="2" fill="hold" nodeType="withEffect">
                                  <p:stCondLst>
                                    <p:cond delay="0"/>
                                  </p:stCondLst>
                                  <p:childTnLst>
                                    <p:animEffect transition="out" filter="wipe(right)">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3E683D13-7FBB-61BB-D972-D7BFF6F90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AFFB4659-7971-8679-7A9F-09BBAF9979F5}"/>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45FBF09A-3DDF-AEFD-5D00-56E8ADAC32F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4.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Vùng</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biển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nước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ta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diện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tích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lang="en-US" sz="4400" dirty="0" err="1">
                <a:solidFill>
                  <a:prstClr val="black"/>
                </a:solidFill>
                <a:latin typeface="#9Slide05 Claudia" pitchFamily="2" charset="0"/>
              </a:rPr>
              <a:t>khoảng</a:t>
            </a:r>
            <a:r>
              <a:rPr lang="en-US" sz="4400" dirty="0">
                <a:solidFill>
                  <a:prstClr val="black"/>
                </a:solidFill>
                <a:latin typeface="#9Slide05 Claudia" pitchFamily="2" charset="0"/>
              </a:rPr>
              <a:t> </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937CF582-0E4A-B395-5918-2B80291C10BB}"/>
              </a:ext>
            </a:extLst>
          </p:cNvPr>
          <p:cNvSpPr/>
          <p:nvPr/>
        </p:nvSpPr>
        <p:spPr>
          <a:xfrm>
            <a:off x="11046494"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743A83E6-52FC-DE21-142A-EE7B15037295}"/>
              </a:ext>
            </a:extLst>
          </p:cNvPr>
          <p:cNvGrpSpPr/>
          <p:nvPr/>
        </p:nvGrpSpPr>
        <p:grpSpPr>
          <a:xfrm>
            <a:off x="6261594" y="3225948"/>
            <a:ext cx="2389909" cy="3194844"/>
            <a:chOff x="2334491" y="533400"/>
            <a:chExt cx="3990109" cy="5334000"/>
          </a:xfrm>
          <a:solidFill>
            <a:srgbClr val="7030A0"/>
          </a:solidFill>
        </p:grpSpPr>
        <p:sp>
          <p:nvSpPr>
            <p:cNvPr id="10" name="Snip 4">
              <a:extLst>
                <a:ext uri="{FF2B5EF4-FFF2-40B4-BE49-F238E27FC236}">
                  <a16:creationId xmlns:a16="http://schemas.microsoft.com/office/drawing/2014/main" id="{1BC0AC0C-C5E2-1491-3EEC-0A4B5A842D4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E4955DCD-410C-482D-3353-3854B1184446}"/>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6ECC01E-B691-24EA-7A74-5A404D4C95AF}"/>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2E5BAC7E-DC78-6EB2-F921-1657A10CCAB4}"/>
              </a:ext>
            </a:extLst>
          </p:cNvPr>
          <p:cNvGrpSpPr/>
          <p:nvPr/>
        </p:nvGrpSpPr>
        <p:grpSpPr>
          <a:xfrm>
            <a:off x="6646427" y="3636713"/>
            <a:ext cx="1636839" cy="2373313"/>
            <a:chOff x="2982190" y="1219200"/>
            <a:chExt cx="2732809" cy="3962400"/>
          </a:xfrm>
          <a:solidFill>
            <a:srgbClr val="7030A0"/>
          </a:solidFill>
        </p:grpSpPr>
        <p:sp>
          <p:nvSpPr>
            <p:cNvPr id="14" name="Rectangle 13">
              <a:extLst>
                <a:ext uri="{FF2B5EF4-FFF2-40B4-BE49-F238E27FC236}">
                  <a16:creationId xmlns:a16="http://schemas.microsoft.com/office/drawing/2014/main" id="{14ECBC24-7227-DF08-CDE5-1F7880C142DA}"/>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C5EC6E1-A39C-28F6-5B9A-2494076A4B38}"/>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79F08AD1-04D5-251B-C2C0-74806E42AC67}"/>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A9730418-2AE7-7380-674A-C1A24989EA3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5CC9721B-1168-CDCC-360C-1D1F9373889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58387234-55AA-8834-842A-DBEE28C1D83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F49A1057-937C-69A3-F9EA-7EFD39C97917}"/>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4EDCAC67-89F1-5BC0-F70A-D9107C582E85}"/>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1673C331-9990-459F-CA46-EF81CAABB823}"/>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AB0B34FA-6274-6BD6-3563-B99365B13B2F}"/>
              </a:ext>
            </a:extLst>
          </p:cNvPr>
          <p:cNvGrpSpPr/>
          <p:nvPr/>
        </p:nvGrpSpPr>
        <p:grpSpPr>
          <a:xfrm>
            <a:off x="577199" y="3186603"/>
            <a:ext cx="2389909" cy="3194844"/>
            <a:chOff x="2334491" y="533400"/>
            <a:chExt cx="3990109" cy="5334000"/>
          </a:xfrm>
          <a:solidFill>
            <a:srgbClr val="0070C0"/>
          </a:solidFill>
        </p:grpSpPr>
        <p:sp>
          <p:nvSpPr>
            <p:cNvPr id="24" name="Snip  11">
              <a:extLst>
                <a:ext uri="{FF2B5EF4-FFF2-40B4-BE49-F238E27FC236}">
                  <a16:creationId xmlns:a16="http://schemas.microsoft.com/office/drawing/2014/main" id="{3C97A51A-46E0-ECDE-3E51-1ADE4FA33DF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A39F5618-EC23-D7AB-2BE1-4EA08CF50B5E}"/>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ECD71642-7540-C4F1-BF9C-E69E66B7E30B}"/>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C344E8DF-BCA7-349E-577C-2F2290B993C5}"/>
              </a:ext>
            </a:extLst>
          </p:cNvPr>
          <p:cNvGrpSpPr/>
          <p:nvPr/>
        </p:nvGrpSpPr>
        <p:grpSpPr>
          <a:xfrm>
            <a:off x="962032" y="3597368"/>
            <a:ext cx="1636839" cy="2373313"/>
            <a:chOff x="2982190" y="1219200"/>
            <a:chExt cx="2732809" cy="3962400"/>
          </a:xfrm>
          <a:solidFill>
            <a:srgbClr val="0070C0"/>
          </a:solidFill>
        </p:grpSpPr>
        <p:sp>
          <p:nvSpPr>
            <p:cNvPr id="28" name="Rectangle 27">
              <a:extLst>
                <a:ext uri="{FF2B5EF4-FFF2-40B4-BE49-F238E27FC236}">
                  <a16:creationId xmlns:a16="http://schemas.microsoft.com/office/drawing/2014/main" id="{4D026C47-4986-DE9A-AF17-2C84D265264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28776730-7522-870A-A5A0-DE145DEDD88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1A23A70A-8503-4286-A5CC-17652C16726F}"/>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46D299E3-F005-8D76-B112-199B6C3021F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9CF72C5C-1E8A-24E5-73A6-2659EDF12D6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595F1763-1AB5-C85E-F781-53949304ED39}"/>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31D919DB-6033-8364-5EA1-F57803F8707F}"/>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AF784E73-9939-0B58-A6A6-4FE2D8FBBBD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E392E3AE-50DC-2BCB-2EEA-6F4B00F8BF9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E7DDE662-F436-8FBB-25E6-3DB96E687C6A}"/>
              </a:ext>
            </a:extLst>
          </p:cNvPr>
          <p:cNvPicPr>
            <a:picLocks noChangeAspect="1"/>
          </p:cNvPicPr>
          <p:nvPr/>
        </p:nvPicPr>
        <p:blipFill>
          <a:blip r:embed="rId6"/>
          <a:stretch>
            <a:fillRect/>
          </a:stretch>
        </p:blipFill>
        <p:spPr>
          <a:xfrm>
            <a:off x="6233756" y="3383615"/>
            <a:ext cx="2772698" cy="2772698"/>
          </a:xfrm>
          <a:prstGeom prst="rect">
            <a:avLst/>
          </a:prstGeom>
        </p:spPr>
      </p:pic>
      <p:pic>
        <p:nvPicPr>
          <p:cNvPr id="3078" name="Picture 3077">
            <a:hlinkClick r:id="" action="ppaction://noaction"/>
            <a:extLst>
              <a:ext uri="{FF2B5EF4-FFF2-40B4-BE49-F238E27FC236}">
                <a16:creationId xmlns:a16="http://schemas.microsoft.com/office/drawing/2014/main" id="{FE72F325-B309-7017-00F1-0E538C702F66}"/>
              </a:ext>
            </a:extLst>
          </p:cNvPr>
          <p:cNvPicPr>
            <a:picLocks noChangeAspect="1"/>
          </p:cNvPicPr>
          <p:nvPr/>
        </p:nvPicPr>
        <p:blipFill>
          <a:blip r:embed="rId7"/>
          <a:srcRect/>
          <a:stretch/>
        </p:blipFill>
        <p:spPr>
          <a:xfrm>
            <a:off x="3774190" y="3557227"/>
            <a:ext cx="1396080" cy="2575527"/>
          </a:xfrm>
          <a:prstGeom prst="rect">
            <a:avLst/>
          </a:prstGeom>
        </p:spPr>
      </p:pic>
      <p:pic>
        <p:nvPicPr>
          <p:cNvPr id="3079" name="Picture 3078">
            <a:hlinkClick r:id="" action="ppaction://noaction"/>
            <a:extLst>
              <a:ext uri="{FF2B5EF4-FFF2-40B4-BE49-F238E27FC236}">
                <a16:creationId xmlns:a16="http://schemas.microsoft.com/office/drawing/2014/main" id="{B6B2404D-5F5F-7B5A-003D-A7B6699C13C0}"/>
              </a:ext>
            </a:extLst>
          </p:cNvPr>
          <p:cNvPicPr>
            <a:picLocks noChangeAspect="1"/>
          </p:cNvPicPr>
          <p:nvPr/>
        </p:nvPicPr>
        <p:blipFill>
          <a:blip r:embed="rId8"/>
          <a:srcRect/>
          <a:stretch/>
        </p:blipFill>
        <p:spPr>
          <a:xfrm>
            <a:off x="9388109" y="3844412"/>
            <a:ext cx="2005303" cy="2494935"/>
          </a:xfrm>
          <a:prstGeom prst="rect">
            <a:avLst/>
          </a:prstGeom>
        </p:spPr>
      </p:pic>
      <p:pic>
        <p:nvPicPr>
          <p:cNvPr id="3081" name="Picture 3080">
            <a:hlinkClick r:id="" action="ppaction://noaction"/>
            <a:extLst>
              <a:ext uri="{FF2B5EF4-FFF2-40B4-BE49-F238E27FC236}">
                <a16:creationId xmlns:a16="http://schemas.microsoft.com/office/drawing/2014/main" id="{4C7336A0-7459-E812-D33F-7C49DDBD7EDD}"/>
              </a:ext>
            </a:extLst>
          </p:cNvPr>
          <p:cNvPicPr>
            <a:picLocks noChangeAspect="1"/>
          </p:cNvPicPr>
          <p:nvPr/>
        </p:nvPicPr>
        <p:blipFill>
          <a:blip r:embed="rId9"/>
          <a:srcRect/>
          <a:stretch/>
        </p:blipFill>
        <p:spPr>
          <a:xfrm>
            <a:off x="984986" y="3460632"/>
            <a:ext cx="1791356" cy="2579221"/>
          </a:xfrm>
          <a:prstGeom prst="rect">
            <a:avLst/>
          </a:prstGeom>
        </p:spPr>
      </p:pic>
      <p:sp>
        <p:nvSpPr>
          <p:cNvPr id="3082" name="Rectangle: Rounded Corners 3081">
            <a:extLst>
              <a:ext uri="{FF2B5EF4-FFF2-40B4-BE49-F238E27FC236}">
                <a16:creationId xmlns:a16="http://schemas.microsoft.com/office/drawing/2014/main" id="{130B5E48-EF68-0F00-E4A3-616FAEEDA0E5}"/>
              </a:ext>
            </a:extLst>
          </p:cNvPr>
          <p:cNvSpPr/>
          <p:nvPr/>
        </p:nvSpPr>
        <p:spPr>
          <a:xfrm>
            <a:off x="393880"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 2</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3" name="Rectangle: Rounded Corners 3082">
            <a:extLst>
              <a:ext uri="{FF2B5EF4-FFF2-40B4-BE49-F238E27FC236}">
                <a16:creationId xmlns:a16="http://schemas.microsoft.com/office/drawing/2014/main" id="{FEF64C24-0F0A-C55E-81A2-FA00CCA3750C}"/>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B. 3</a:t>
            </a:r>
            <a:r>
              <a:rPr lang="vi-VN"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400" b="1" dirty="0">
              <a:solidFill>
                <a:prstClr val="black"/>
              </a:solidFill>
              <a:latin typeface="Cambria" panose="02040503050406030204" pitchFamily="18" charset="0"/>
              <a:ea typeface="Cambria" panose="02040503050406030204" pitchFamily="18" charset="0"/>
            </a:endParaRPr>
          </a:p>
        </p:txBody>
      </p:sp>
      <p:sp>
        <p:nvSpPr>
          <p:cNvPr id="3084" name="Rectangle: Rounded Corners 3083">
            <a:extLst>
              <a:ext uri="{FF2B5EF4-FFF2-40B4-BE49-F238E27FC236}">
                <a16:creationId xmlns:a16="http://schemas.microsoft.com/office/drawing/2014/main" id="{E95E1E52-06A0-5589-90B4-B7A20462B621}"/>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C. </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5" name="Rectangle: Rounded Corners 3084">
            <a:extLst>
              <a:ext uri="{FF2B5EF4-FFF2-40B4-BE49-F238E27FC236}">
                <a16:creationId xmlns:a16="http://schemas.microsoft.com/office/drawing/2014/main" id="{A3AFBA7E-2DBC-1B23-E1DD-3D23C671F9DD}"/>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D. 4</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7327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anim calcmode="lin" valueType="num">
                                      <p:cBhvr>
                                        <p:cTn id="7" dur="500" fill="hold"/>
                                        <p:tgtEl>
                                          <p:spTgt spid="3081"/>
                                        </p:tgtEl>
                                        <p:attrNameLst>
                                          <p:attrName>ppt_w</p:attrName>
                                        </p:attrNameLst>
                                      </p:cBhvr>
                                      <p:tavLst>
                                        <p:tav tm="0">
                                          <p:val>
                                            <p:fltVal val="0"/>
                                          </p:val>
                                        </p:tav>
                                        <p:tav tm="100000">
                                          <p:val>
                                            <p:strVal val="#ppt_w"/>
                                          </p:val>
                                        </p:tav>
                                      </p:tavLst>
                                    </p:anim>
                                    <p:anim calcmode="lin" valueType="num">
                                      <p:cBhvr>
                                        <p:cTn id="8" dur="500" fill="hold"/>
                                        <p:tgtEl>
                                          <p:spTgt spid="3081"/>
                                        </p:tgtEl>
                                        <p:attrNameLst>
                                          <p:attrName>ppt_h</p:attrName>
                                        </p:attrNameLst>
                                      </p:cBhvr>
                                      <p:tavLst>
                                        <p:tav tm="0">
                                          <p:val>
                                            <p:fltVal val="0"/>
                                          </p:val>
                                        </p:tav>
                                        <p:tav tm="100000">
                                          <p:val>
                                            <p:strVal val="#ppt_h"/>
                                          </p:val>
                                        </p:tav>
                                      </p:tavLst>
                                    </p:anim>
                                    <p:animEffect transition="in" filter="fade">
                                      <p:cBhvr>
                                        <p:cTn id="9" dur="500"/>
                                        <p:tgtEl>
                                          <p:spTgt spid="3081"/>
                                        </p:tgtEl>
                                      </p:cBhvr>
                                    </p:animEffect>
                                  </p:childTnLst>
                                </p:cTn>
                              </p:par>
                              <p:par>
                                <p:cTn id="10" presetID="22" presetClass="exit" presetSubtype="2" fill="hold" nodeType="withEffect">
                                  <p:stCondLst>
                                    <p:cond delay="0"/>
                                  </p:stCondLst>
                                  <p:childTnLst>
                                    <p:animEffect transition="out" filter="wipe(right)">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2"/>
                  </p:tgtEl>
                </p:cond>
              </p:nextCondLst>
            </p:seq>
            <p:seq concurrent="1" nextAc="seek">
              <p:cTn id="13" restart="whenNotActive" fill="hold" evtFilter="cancelBubble" nodeType="interactiveSeq">
                <p:stCondLst>
                  <p:cond evt="onClick" delay="0">
                    <p:tgtEl>
                      <p:spTgt spid="308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8"/>
                                        </p:tgtEl>
                                        <p:attrNameLst>
                                          <p:attrName>style.visibility</p:attrName>
                                        </p:attrNameLst>
                                      </p:cBhvr>
                                      <p:to>
                                        <p:strVal val="visible"/>
                                      </p:to>
                                    </p:set>
                                    <p:anim calcmode="lin" valueType="num">
                                      <p:cBhvr>
                                        <p:cTn id="18" dur="500" fill="hold"/>
                                        <p:tgtEl>
                                          <p:spTgt spid="3078"/>
                                        </p:tgtEl>
                                        <p:attrNameLst>
                                          <p:attrName>ppt_w</p:attrName>
                                        </p:attrNameLst>
                                      </p:cBhvr>
                                      <p:tavLst>
                                        <p:tav tm="0">
                                          <p:val>
                                            <p:fltVal val="0"/>
                                          </p:val>
                                        </p:tav>
                                        <p:tav tm="100000">
                                          <p:val>
                                            <p:strVal val="#ppt_w"/>
                                          </p:val>
                                        </p:tav>
                                      </p:tavLst>
                                    </p:anim>
                                    <p:anim calcmode="lin" valueType="num">
                                      <p:cBhvr>
                                        <p:cTn id="19" dur="500" fill="hold"/>
                                        <p:tgtEl>
                                          <p:spTgt spid="3078"/>
                                        </p:tgtEl>
                                        <p:attrNameLst>
                                          <p:attrName>ppt_h</p:attrName>
                                        </p:attrNameLst>
                                      </p:cBhvr>
                                      <p:tavLst>
                                        <p:tav tm="0">
                                          <p:val>
                                            <p:fltVal val="0"/>
                                          </p:val>
                                        </p:tav>
                                        <p:tav tm="100000">
                                          <p:val>
                                            <p:strVal val="#ppt_h"/>
                                          </p:val>
                                        </p:tav>
                                      </p:tavLst>
                                    </p:anim>
                                    <p:animEffect transition="in" filter="fade">
                                      <p:cBhvr>
                                        <p:cTn id="20" dur="500"/>
                                        <p:tgtEl>
                                          <p:spTgt spid="3078"/>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3"/>
                  </p:tgtEl>
                </p:cond>
              </p:nextCondLst>
            </p:seq>
            <p:seq concurrent="1" nextAc="seek">
              <p:cTn id="24" restart="whenNotActive" fill="hold" evtFilter="cancelBubble" nodeType="interactiveSeq">
                <p:stCondLst>
                  <p:cond evt="onClick" delay="0">
                    <p:tgtEl>
                      <p:spTgt spid="3084"/>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7"/>
                                        </p:tgtEl>
                                        <p:attrNameLst>
                                          <p:attrName>style.visibility</p:attrName>
                                        </p:attrNameLst>
                                      </p:cBhvr>
                                      <p:to>
                                        <p:strVal val="visible"/>
                                      </p:to>
                                    </p:set>
                                    <p:anim calcmode="lin" valueType="num">
                                      <p:cBhvr>
                                        <p:cTn id="29" dur="500" fill="hold"/>
                                        <p:tgtEl>
                                          <p:spTgt spid="3077"/>
                                        </p:tgtEl>
                                        <p:attrNameLst>
                                          <p:attrName>ppt_w</p:attrName>
                                        </p:attrNameLst>
                                      </p:cBhvr>
                                      <p:tavLst>
                                        <p:tav tm="0">
                                          <p:val>
                                            <p:fltVal val="0"/>
                                          </p:val>
                                        </p:tav>
                                        <p:tav tm="100000">
                                          <p:val>
                                            <p:strVal val="#ppt_w"/>
                                          </p:val>
                                        </p:tav>
                                      </p:tavLst>
                                    </p:anim>
                                    <p:anim calcmode="lin" valueType="num">
                                      <p:cBhvr>
                                        <p:cTn id="30" dur="500" fill="hold"/>
                                        <p:tgtEl>
                                          <p:spTgt spid="3077"/>
                                        </p:tgtEl>
                                        <p:attrNameLst>
                                          <p:attrName>ppt_h</p:attrName>
                                        </p:attrNameLst>
                                      </p:cBhvr>
                                      <p:tavLst>
                                        <p:tav tm="0">
                                          <p:val>
                                            <p:fltVal val="0"/>
                                          </p:val>
                                        </p:tav>
                                        <p:tav tm="100000">
                                          <p:val>
                                            <p:strVal val="#ppt_h"/>
                                          </p:val>
                                        </p:tav>
                                      </p:tavLst>
                                    </p:anim>
                                    <p:animEffect transition="in" filter="fade">
                                      <p:cBhvr>
                                        <p:cTn id="31" dur="500"/>
                                        <p:tgtEl>
                                          <p:spTgt spid="3077"/>
                                        </p:tgtEl>
                                      </p:cBhvr>
                                    </p:animEffect>
                                  </p:childTnLst>
                                </p:cTn>
                              </p:par>
                              <p:par>
                                <p:cTn id="32" presetID="22" presetClass="exit" presetSubtype="2" fill="hold" nodeType="withEffect">
                                  <p:stCondLst>
                                    <p:cond delay="0"/>
                                  </p:stCondLst>
                                  <p:childTnLst>
                                    <p:animEffect transition="out" filter="wipe(right)">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4"/>
                  </p:tgtEl>
                </p:cond>
              </p:nextCondLst>
            </p:seq>
            <p:seq concurrent="1" nextAc="seek">
              <p:cTn id="35" restart="whenNotActive" fill="hold" evtFilter="cancelBubble" nodeType="interactiveSeq">
                <p:stCondLst>
                  <p:cond evt="onClick" delay="0">
                    <p:tgtEl>
                      <p:spTgt spid="308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9"/>
                                        </p:tgtEl>
                                        <p:attrNameLst>
                                          <p:attrName>style.visibility</p:attrName>
                                        </p:attrNameLst>
                                      </p:cBhvr>
                                      <p:to>
                                        <p:strVal val="visible"/>
                                      </p:to>
                                    </p:set>
                                    <p:anim calcmode="lin" valueType="num">
                                      <p:cBhvr>
                                        <p:cTn id="40" dur="500" fill="hold"/>
                                        <p:tgtEl>
                                          <p:spTgt spid="3079"/>
                                        </p:tgtEl>
                                        <p:attrNameLst>
                                          <p:attrName>ppt_w</p:attrName>
                                        </p:attrNameLst>
                                      </p:cBhvr>
                                      <p:tavLst>
                                        <p:tav tm="0">
                                          <p:val>
                                            <p:fltVal val="0"/>
                                          </p:val>
                                        </p:tav>
                                        <p:tav tm="100000">
                                          <p:val>
                                            <p:strVal val="#ppt_w"/>
                                          </p:val>
                                        </p:tav>
                                      </p:tavLst>
                                    </p:anim>
                                    <p:anim calcmode="lin" valueType="num">
                                      <p:cBhvr>
                                        <p:cTn id="41" dur="500" fill="hold"/>
                                        <p:tgtEl>
                                          <p:spTgt spid="3079"/>
                                        </p:tgtEl>
                                        <p:attrNameLst>
                                          <p:attrName>ppt_h</p:attrName>
                                        </p:attrNameLst>
                                      </p:cBhvr>
                                      <p:tavLst>
                                        <p:tav tm="0">
                                          <p:val>
                                            <p:fltVal val="0"/>
                                          </p:val>
                                        </p:tav>
                                        <p:tav tm="100000">
                                          <p:val>
                                            <p:strVal val="#ppt_h"/>
                                          </p:val>
                                        </p:tav>
                                      </p:tavLst>
                                    </p:anim>
                                    <p:animEffect transition="in" filter="fade">
                                      <p:cBhvr>
                                        <p:cTn id="42" dur="500"/>
                                        <p:tgtEl>
                                          <p:spTgt spid="3079"/>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192495-4087-FB87-C3B3-6D82939BC18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5A78850E-E841-40C9-8F4D-9051FCDF8429}"/>
              </a:ext>
            </a:extLst>
          </p:cNvPr>
          <p:cNvSpPr/>
          <p:nvPr/>
        </p:nvSpPr>
        <p:spPr>
          <a:xfrm>
            <a:off x="85060" y="381000"/>
            <a:ext cx="8601740" cy="5105400"/>
          </a:xfrm>
          <a:custGeom>
            <a:avLst/>
            <a:gdLst>
              <a:gd name="connsiteX0" fmla="*/ 0 w 8601740"/>
              <a:gd name="connsiteY0" fmla="*/ 850917 h 5105400"/>
              <a:gd name="connsiteX1" fmla="*/ 850917 w 8601740"/>
              <a:gd name="connsiteY1" fmla="*/ 0 h 5105400"/>
              <a:gd name="connsiteX2" fmla="*/ 1494908 w 8601740"/>
              <a:gd name="connsiteY2" fmla="*/ 0 h 5105400"/>
              <a:gd name="connsiteX3" fmla="*/ 1931902 w 8601740"/>
              <a:gd name="connsiteY3" fmla="*/ 0 h 5105400"/>
              <a:gd name="connsiteX4" fmla="*/ 2368896 w 8601740"/>
              <a:gd name="connsiteY4" fmla="*/ 0 h 5105400"/>
              <a:gd name="connsiteX5" fmla="*/ 2943888 w 8601740"/>
              <a:gd name="connsiteY5" fmla="*/ 0 h 5105400"/>
              <a:gd name="connsiteX6" fmla="*/ 3656879 w 8601740"/>
              <a:gd name="connsiteY6" fmla="*/ 0 h 5105400"/>
              <a:gd name="connsiteX7" fmla="*/ 4162872 w 8601740"/>
              <a:gd name="connsiteY7" fmla="*/ 0 h 5105400"/>
              <a:gd name="connsiteX8" fmla="*/ 4530867 w 8601740"/>
              <a:gd name="connsiteY8" fmla="*/ 0 h 5105400"/>
              <a:gd name="connsiteX9" fmla="*/ 5105859 w 8601740"/>
              <a:gd name="connsiteY9" fmla="*/ 0 h 5105400"/>
              <a:gd name="connsiteX10" fmla="*/ 5680851 w 8601740"/>
              <a:gd name="connsiteY10" fmla="*/ 0 h 5105400"/>
              <a:gd name="connsiteX11" fmla="*/ 6324842 w 8601740"/>
              <a:gd name="connsiteY11" fmla="*/ 0 h 5105400"/>
              <a:gd name="connsiteX12" fmla="*/ 6692837 w 8601740"/>
              <a:gd name="connsiteY12" fmla="*/ 0 h 5105400"/>
              <a:gd name="connsiteX13" fmla="*/ 7060832 w 8601740"/>
              <a:gd name="connsiteY13" fmla="*/ 0 h 5105400"/>
              <a:gd name="connsiteX14" fmla="*/ 7750823 w 8601740"/>
              <a:gd name="connsiteY14" fmla="*/ 0 h 5105400"/>
              <a:gd name="connsiteX15" fmla="*/ 8601740 w 8601740"/>
              <a:gd name="connsiteY15" fmla="*/ 850917 h 5105400"/>
              <a:gd name="connsiteX16" fmla="*/ 8601740 w 8601740"/>
              <a:gd name="connsiteY16" fmla="*/ 1452214 h 5105400"/>
              <a:gd name="connsiteX17" fmla="*/ 8601740 w 8601740"/>
              <a:gd name="connsiteY17" fmla="*/ 2019475 h 5105400"/>
              <a:gd name="connsiteX18" fmla="*/ 8601740 w 8601740"/>
              <a:gd name="connsiteY18" fmla="*/ 2552700 h 5105400"/>
              <a:gd name="connsiteX19" fmla="*/ 8601740 w 8601740"/>
              <a:gd name="connsiteY19" fmla="*/ 3051890 h 5105400"/>
              <a:gd name="connsiteX20" fmla="*/ 8601740 w 8601740"/>
              <a:gd name="connsiteY20" fmla="*/ 3653186 h 5105400"/>
              <a:gd name="connsiteX21" fmla="*/ 8601740 w 8601740"/>
              <a:gd name="connsiteY21" fmla="*/ 4254483 h 5105400"/>
              <a:gd name="connsiteX22" fmla="*/ 7750823 w 8601740"/>
              <a:gd name="connsiteY22" fmla="*/ 5105400 h 5105400"/>
              <a:gd name="connsiteX23" fmla="*/ 7106832 w 8601740"/>
              <a:gd name="connsiteY23" fmla="*/ 5105400 h 5105400"/>
              <a:gd name="connsiteX24" fmla="*/ 6669838 w 8601740"/>
              <a:gd name="connsiteY24" fmla="*/ 5105400 h 5105400"/>
              <a:gd name="connsiteX25" fmla="*/ 6301843 w 8601740"/>
              <a:gd name="connsiteY25" fmla="*/ 5105400 h 5105400"/>
              <a:gd name="connsiteX26" fmla="*/ 5726851 w 8601740"/>
              <a:gd name="connsiteY26" fmla="*/ 5105400 h 5105400"/>
              <a:gd name="connsiteX27" fmla="*/ 5289857 w 8601740"/>
              <a:gd name="connsiteY27" fmla="*/ 5105400 h 5105400"/>
              <a:gd name="connsiteX28" fmla="*/ 4714864 w 8601740"/>
              <a:gd name="connsiteY28" fmla="*/ 5105400 h 5105400"/>
              <a:gd name="connsiteX29" fmla="*/ 4208871 w 8601740"/>
              <a:gd name="connsiteY29" fmla="*/ 5105400 h 5105400"/>
              <a:gd name="connsiteX30" fmla="*/ 3564880 w 8601740"/>
              <a:gd name="connsiteY30" fmla="*/ 5105400 h 5105400"/>
              <a:gd name="connsiteX31" fmla="*/ 2851890 w 8601740"/>
              <a:gd name="connsiteY31" fmla="*/ 5105400 h 5105400"/>
              <a:gd name="connsiteX32" fmla="*/ 2138899 w 8601740"/>
              <a:gd name="connsiteY32" fmla="*/ 5105400 h 5105400"/>
              <a:gd name="connsiteX33" fmla="*/ 1494908 w 8601740"/>
              <a:gd name="connsiteY33" fmla="*/ 5105400 h 5105400"/>
              <a:gd name="connsiteX34" fmla="*/ 850917 w 8601740"/>
              <a:gd name="connsiteY34" fmla="*/ 5105400 h 5105400"/>
              <a:gd name="connsiteX35" fmla="*/ 0 w 8601740"/>
              <a:gd name="connsiteY35" fmla="*/ 4254483 h 5105400"/>
              <a:gd name="connsiteX36" fmla="*/ 0 w 8601740"/>
              <a:gd name="connsiteY36" fmla="*/ 3653186 h 5105400"/>
              <a:gd name="connsiteX37" fmla="*/ 0 w 8601740"/>
              <a:gd name="connsiteY37" fmla="*/ 3119961 h 5105400"/>
              <a:gd name="connsiteX38" fmla="*/ 0 w 8601740"/>
              <a:gd name="connsiteY38" fmla="*/ 2552700 h 5105400"/>
              <a:gd name="connsiteX39" fmla="*/ 0 w 8601740"/>
              <a:gd name="connsiteY39" fmla="*/ 1951403 h 5105400"/>
              <a:gd name="connsiteX40" fmla="*/ 0 w 8601740"/>
              <a:gd name="connsiteY40" fmla="*/ 850917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01740" h="5105400" fill="none" extrusionOk="0">
                <a:moveTo>
                  <a:pt x="0" y="850917"/>
                </a:moveTo>
                <a:cubicBezTo>
                  <a:pt x="-27603" y="402128"/>
                  <a:pt x="301017" y="-17841"/>
                  <a:pt x="850917" y="0"/>
                </a:cubicBezTo>
                <a:cubicBezTo>
                  <a:pt x="1149572" y="-18571"/>
                  <a:pt x="1176850" y="38428"/>
                  <a:pt x="1494908" y="0"/>
                </a:cubicBezTo>
                <a:cubicBezTo>
                  <a:pt x="1812966" y="-38428"/>
                  <a:pt x="1782590" y="20592"/>
                  <a:pt x="1931902" y="0"/>
                </a:cubicBezTo>
                <a:cubicBezTo>
                  <a:pt x="2081214" y="-20592"/>
                  <a:pt x="2210772" y="37214"/>
                  <a:pt x="2368896" y="0"/>
                </a:cubicBezTo>
                <a:cubicBezTo>
                  <a:pt x="2527020" y="-37214"/>
                  <a:pt x="2712471" y="59346"/>
                  <a:pt x="2943888" y="0"/>
                </a:cubicBezTo>
                <a:cubicBezTo>
                  <a:pt x="3175305" y="-59346"/>
                  <a:pt x="3453829" y="10917"/>
                  <a:pt x="3656879" y="0"/>
                </a:cubicBezTo>
                <a:cubicBezTo>
                  <a:pt x="3859929" y="-10917"/>
                  <a:pt x="3926554" y="24956"/>
                  <a:pt x="4162872" y="0"/>
                </a:cubicBezTo>
                <a:cubicBezTo>
                  <a:pt x="4399190" y="-24956"/>
                  <a:pt x="4392553" y="25719"/>
                  <a:pt x="4530867" y="0"/>
                </a:cubicBezTo>
                <a:cubicBezTo>
                  <a:pt x="4669181" y="-25719"/>
                  <a:pt x="4857157" y="57868"/>
                  <a:pt x="5105859" y="0"/>
                </a:cubicBezTo>
                <a:cubicBezTo>
                  <a:pt x="5354561" y="-57868"/>
                  <a:pt x="5551511" y="47823"/>
                  <a:pt x="5680851" y="0"/>
                </a:cubicBezTo>
                <a:cubicBezTo>
                  <a:pt x="5810191" y="-47823"/>
                  <a:pt x="6045237" y="53886"/>
                  <a:pt x="6324842" y="0"/>
                </a:cubicBezTo>
                <a:cubicBezTo>
                  <a:pt x="6604447" y="-53886"/>
                  <a:pt x="6616626" y="15426"/>
                  <a:pt x="6692837" y="0"/>
                </a:cubicBezTo>
                <a:cubicBezTo>
                  <a:pt x="6769049" y="-15426"/>
                  <a:pt x="6899013" y="14525"/>
                  <a:pt x="7060832" y="0"/>
                </a:cubicBezTo>
                <a:cubicBezTo>
                  <a:pt x="7222651" y="-14525"/>
                  <a:pt x="7567092" y="29475"/>
                  <a:pt x="7750823" y="0"/>
                </a:cubicBezTo>
                <a:cubicBezTo>
                  <a:pt x="8139727" y="58358"/>
                  <a:pt x="8589874" y="438264"/>
                  <a:pt x="8601740" y="850917"/>
                </a:cubicBezTo>
                <a:cubicBezTo>
                  <a:pt x="8631708" y="1046258"/>
                  <a:pt x="8561619" y="1243092"/>
                  <a:pt x="8601740" y="1452214"/>
                </a:cubicBezTo>
                <a:cubicBezTo>
                  <a:pt x="8641861" y="1661336"/>
                  <a:pt x="8568455" y="1899133"/>
                  <a:pt x="8601740" y="2019475"/>
                </a:cubicBezTo>
                <a:cubicBezTo>
                  <a:pt x="8635025" y="2139817"/>
                  <a:pt x="8580310" y="2406300"/>
                  <a:pt x="8601740" y="2552700"/>
                </a:cubicBezTo>
                <a:cubicBezTo>
                  <a:pt x="8623170" y="2699100"/>
                  <a:pt x="8550794" y="2820631"/>
                  <a:pt x="8601740" y="3051890"/>
                </a:cubicBezTo>
                <a:cubicBezTo>
                  <a:pt x="8652686" y="3283149"/>
                  <a:pt x="8587771" y="3481560"/>
                  <a:pt x="8601740" y="3653186"/>
                </a:cubicBezTo>
                <a:cubicBezTo>
                  <a:pt x="8615709" y="3824812"/>
                  <a:pt x="8576510" y="4056476"/>
                  <a:pt x="8601740" y="4254483"/>
                </a:cubicBezTo>
                <a:cubicBezTo>
                  <a:pt x="8624047" y="4655661"/>
                  <a:pt x="8168628" y="5119171"/>
                  <a:pt x="7750823" y="5105400"/>
                </a:cubicBezTo>
                <a:cubicBezTo>
                  <a:pt x="7468005" y="5129325"/>
                  <a:pt x="7362148" y="5068765"/>
                  <a:pt x="7106832" y="5105400"/>
                </a:cubicBezTo>
                <a:cubicBezTo>
                  <a:pt x="6851516" y="5142035"/>
                  <a:pt x="6836691" y="5054926"/>
                  <a:pt x="6669838" y="5105400"/>
                </a:cubicBezTo>
                <a:cubicBezTo>
                  <a:pt x="6502985" y="5155874"/>
                  <a:pt x="6376031" y="5070582"/>
                  <a:pt x="6301843" y="5105400"/>
                </a:cubicBezTo>
                <a:cubicBezTo>
                  <a:pt x="6227655" y="5140218"/>
                  <a:pt x="5915516" y="5072140"/>
                  <a:pt x="5726851" y="5105400"/>
                </a:cubicBezTo>
                <a:cubicBezTo>
                  <a:pt x="5538186" y="5138660"/>
                  <a:pt x="5460374" y="5058011"/>
                  <a:pt x="5289857" y="5105400"/>
                </a:cubicBezTo>
                <a:cubicBezTo>
                  <a:pt x="5119340" y="5152789"/>
                  <a:pt x="4988331" y="5105313"/>
                  <a:pt x="4714864" y="5105400"/>
                </a:cubicBezTo>
                <a:cubicBezTo>
                  <a:pt x="4441397" y="5105487"/>
                  <a:pt x="4363339" y="5067940"/>
                  <a:pt x="4208871" y="5105400"/>
                </a:cubicBezTo>
                <a:cubicBezTo>
                  <a:pt x="4054403" y="5142860"/>
                  <a:pt x="3771870" y="5052259"/>
                  <a:pt x="3564880" y="5105400"/>
                </a:cubicBezTo>
                <a:cubicBezTo>
                  <a:pt x="3357890" y="5158541"/>
                  <a:pt x="3157600" y="5055700"/>
                  <a:pt x="2851890" y="5105400"/>
                </a:cubicBezTo>
                <a:cubicBezTo>
                  <a:pt x="2546180" y="5155100"/>
                  <a:pt x="2457849" y="5037466"/>
                  <a:pt x="2138899" y="5105400"/>
                </a:cubicBezTo>
                <a:cubicBezTo>
                  <a:pt x="1819949" y="5173334"/>
                  <a:pt x="1634643" y="5054047"/>
                  <a:pt x="1494908" y="5105400"/>
                </a:cubicBezTo>
                <a:cubicBezTo>
                  <a:pt x="1355173" y="5156753"/>
                  <a:pt x="1065417" y="5044222"/>
                  <a:pt x="850917" y="5105400"/>
                </a:cubicBezTo>
                <a:cubicBezTo>
                  <a:pt x="400179" y="5083836"/>
                  <a:pt x="-76216" y="4665012"/>
                  <a:pt x="0" y="4254483"/>
                </a:cubicBezTo>
                <a:cubicBezTo>
                  <a:pt x="-2208" y="3982636"/>
                  <a:pt x="43184" y="3785020"/>
                  <a:pt x="0" y="3653186"/>
                </a:cubicBezTo>
                <a:cubicBezTo>
                  <a:pt x="-43184" y="3521352"/>
                  <a:pt x="12018" y="3341595"/>
                  <a:pt x="0" y="3119961"/>
                </a:cubicBezTo>
                <a:cubicBezTo>
                  <a:pt x="-12018" y="2898327"/>
                  <a:pt x="51384" y="2794939"/>
                  <a:pt x="0" y="2552700"/>
                </a:cubicBezTo>
                <a:cubicBezTo>
                  <a:pt x="-51384" y="2310461"/>
                  <a:pt x="12993" y="2164210"/>
                  <a:pt x="0" y="1951403"/>
                </a:cubicBezTo>
                <a:cubicBezTo>
                  <a:pt x="-12993" y="1738596"/>
                  <a:pt x="104452" y="1075463"/>
                  <a:pt x="0" y="850917"/>
                </a:cubicBezTo>
                <a:close/>
              </a:path>
              <a:path w="8601740" h="5105400" stroke="0" extrusionOk="0">
                <a:moveTo>
                  <a:pt x="0" y="850917"/>
                </a:moveTo>
                <a:cubicBezTo>
                  <a:pt x="123663" y="411878"/>
                  <a:pt x="452168" y="-52315"/>
                  <a:pt x="850917" y="0"/>
                </a:cubicBezTo>
                <a:cubicBezTo>
                  <a:pt x="1037598" y="-50344"/>
                  <a:pt x="1324219" y="60751"/>
                  <a:pt x="1563907" y="0"/>
                </a:cubicBezTo>
                <a:cubicBezTo>
                  <a:pt x="1803595" y="-60751"/>
                  <a:pt x="1826297" y="28506"/>
                  <a:pt x="1931902" y="0"/>
                </a:cubicBezTo>
                <a:cubicBezTo>
                  <a:pt x="2037507" y="-28506"/>
                  <a:pt x="2430066" y="24735"/>
                  <a:pt x="2644893" y="0"/>
                </a:cubicBezTo>
                <a:cubicBezTo>
                  <a:pt x="2859720" y="-24735"/>
                  <a:pt x="2978745" y="49636"/>
                  <a:pt x="3288884" y="0"/>
                </a:cubicBezTo>
                <a:cubicBezTo>
                  <a:pt x="3599023" y="-49636"/>
                  <a:pt x="3681994" y="52793"/>
                  <a:pt x="3932875" y="0"/>
                </a:cubicBezTo>
                <a:cubicBezTo>
                  <a:pt x="4183756" y="-52793"/>
                  <a:pt x="4379154" y="13885"/>
                  <a:pt x="4576866" y="0"/>
                </a:cubicBezTo>
                <a:cubicBezTo>
                  <a:pt x="4774578" y="-13885"/>
                  <a:pt x="5128995" y="3084"/>
                  <a:pt x="5289857" y="0"/>
                </a:cubicBezTo>
                <a:cubicBezTo>
                  <a:pt x="5450719" y="-3084"/>
                  <a:pt x="5615879" y="24947"/>
                  <a:pt x="5864849" y="0"/>
                </a:cubicBezTo>
                <a:cubicBezTo>
                  <a:pt x="6113819" y="-24947"/>
                  <a:pt x="6101405" y="38885"/>
                  <a:pt x="6232844" y="0"/>
                </a:cubicBezTo>
                <a:cubicBezTo>
                  <a:pt x="6364284" y="-38885"/>
                  <a:pt x="6616402" y="37465"/>
                  <a:pt x="6876835" y="0"/>
                </a:cubicBezTo>
                <a:cubicBezTo>
                  <a:pt x="7137268" y="-37465"/>
                  <a:pt x="7331956" y="81825"/>
                  <a:pt x="7750823" y="0"/>
                </a:cubicBezTo>
                <a:cubicBezTo>
                  <a:pt x="8292388" y="27047"/>
                  <a:pt x="8679971" y="375571"/>
                  <a:pt x="8601740" y="850917"/>
                </a:cubicBezTo>
                <a:cubicBezTo>
                  <a:pt x="8646765" y="1070230"/>
                  <a:pt x="8576867" y="1138991"/>
                  <a:pt x="8601740" y="1316071"/>
                </a:cubicBezTo>
                <a:cubicBezTo>
                  <a:pt x="8626613" y="1493151"/>
                  <a:pt x="8563932" y="1655245"/>
                  <a:pt x="8601740" y="1849296"/>
                </a:cubicBezTo>
                <a:cubicBezTo>
                  <a:pt x="8639548" y="2043348"/>
                  <a:pt x="8577235" y="2194711"/>
                  <a:pt x="8601740" y="2382522"/>
                </a:cubicBezTo>
                <a:cubicBezTo>
                  <a:pt x="8626245" y="2570333"/>
                  <a:pt x="8578210" y="2720362"/>
                  <a:pt x="8601740" y="2847676"/>
                </a:cubicBezTo>
                <a:cubicBezTo>
                  <a:pt x="8625270" y="2974990"/>
                  <a:pt x="8597478" y="3139542"/>
                  <a:pt x="8601740" y="3380901"/>
                </a:cubicBezTo>
                <a:cubicBezTo>
                  <a:pt x="8606002" y="3622261"/>
                  <a:pt x="8566405" y="3857324"/>
                  <a:pt x="8601740" y="4254483"/>
                </a:cubicBezTo>
                <a:cubicBezTo>
                  <a:pt x="8549110" y="4788437"/>
                  <a:pt x="8248987" y="5064282"/>
                  <a:pt x="7750823" y="5105400"/>
                </a:cubicBezTo>
                <a:cubicBezTo>
                  <a:pt x="7557793" y="5155127"/>
                  <a:pt x="7492411" y="5101711"/>
                  <a:pt x="7313829" y="5105400"/>
                </a:cubicBezTo>
                <a:cubicBezTo>
                  <a:pt x="7135247" y="5109089"/>
                  <a:pt x="6911952" y="5078930"/>
                  <a:pt x="6600839" y="5105400"/>
                </a:cubicBezTo>
                <a:cubicBezTo>
                  <a:pt x="6289726" y="5131870"/>
                  <a:pt x="6401523" y="5096995"/>
                  <a:pt x="6232844" y="5105400"/>
                </a:cubicBezTo>
                <a:cubicBezTo>
                  <a:pt x="6064166" y="5113805"/>
                  <a:pt x="5966389" y="5096834"/>
                  <a:pt x="5864849" y="5105400"/>
                </a:cubicBezTo>
                <a:cubicBezTo>
                  <a:pt x="5763310" y="5113966"/>
                  <a:pt x="5399100" y="5104651"/>
                  <a:pt x="5220857" y="5105400"/>
                </a:cubicBezTo>
                <a:cubicBezTo>
                  <a:pt x="5042614" y="5106149"/>
                  <a:pt x="4997486" y="5105072"/>
                  <a:pt x="4852862" y="5105400"/>
                </a:cubicBezTo>
                <a:cubicBezTo>
                  <a:pt x="4708238" y="5105728"/>
                  <a:pt x="4368538" y="5091504"/>
                  <a:pt x="4208871" y="5105400"/>
                </a:cubicBezTo>
                <a:cubicBezTo>
                  <a:pt x="4049204" y="5119296"/>
                  <a:pt x="3912549" y="5061554"/>
                  <a:pt x="3771877" y="5105400"/>
                </a:cubicBezTo>
                <a:cubicBezTo>
                  <a:pt x="3631205" y="5149246"/>
                  <a:pt x="3340683" y="5084908"/>
                  <a:pt x="3127886" y="5105400"/>
                </a:cubicBezTo>
                <a:cubicBezTo>
                  <a:pt x="2915089" y="5125892"/>
                  <a:pt x="2593857" y="5038647"/>
                  <a:pt x="2414896" y="5105400"/>
                </a:cubicBezTo>
                <a:cubicBezTo>
                  <a:pt x="2235935" y="5172153"/>
                  <a:pt x="1868625" y="5042034"/>
                  <a:pt x="1701905" y="5105400"/>
                </a:cubicBezTo>
                <a:cubicBezTo>
                  <a:pt x="1535185" y="5168766"/>
                  <a:pt x="1135221" y="5055984"/>
                  <a:pt x="850917" y="5105400"/>
                </a:cubicBezTo>
                <a:cubicBezTo>
                  <a:pt x="355788" y="5070647"/>
                  <a:pt x="-109502" y="4691769"/>
                  <a:pt x="0" y="4254483"/>
                </a:cubicBezTo>
                <a:cubicBezTo>
                  <a:pt x="-56299" y="4026620"/>
                  <a:pt x="9685" y="3846399"/>
                  <a:pt x="0" y="3721258"/>
                </a:cubicBezTo>
                <a:cubicBezTo>
                  <a:pt x="-9685" y="3596118"/>
                  <a:pt x="40011" y="3413126"/>
                  <a:pt x="0" y="3188032"/>
                </a:cubicBezTo>
                <a:cubicBezTo>
                  <a:pt x="-40011" y="2962938"/>
                  <a:pt x="41576" y="2847616"/>
                  <a:pt x="0" y="2722878"/>
                </a:cubicBezTo>
                <a:cubicBezTo>
                  <a:pt x="-41576" y="2598140"/>
                  <a:pt x="43491" y="2333559"/>
                  <a:pt x="0" y="2189653"/>
                </a:cubicBezTo>
                <a:cubicBezTo>
                  <a:pt x="-43491" y="2045748"/>
                  <a:pt x="37318" y="1858610"/>
                  <a:pt x="0" y="1622392"/>
                </a:cubicBezTo>
                <a:cubicBezTo>
                  <a:pt x="-37318" y="1386174"/>
                  <a:pt x="4070" y="1187838"/>
                  <a:pt x="0" y="850917"/>
                </a:cubicBezTo>
                <a:close/>
              </a:path>
            </a:pathLst>
          </a:custGeom>
          <a:solidFill>
            <a:schemeClr val="bg1"/>
          </a:solidFill>
          <a:ln w="38100">
            <a:extLst>
              <a:ext uri="{C807C97D-BFC1-408E-A445-0C87EB9F89A2}">
                <ask:lineSketchStyleProps xmlns="" xmlns:ask="http://schemas.microsoft.com/office/drawing/2018/sketchyshapes" sd="27031663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4">
            <a:extLst>
              <a:ext uri="{FF2B5EF4-FFF2-40B4-BE49-F238E27FC236}">
                <a16:creationId xmlns:a16="http://schemas.microsoft.com/office/drawing/2014/main" id="{6DCF4C26-824B-90B2-9BF5-4AD3EA22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460" y="1318437"/>
            <a:ext cx="5351584" cy="541856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FA571B-B4DF-0062-B9FB-363624851A4C}"/>
              </a:ext>
            </a:extLst>
          </p:cNvPr>
          <p:cNvPicPr>
            <a:picLocks noChangeAspect="1"/>
          </p:cNvPicPr>
          <p:nvPr/>
        </p:nvPicPr>
        <p:blipFill>
          <a:blip r:embed="rId5"/>
          <a:stretch>
            <a:fillRect/>
          </a:stretch>
        </p:blipFill>
        <p:spPr>
          <a:xfrm>
            <a:off x="212651" y="843271"/>
            <a:ext cx="8065707" cy="5639289"/>
          </a:xfrm>
          <a:prstGeom prst="rect">
            <a:avLst/>
          </a:prstGeom>
        </p:spPr>
      </p:pic>
    </p:spTree>
    <p:extLst>
      <p:ext uri="{BB962C8B-B14F-4D97-AF65-F5344CB8AC3E}">
        <p14:creationId xmlns:p14="http://schemas.microsoft.com/office/powerpoint/2010/main" val="198685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CB991F-8188-4135-784F-855F78E35EE6}"/>
              </a:ext>
            </a:extLst>
          </p:cNvPr>
          <p:cNvSpPr>
            <a:spLocks noGrp="1"/>
          </p:cNvSpPr>
          <p:nvPr>
            <p:ph idx="1"/>
          </p:nvPr>
        </p:nvSpPr>
        <p:spPr/>
        <p:txBody>
          <a:bodyPr/>
          <a:lstStyle/>
          <a:p>
            <a:endParaRPr lang="en-US"/>
          </a:p>
        </p:txBody>
      </p:sp>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226E8E-56D5-3A55-1308-0FA4344AD685}"/>
              </a:ext>
            </a:extLst>
          </p:cNvPr>
          <p:cNvSpPr/>
          <p:nvPr/>
        </p:nvSpPr>
        <p:spPr>
          <a:xfrm>
            <a:off x="255180" y="136581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5CA06D5-8A31-3298-6D5A-03B5A8708CB9}"/>
              </a:ext>
            </a:extLst>
          </p:cNvPr>
          <p:cNvSpPr txBox="1"/>
          <p:nvPr/>
        </p:nvSpPr>
        <p:spPr>
          <a:xfrm>
            <a:off x="160125" y="3230246"/>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23684219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328606A-954B-7B93-BD63-5C43A2C6CEDA}"/>
              </a:ext>
            </a:extLst>
          </p:cNvPr>
          <p:cNvSpPr txBox="1"/>
          <p:nvPr/>
        </p:nvSpPr>
        <p:spPr>
          <a:xfrm>
            <a:off x="1470582" y="2166594"/>
            <a:ext cx="10132112"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Cột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cờ</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trên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đỉnh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độ</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khoảng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1.470 m,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nhất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Bắc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Việt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Nam.</a:t>
            </a:r>
          </a:p>
        </p:txBody>
      </p:sp>
      <p:sp>
        <p:nvSpPr>
          <p:cNvPr id="4" name="Rectangle 3">
            <a:extLst>
              <a:ext uri="{FF2B5EF4-FFF2-40B4-BE49-F238E27FC236}">
                <a16:creationId xmlns:a16="http://schemas.microsoft.com/office/drawing/2014/main" id="{7D6090A9-BEB7-3BBB-A864-386D9138F86E}"/>
              </a:ext>
            </a:extLst>
          </p:cNvPr>
          <p:cNvSpPr/>
          <p:nvPr/>
        </p:nvSpPr>
        <p:spPr>
          <a:xfrm>
            <a:off x="-11976645" y="961780"/>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F05F32-263C-638B-0096-0EE8C8A54506}"/>
              </a:ext>
            </a:extLst>
          </p:cNvPr>
          <p:cNvSpPr txBox="1"/>
          <p:nvPr/>
        </p:nvSpPr>
        <p:spPr>
          <a:xfrm>
            <a:off x="-11288488" y="1785137"/>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Chót 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474810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ABE3DB-7095-83AA-9129-7173E25D243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F010020-6814-2A23-6D8C-FA8E65E88165}"/>
              </a:ext>
            </a:extLst>
          </p:cNvPr>
          <p:cNvSpPr txBox="1"/>
          <p:nvPr/>
        </p:nvSpPr>
        <p:spPr>
          <a:xfrm>
            <a:off x="1470582" y="1657546"/>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775785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D7EF2C-AA1C-EABA-7812-B38DEE5C8AAD}"/>
              </a:ext>
            </a:extLst>
          </p:cNvPr>
          <p:cNvSpPr/>
          <p:nvPr/>
        </p:nvSpPr>
        <p:spPr>
          <a:xfrm>
            <a:off x="24680" y="1"/>
            <a:ext cx="12192000" cy="1678487"/>
          </a:xfrm>
          <a:prstGeom prst="rect">
            <a:avLst/>
          </a:prstGeom>
          <a:solidFill>
            <a:srgbClr val="FF0000">
              <a:alpha val="344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ABB3BD9-FDF1-9E0D-ECAE-35E531B05D83}"/>
              </a:ext>
            </a:extLst>
          </p:cNvPr>
          <p:cNvCxnSpPr>
            <a:cxnSpLocks/>
          </p:cNvCxnSpPr>
          <p:nvPr/>
        </p:nvCxnSpPr>
        <p:spPr>
          <a:xfrm flipV="1">
            <a:off x="335360" y="2924944"/>
            <a:ext cx="0" cy="3993556"/>
          </a:xfrm>
          <a:prstGeom prst="line">
            <a:avLst/>
          </a:prstGeom>
          <a:ln w="28575">
            <a:solidFill>
              <a:srgbClr val="76575D"/>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AE9093C-D722-A718-F6E3-003DF3FEA46B}"/>
              </a:ext>
            </a:extLst>
          </p:cNvPr>
          <p:cNvSpPr/>
          <p:nvPr/>
        </p:nvSpPr>
        <p:spPr>
          <a:xfrm>
            <a:off x="191344" y="2780928"/>
            <a:ext cx="288032" cy="288032"/>
          </a:xfrm>
          <a:prstGeom prst="ellipse">
            <a:avLst/>
          </a:prstGeom>
          <a:solidFill>
            <a:srgbClr val="765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E8AF411-67CA-C1E6-7E0A-1BC6DFF62657}"/>
              </a:ext>
            </a:extLst>
          </p:cNvPr>
          <p:cNvPicPr>
            <a:picLocks noChangeAspect="1"/>
          </p:cNvPicPr>
          <p:nvPr/>
        </p:nvPicPr>
        <p:blipFill rotWithShape="1">
          <a:blip r:embed="rId3"/>
          <a:srcRect l="28633" t="16428" r="25732" b="38809"/>
          <a:stretch/>
        </p:blipFill>
        <p:spPr>
          <a:xfrm>
            <a:off x="-42894" y="2346922"/>
            <a:ext cx="838314" cy="486334"/>
          </a:xfrm>
          <a:prstGeom prst="rect">
            <a:avLst/>
          </a:prstGeom>
        </p:spPr>
      </p:pic>
      <p:grpSp>
        <p:nvGrpSpPr>
          <p:cNvPr id="35" name="Group 34">
            <a:extLst>
              <a:ext uri="{FF2B5EF4-FFF2-40B4-BE49-F238E27FC236}">
                <a16:creationId xmlns:a16="http://schemas.microsoft.com/office/drawing/2014/main" id="{72DFDA4B-897B-68F9-6FC2-4A29AC9B4A94}"/>
              </a:ext>
            </a:extLst>
          </p:cNvPr>
          <p:cNvGrpSpPr/>
          <p:nvPr/>
        </p:nvGrpSpPr>
        <p:grpSpPr>
          <a:xfrm>
            <a:off x="148715" y="185770"/>
            <a:ext cx="5983279" cy="6570630"/>
            <a:chOff x="437186" y="193965"/>
            <a:chExt cx="5983279" cy="6570630"/>
          </a:xfrm>
        </p:grpSpPr>
        <p:sp>
          <p:nvSpPr>
            <p:cNvPr id="3" name="Freeform 6">
              <a:extLst>
                <a:ext uri="{FF2B5EF4-FFF2-40B4-BE49-F238E27FC236}">
                  <a16:creationId xmlns:a16="http://schemas.microsoft.com/office/drawing/2014/main" id="{20D06EA8-AC04-BD01-47C7-A4AA323FBEAA}"/>
                </a:ext>
              </a:extLst>
            </p:cNvPr>
            <p:cNvSpPr/>
            <p:nvPr/>
          </p:nvSpPr>
          <p:spPr>
            <a:xfrm>
              <a:off x="437186" y="193965"/>
              <a:ext cx="5983279" cy="6570630"/>
            </a:xfrm>
            <a:custGeom>
              <a:avLst/>
              <a:gdLst/>
              <a:ahLst/>
              <a:cxnLst/>
              <a:rect l="l" t="t" r="r" b="b"/>
              <a:pathLst>
                <a:path w="6947360" h="8527976">
                  <a:moveTo>
                    <a:pt x="0" y="0"/>
                  </a:moveTo>
                  <a:lnTo>
                    <a:pt x="6947360" y="0"/>
                  </a:lnTo>
                  <a:lnTo>
                    <a:pt x="6947360" y="8527976"/>
                  </a:lnTo>
                  <a:lnTo>
                    <a:pt x="0" y="852797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BEDFFF-B500-682A-A8DE-19CF57A145B8}"/>
                </a:ext>
              </a:extLst>
            </p:cNvPr>
            <p:cNvSpPr txBox="1"/>
            <p:nvPr/>
          </p:nvSpPr>
          <p:spPr>
            <a:xfrm>
              <a:off x="1567575" y="2144864"/>
              <a:ext cx="3599073" cy="615553"/>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HOÀNG SA</a:t>
              </a:r>
            </a:p>
          </p:txBody>
        </p:sp>
        <p:sp>
          <p:nvSpPr>
            <p:cNvPr id="16" name="5-Point Star 15">
              <a:extLst>
                <a:ext uri="{FF2B5EF4-FFF2-40B4-BE49-F238E27FC236}">
                  <a16:creationId xmlns:a16="http://schemas.microsoft.com/office/drawing/2014/main" id="{D3CAD73A-B042-06FA-03A0-134EE6F028A9}"/>
                </a:ext>
              </a:extLst>
            </p:cNvPr>
            <p:cNvSpPr/>
            <p:nvPr/>
          </p:nvSpPr>
          <p:spPr>
            <a:xfrm>
              <a:off x="1606233" y="677797"/>
              <a:ext cx="501445" cy="47376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02FBAEB-70AD-A1F2-D6C0-48E83D208B2E}"/>
                </a:ext>
              </a:extLst>
            </p:cNvPr>
            <p:cNvSpPr txBox="1"/>
            <p:nvPr/>
          </p:nvSpPr>
          <p:spPr>
            <a:xfrm>
              <a:off x="3694545" y="5040785"/>
              <a:ext cx="1890529" cy="707886"/>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6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TRƯỜNG SA</a:t>
              </a:r>
            </a:p>
          </p:txBody>
        </p:sp>
      </p:grpSp>
      <p:pic>
        <p:nvPicPr>
          <p:cNvPr id="7" name="Picture 6">
            <a:extLst>
              <a:ext uri="{FF2B5EF4-FFF2-40B4-BE49-F238E27FC236}">
                <a16:creationId xmlns:a16="http://schemas.microsoft.com/office/drawing/2014/main" id="{72C874FF-D1F2-700E-19A9-26F3474F84AE}"/>
              </a:ext>
            </a:extLst>
          </p:cNvPr>
          <p:cNvPicPr>
            <a:picLocks noChangeAspect="1"/>
          </p:cNvPicPr>
          <p:nvPr/>
        </p:nvPicPr>
        <p:blipFill>
          <a:blip r:embed="rId6">
            <a:extLst>
              <a:ext uri="{28A0092B-C50C-407E-A947-70E740481C1C}">
                <a14:useLocalDpi xmlns:a14="http://schemas.microsoft.com/office/drawing/2010/main" val="0"/>
              </a:ext>
            </a:extLst>
          </a:blip>
          <a:srcRect l="8115" r="8115"/>
          <a:stretch/>
        </p:blipFill>
        <p:spPr>
          <a:xfrm>
            <a:off x="9270830" y="1769352"/>
            <a:ext cx="2828641" cy="3041969"/>
          </a:xfrm>
          <a:prstGeom prst="roundRect">
            <a:avLst/>
          </a:prstGeom>
        </p:spPr>
      </p:pic>
      <p:pic>
        <p:nvPicPr>
          <p:cNvPr id="9" name="Picture 8">
            <a:extLst>
              <a:ext uri="{FF2B5EF4-FFF2-40B4-BE49-F238E27FC236}">
                <a16:creationId xmlns:a16="http://schemas.microsoft.com/office/drawing/2014/main" id="{76A70EA1-4038-7ED6-8A8F-0D1B3EDDA9BB}"/>
              </a:ext>
            </a:extLst>
          </p:cNvPr>
          <p:cNvPicPr>
            <a:picLocks noChangeAspect="1"/>
          </p:cNvPicPr>
          <p:nvPr/>
        </p:nvPicPr>
        <p:blipFill>
          <a:blip r:embed="rId7" cstate="print">
            <a:extLst>
              <a:ext uri="{28A0092B-C50C-407E-A947-70E740481C1C}">
                <a14:useLocalDpi xmlns:a14="http://schemas.microsoft.com/office/drawing/2010/main" val="0"/>
              </a:ext>
            </a:extLst>
          </a:blip>
          <a:srcRect l="14762" r="14762"/>
          <a:stretch/>
        </p:blipFill>
        <p:spPr>
          <a:xfrm>
            <a:off x="6303552" y="2195451"/>
            <a:ext cx="2879051" cy="4452870"/>
          </a:xfrm>
          <a:prstGeom prst="roundRect">
            <a:avLst/>
          </a:prstGeom>
        </p:spPr>
      </p:pic>
      <p:pic>
        <p:nvPicPr>
          <p:cNvPr id="17" name="Picture 16">
            <a:extLst>
              <a:ext uri="{FF2B5EF4-FFF2-40B4-BE49-F238E27FC236}">
                <a16:creationId xmlns:a16="http://schemas.microsoft.com/office/drawing/2014/main" id="{91734A78-FAB5-9448-1A90-0346171081F7}"/>
              </a:ext>
            </a:extLst>
          </p:cNvPr>
          <p:cNvPicPr>
            <a:picLocks noChangeAspect="1"/>
          </p:cNvPicPr>
          <p:nvPr/>
        </p:nvPicPr>
        <p:blipFill>
          <a:blip r:embed="rId8"/>
          <a:stretch>
            <a:fillRect/>
          </a:stretch>
        </p:blipFill>
        <p:spPr>
          <a:xfrm>
            <a:off x="2325211" y="0"/>
            <a:ext cx="9522777" cy="1591194"/>
          </a:xfrm>
          <a:prstGeom prst="rect">
            <a:avLst/>
          </a:prstGeom>
        </p:spPr>
      </p:pic>
    </p:spTree>
    <p:extLst>
      <p:ext uri="{BB962C8B-B14F-4D97-AF65-F5344CB8AC3E}">
        <p14:creationId xmlns:p14="http://schemas.microsoft.com/office/powerpoint/2010/main" val="41650255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id="{CB5AB4D3-98D5-0044-58DF-986440AD1EE0}"/>
              </a:ext>
            </a:extLst>
          </p:cNvPr>
          <p:cNvPicPr>
            <a:picLocks noChangeAspect="1"/>
          </p:cNvPicPr>
          <p:nvPr/>
        </p:nvPicPr>
        <p:blipFill>
          <a:blip r:embed="rId23"/>
          <a:stretch>
            <a:fillRect/>
          </a:stretch>
        </p:blipFill>
        <p:spPr>
          <a:xfrm>
            <a:off x="1996375" y="314526"/>
            <a:ext cx="8029128" cy="1274174"/>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24"/>
          <a:stretch>
            <a:fillRect/>
          </a:stretch>
        </p:blipFill>
        <p:spPr>
          <a:xfrm>
            <a:off x="1224577" y="659668"/>
            <a:ext cx="1896020" cy="1072989"/>
          </a:xfrm>
          <a:prstGeom prst="rect">
            <a:avLst/>
          </a:prstGeom>
        </p:spPr>
      </p:pic>
    </p:spTree>
    <p:extLst>
      <p:ext uri="{BB962C8B-B14F-4D97-AF65-F5344CB8AC3E}">
        <p14:creationId xmlns:p14="http://schemas.microsoft.com/office/powerpoint/2010/main" val="284190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39611" y="9525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KHÁM</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PHÁ</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785852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1136</Words>
  <Application>Microsoft Office PowerPoint</Application>
  <PresentationFormat>Widescreen</PresentationFormat>
  <Paragraphs>100</Paragraphs>
  <Slides>36</Slides>
  <Notes>4</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#9Slide02 Noi dung dai</vt:lpstr>
      <vt:lpstr>#9Slide05 Claudia</vt:lpstr>
      <vt:lpstr>#9Slide05 Fourth Medium</vt:lpstr>
      <vt:lpstr>Arial</vt:lpstr>
      <vt:lpstr>Calibri</vt:lpstr>
      <vt:lpstr>Calibri Light</vt:lpstr>
      <vt:lpstr>Cambria</vt:lpstr>
      <vt:lpstr>HP-222</vt:lpstr>
      <vt:lpstr>iCiel Pony</vt:lpstr>
      <vt:lpstr>Pattaya</vt:lpstr>
      <vt:lpstr>Times New Roman</vt:lpstr>
      <vt:lpstr>UTM Cookies</vt:lpstr>
      <vt:lpstr>UTM Futura Extra</vt:lpstr>
      <vt:lpstr>UTM HelvetIns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cp:revision>
  <dcterms:created xsi:type="dcterms:W3CDTF">2024-08-22T08:31:22Z</dcterms:created>
  <dcterms:modified xsi:type="dcterms:W3CDTF">2025-04-11T03:24:08Z</dcterms:modified>
</cp:coreProperties>
</file>