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28" r:id="rId3"/>
    <p:sldId id="8845" r:id="rId4"/>
    <p:sldId id="8844" r:id="rId5"/>
    <p:sldId id="281" r:id="rId6"/>
    <p:sldId id="448" r:id="rId7"/>
    <p:sldId id="272" r:id="rId8"/>
    <p:sldId id="449" r:id="rId9"/>
    <p:sldId id="452" r:id="rId10"/>
    <p:sldId id="445" r:id="rId11"/>
    <p:sldId id="8795" r:id="rId12"/>
    <p:sldId id="282" r:id="rId13"/>
    <p:sldId id="453" r:id="rId14"/>
    <p:sldId id="263" r:id="rId15"/>
    <p:sldId id="8843" r:id="rId16"/>
    <p:sldId id="291" r:id="rId17"/>
    <p:sldId id="292" r:id="rId18"/>
    <p:sldId id="290" r:id="rId19"/>
    <p:sldId id="293" r:id="rId20"/>
    <p:sldId id="8842" r:id="rId21"/>
    <p:sldId id="294" r:id="rId22"/>
    <p:sldId id="295" r:id="rId23"/>
    <p:sldId id="296" r:id="rId24"/>
    <p:sldId id="458" r:id="rId25"/>
    <p:sldId id="265" r:id="rId26"/>
    <p:sldId id="258" r:id="rId27"/>
    <p:sldId id="285" r:id="rId28"/>
    <p:sldId id="8697" r:id="rId29"/>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黑体" pitchFamily="49" charset="-122"/>
        <a:cs typeface="+mn-cs"/>
      </a:defRPr>
    </a:lvl1pPr>
    <a:lvl2pPr marL="457200" algn="l" rtl="0" fontAlgn="base">
      <a:spcBef>
        <a:spcPct val="0"/>
      </a:spcBef>
      <a:spcAft>
        <a:spcPct val="0"/>
      </a:spcAft>
      <a:defRPr kern="1200">
        <a:solidFill>
          <a:schemeClr val="tx1"/>
        </a:solidFill>
        <a:latin typeface="Arial" charset="0"/>
        <a:ea typeface="黑体" pitchFamily="49" charset="-122"/>
        <a:cs typeface="+mn-cs"/>
      </a:defRPr>
    </a:lvl2pPr>
    <a:lvl3pPr marL="914400" algn="l" rtl="0" fontAlgn="base">
      <a:spcBef>
        <a:spcPct val="0"/>
      </a:spcBef>
      <a:spcAft>
        <a:spcPct val="0"/>
      </a:spcAft>
      <a:defRPr kern="1200">
        <a:solidFill>
          <a:schemeClr val="tx1"/>
        </a:solidFill>
        <a:latin typeface="Arial" charset="0"/>
        <a:ea typeface="黑体" pitchFamily="49" charset="-122"/>
        <a:cs typeface="+mn-cs"/>
      </a:defRPr>
    </a:lvl3pPr>
    <a:lvl4pPr marL="1371600" algn="l" rtl="0" fontAlgn="base">
      <a:spcBef>
        <a:spcPct val="0"/>
      </a:spcBef>
      <a:spcAft>
        <a:spcPct val="0"/>
      </a:spcAft>
      <a:defRPr kern="1200">
        <a:solidFill>
          <a:schemeClr val="tx1"/>
        </a:solidFill>
        <a:latin typeface="Arial" charset="0"/>
        <a:ea typeface="黑体" pitchFamily="49" charset="-122"/>
        <a:cs typeface="+mn-cs"/>
      </a:defRPr>
    </a:lvl4pPr>
    <a:lvl5pPr marL="1828800" algn="l" rtl="0" fontAlgn="base">
      <a:spcBef>
        <a:spcPct val="0"/>
      </a:spcBef>
      <a:spcAft>
        <a:spcPct val="0"/>
      </a:spcAft>
      <a:defRPr kern="1200">
        <a:solidFill>
          <a:schemeClr val="tx1"/>
        </a:solidFill>
        <a:latin typeface="Arial" charset="0"/>
        <a:ea typeface="黑体" pitchFamily="49" charset="-122"/>
        <a:cs typeface="+mn-cs"/>
      </a:defRPr>
    </a:lvl5pPr>
    <a:lvl6pPr marL="2286000" algn="l" defTabSz="914400" rtl="0" eaLnBrk="1" latinLnBrk="0" hangingPunct="1">
      <a:defRPr kern="1200">
        <a:solidFill>
          <a:schemeClr val="tx1"/>
        </a:solidFill>
        <a:latin typeface="Arial" charset="0"/>
        <a:ea typeface="黑体" pitchFamily="49" charset="-122"/>
        <a:cs typeface="+mn-cs"/>
      </a:defRPr>
    </a:lvl6pPr>
    <a:lvl7pPr marL="2743200" algn="l" defTabSz="914400" rtl="0" eaLnBrk="1" latinLnBrk="0" hangingPunct="1">
      <a:defRPr kern="1200">
        <a:solidFill>
          <a:schemeClr val="tx1"/>
        </a:solidFill>
        <a:latin typeface="Arial" charset="0"/>
        <a:ea typeface="黑体" pitchFamily="49" charset="-122"/>
        <a:cs typeface="+mn-cs"/>
      </a:defRPr>
    </a:lvl7pPr>
    <a:lvl8pPr marL="3200400" algn="l" defTabSz="914400" rtl="0" eaLnBrk="1" latinLnBrk="0" hangingPunct="1">
      <a:defRPr kern="1200">
        <a:solidFill>
          <a:schemeClr val="tx1"/>
        </a:solidFill>
        <a:latin typeface="Arial" charset="0"/>
        <a:ea typeface="黑体" pitchFamily="49" charset="-122"/>
        <a:cs typeface="+mn-cs"/>
      </a:defRPr>
    </a:lvl8pPr>
    <a:lvl9pPr marL="3657600" algn="l" defTabSz="914400" rtl="0" eaLnBrk="1" latinLnBrk="0" hangingPunct="1">
      <a:defRPr kern="1200">
        <a:solidFill>
          <a:schemeClr val="tx1"/>
        </a:solidFill>
        <a:latin typeface="Arial" charset="0"/>
        <a:ea typeface="黑体"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BCE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8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76296080-8B61-4B34-BD11-77F9D375BFCA}" type="datetimeFigureOut">
              <a:rPr lang="zh-CN" altLang="en-US"/>
              <a:pPr>
                <a:defRPr/>
              </a:pPr>
              <a:t>2025/4/20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3C2880F5-33E1-4BE2-9135-9356AF4B5EA8}" type="slidenum">
              <a:rPr lang="zh-CN" altLang="en-US"/>
              <a:pPr>
                <a:defRPr/>
              </a:pPr>
              <a:t>‹#›</a:t>
            </a:fld>
            <a:endParaRPr lang="zh-CN" altLang="en-US"/>
          </a:p>
        </p:txBody>
      </p:sp>
    </p:spTree>
    <p:extLst>
      <p:ext uri="{BB962C8B-B14F-4D97-AF65-F5344CB8AC3E}">
        <p14:creationId xmlns:p14="http://schemas.microsoft.com/office/powerpoint/2010/main" val="28006528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bwMode="auto">
          <a:noFill/>
          <a:ln>
            <a:solidFill>
              <a:srgbClr val="000000"/>
            </a:solidFill>
            <a:miter lim="800000"/>
            <a:headEnd/>
            <a:tailEnd/>
          </a:ln>
        </p:spPr>
      </p:sp>
      <p:sp>
        <p:nvSpPr>
          <p:cNvPr id="2867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2867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2D8DAA-3FA7-450B-AF02-5EB060C60DF2}" type="slidenum">
              <a:rPr lang="zh-CN" altLang="en-US"/>
              <a:pPr fontAlgn="base">
                <a:spcBef>
                  <a:spcPct val="0"/>
                </a:spcBef>
                <a:spcAft>
                  <a:spcPct val="0"/>
                </a:spcAft>
              </a:pPr>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headEnd/>
            <a:tailEnd/>
          </a:ln>
        </p:spPr>
      </p:sp>
      <p:sp>
        <p:nvSpPr>
          <p:cNvPr id="440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440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93F119-BFA5-479C-84DF-7D9E6470E59C}" type="slidenum">
              <a:rPr lang="zh-CN" altLang="en-US"/>
              <a:pPr fontAlgn="base">
                <a:spcBef>
                  <a:spcPct val="0"/>
                </a:spcBef>
                <a:spcAft>
                  <a:spcPct val="0"/>
                </a:spcAft>
              </a:pPr>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p:cNvSpPr>
          <p:nvPr>
            <p:ph type="sldImg"/>
          </p:nvPr>
        </p:nvSpPr>
        <p:spPr bwMode="auto">
          <a:noFill/>
          <a:ln>
            <a:solidFill>
              <a:srgbClr val="000000"/>
            </a:solidFill>
            <a:miter lim="800000"/>
            <a:headEnd/>
            <a:tailEnd/>
          </a:ln>
        </p:spPr>
      </p:sp>
      <p:sp>
        <p:nvSpPr>
          <p:cNvPr id="604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604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CA6FFC-B99A-488B-B762-05C72CE05671}" type="slidenum">
              <a:rPr lang="zh-CN" altLang="en-US">
                <a:solidFill>
                  <a:srgbClr val="000000"/>
                </a:solidFill>
              </a:rPr>
              <a:pPr fontAlgn="base">
                <a:spcBef>
                  <a:spcPct val="0"/>
                </a:spcBef>
                <a:spcAft>
                  <a:spcPct val="0"/>
                </a:spcAft>
              </a:pPr>
              <a:t>23</a:t>
            </a:fld>
            <a:endParaRPr lang="zh-CN"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bwMode="auto">
          <a:noFill/>
          <a:ln>
            <a:solidFill>
              <a:srgbClr val="000000"/>
            </a:solidFill>
            <a:miter lim="800000"/>
            <a:headEnd/>
            <a:tailEnd/>
          </a:ln>
        </p:spPr>
      </p:sp>
      <p:sp>
        <p:nvSpPr>
          <p:cNvPr id="645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645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1C2CB3-0153-441D-A231-3527773F70C3}" type="slidenum">
              <a:rPr lang="zh-CN" altLang="en-US"/>
              <a:pPr fontAlgn="base">
                <a:spcBef>
                  <a:spcPct val="0"/>
                </a:spcBef>
                <a:spcAft>
                  <a:spcPct val="0"/>
                </a:spcAft>
              </a:pPr>
              <a:t>24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ea typeface="宋体" pitchFamily="2" charset="-122"/>
            </a:endParaRP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538873-D653-4664-A822-2292E27F82ED}" type="slidenum">
              <a:rPr lang="zh-CN" altLang="en-US"/>
              <a:pPr fontAlgn="base">
                <a:spcBef>
                  <a:spcPct val="0"/>
                </a:spcBef>
                <a:spcAft>
                  <a:spcPct val="0"/>
                </a:spcAft>
              </a:pPr>
              <a:t>25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bwMode="auto">
          <a:noFill/>
          <a:ln>
            <a:solidFill>
              <a:srgbClr val="000000"/>
            </a:solidFill>
            <a:miter lim="800000"/>
            <a:headEnd/>
            <a:tailEnd/>
          </a:ln>
        </p:spPr>
      </p:sp>
      <p:sp>
        <p:nvSpPr>
          <p:cNvPr id="696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696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1202BE-502A-40EB-8E5B-D2E78B9DC15F}" type="slidenum">
              <a:rPr lang="zh-CN" altLang="en-US"/>
              <a:pPr fontAlgn="base">
                <a:spcBef>
                  <a:spcPct val="0"/>
                </a:spcBef>
                <a:spcAft>
                  <a:spcPct val="0"/>
                </a:spcAft>
              </a:pPr>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ea typeface="宋体" pitchFamily="2" charset="-122"/>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EBD32E-CC32-4420-8991-38DB2EBB8B39}" type="slidenum">
              <a:rPr lang="zh-CN" altLang="en-US"/>
              <a:pPr fontAlgn="base">
                <a:spcBef>
                  <a:spcPct val="0"/>
                </a:spcBef>
                <a:spcAft>
                  <a:spcPct val="0"/>
                </a:spcAft>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ea typeface="宋体" pitchFamily="2" charset="-122"/>
            </a:endParaRP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064E37-D2C3-4760-8C62-C24A2F13EE05}" type="slidenum">
              <a:rPr lang="zh-CN" altLang="en-US"/>
              <a:pPr fontAlgn="base">
                <a:spcBef>
                  <a:spcPct val="0"/>
                </a:spcBef>
                <a:spcAft>
                  <a:spcPct val="0"/>
                </a:spcAft>
              </a:pPr>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ea typeface="宋体" pitchFamily="2" charset="-122"/>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C7422F-2EA4-4A58-B52A-E7AD490F0058}" type="slidenum">
              <a:rPr lang="zh-CN" altLang="en-US"/>
              <a:pPr fontAlgn="base">
                <a:spcBef>
                  <a:spcPct val="0"/>
                </a:spcBef>
                <a:spcAft>
                  <a:spcPct val="0"/>
                </a:spcAft>
              </a:pPr>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ea typeface="宋体" pitchFamily="2" charset="-122"/>
            </a:endParaRP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D831E3-115F-4EEC-85CB-D4724E53CA7C}" type="slidenum">
              <a:rPr lang="zh-CN" altLang="en-US"/>
              <a:pPr fontAlgn="base">
                <a:spcBef>
                  <a:spcPct val="0"/>
                </a:spcBef>
                <a:spcAft>
                  <a:spcPct val="0"/>
                </a:spcAft>
              </a:pPr>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ea typeface="宋体" pitchFamily="2" charset="-122"/>
            </a:endParaRP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CB2949-7A36-40BF-8382-E8D16779ED07}" type="slidenum">
              <a:rPr lang="zh-CN" altLang="en-US"/>
              <a:pPr fontAlgn="base">
                <a:spcBef>
                  <a:spcPct val="0"/>
                </a:spcBef>
                <a:spcAft>
                  <a:spcPct val="0"/>
                </a:spcAft>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87BA98-2825-42A8-B78C-2D55488555D2}" type="slidenum">
              <a:rPr lang="zh-CN" altLang="en-US"/>
              <a:pPr fontAlgn="base">
                <a:spcBef>
                  <a:spcPct val="0"/>
                </a:spcBef>
                <a:spcAft>
                  <a:spcPct val="0"/>
                </a:spcAft>
              </a:pPr>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headEnd/>
            <a:tailEnd/>
          </a:ln>
        </p:spPr>
      </p:sp>
      <p:sp>
        <p:nvSpPr>
          <p:cNvPr id="399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399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F21878-54E4-4E64-8B96-C0F796C5A670}" type="slidenum">
              <a:rPr lang="zh-CN" altLang="en-US">
                <a:solidFill>
                  <a:srgbClr val="000000"/>
                </a:solidFill>
              </a:rPr>
              <a:pPr fontAlgn="base">
                <a:spcBef>
                  <a:spcPct val="0"/>
                </a:spcBef>
                <a:spcAft>
                  <a:spcPct val="0"/>
                </a:spcAft>
              </a:pPr>
              <a:t>12</a:t>
            </a:fld>
            <a:endParaRPr lang="zh-CN"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headEnd/>
            <a:tailEnd/>
          </a:ln>
        </p:spPr>
      </p:sp>
      <p:sp>
        <p:nvSpPr>
          <p:cNvPr id="440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440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93F119-BFA5-479C-84DF-7D9E6470E59C}" type="slidenum">
              <a:rPr lang="zh-CN" altLang="en-US"/>
              <a:pPr fontAlgn="base">
                <a:spcBef>
                  <a:spcPct val="0"/>
                </a:spcBef>
                <a:spcAft>
                  <a:spcPct val="0"/>
                </a:spcAft>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lvl1pPr>
              <a:defRPr/>
            </a:lvl1pPr>
          </a:lstStyle>
          <a:p>
            <a:pPr>
              <a:defRPr/>
            </a:pPr>
            <a:fld id="{67BE9A81-9114-46D0-992D-DBD4A446BF8D}" type="datetimeFigureOut">
              <a:rPr lang="zh-CN" altLang="en-US"/>
              <a:pPr>
                <a:defRPr/>
              </a:pPr>
              <a:t>2025/4/20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D1691BC-0465-40FB-8C0B-511FAB640C4D}"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C192042D-DC45-419F-BDB7-7C7F87ABDE6E}" type="datetimeFigureOut">
              <a:rPr lang="zh-CN" altLang="en-US"/>
              <a:pPr>
                <a:defRPr/>
              </a:pPr>
              <a:t>2025/4/20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CAD363C-B501-4B4D-AE9B-7A6BCC033B83}"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9A656B50-0735-49C5-AFBD-6B3ED4017D0B}" type="datetimeFigureOut">
              <a:rPr lang="zh-CN" altLang="en-US"/>
              <a:pPr>
                <a:defRPr/>
              </a:pPr>
              <a:t>2025/4/20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AEC174C-23B8-47E8-AA89-FC392E0AF001}"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4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0" y="3175"/>
            <a:ext cx="12192000" cy="6851650"/>
          </a:xfrm>
          <a:prstGeom prst="rect">
            <a:avLst/>
          </a:prstGeom>
          <a:noFill/>
          <a:ln w="9525">
            <a:noFill/>
            <a:miter lim="800000"/>
            <a:headEnd/>
            <a:tailEnd/>
          </a:ln>
        </p:spPr>
      </p:pic>
    </p:spTree>
  </p:cSld>
  <p:clrMapOvr>
    <a:masterClrMapping/>
  </p:clrMapOvr>
  <p:transition spd="slow" advTm="4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0" y="3175"/>
            <a:ext cx="12192000" cy="6851650"/>
          </a:xfrm>
          <a:prstGeom prst="rect">
            <a:avLst/>
          </a:prstGeom>
          <a:noFill/>
          <a:ln w="9525">
            <a:noFill/>
            <a:miter lim="800000"/>
            <a:headEnd/>
            <a:tailEnd/>
          </a:ln>
        </p:spPr>
      </p:pic>
      <p:cxnSp>
        <p:nvCxnSpPr>
          <p:cNvPr id="3" name="直接连接符 2"/>
          <p:cNvCxnSpPr/>
          <p:nvPr userDrawn="1"/>
        </p:nvCxnSpPr>
        <p:spPr>
          <a:xfrm>
            <a:off x="457200" y="1109663"/>
            <a:ext cx="112077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rcRect/>
          <a:stretch>
            <a:fillRect/>
          </a:stretch>
        </p:blipFill>
        <p:spPr bwMode="auto">
          <a:xfrm rot="958296" flipH="1">
            <a:off x="10328275" y="149225"/>
            <a:ext cx="1223963" cy="992188"/>
          </a:xfrm>
          <a:prstGeom prst="rect">
            <a:avLst/>
          </a:prstGeom>
          <a:noFill/>
          <a:ln w="9525">
            <a:noFill/>
            <a:miter lim="800000"/>
            <a:headEnd/>
            <a:tailEnd/>
          </a:ln>
        </p:spPr>
      </p:pic>
    </p:spTree>
  </p:cSld>
  <p:clrMapOvr>
    <a:masterClrMapping/>
  </p:clrMapOvr>
  <p:transition spd="slow" advTm="4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573" y="836712"/>
            <a:ext cx="10972800" cy="1143000"/>
          </a:xfrm>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4A4533B4-1B38-434D-9558-49A1E4F3963F}" type="datetimeFigureOut">
              <a:rPr lang="zh-CN" altLang="en-US"/>
              <a:pPr>
                <a:defRPr/>
              </a:pPr>
              <a:t>2025/4/20</a:t>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B60B184-3C4C-48BD-B2C3-BB5311BE8362}" type="slidenum">
              <a:rPr lang="zh-CN" altLang="en-US"/>
              <a:pPr>
                <a:defRPr/>
              </a:pPr>
              <a:t>‹#›</a:t>
            </a:fld>
            <a:endParaRPr lang="zh-CN" altLang="en-US" dirty="0"/>
          </a:p>
        </p:txBody>
      </p:sp>
    </p:spTree>
  </p:cSld>
  <p:clrMapOvr>
    <a:masterClrMapping/>
  </p:clrMapOvr>
  <p:transition spd="slow" advTm="4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FBA6DC1-81A9-406A-A3CE-B2F388569B3B}" type="datetimeFigureOut">
              <a:rPr lang="zh-CN" altLang="en-US"/>
              <a:pPr>
                <a:defRPr/>
              </a:pPr>
              <a:t>2025/4/20</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2A67F31-3D25-4873-8F6B-495B9261A693}" type="slidenum">
              <a:rPr lang="zh-CN" altLang="en-US"/>
              <a:pPr>
                <a:defRPr/>
              </a:pPr>
              <a:t>‹#›</a:t>
            </a:fld>
            <a:endParaRPr lang="zh-CN" altLang="en-US" dirty="0"/>
          </a:p>
        </p:txBody>
      </p:sp>
    </p:spTree>
  </p:cSld>
  <p:clrMapOvr>
    <a:masterClrMapping/>
  </p:clrMapOvr>
  <p:transition spd="slow"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435D9E50-AF9C-4AE4-B626-7433D65D8F07}" type="datetimeFigureOut">
              <a:rPr lang="zh-CN" altLang="en-US"/>
              <a:pPr>
                <a:defRPr/>
              </a:pPr>
              <a:t>2025/4/20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888D64E-AAF8-49A5-A366-4D99A90F6DA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日期占位符 3"/>
          <p:cNvSpPr>
            <a:spLocks noGrp="1"/>
          </p:cNvSpPr>
          <p:nvPr>
            <p:ph type="dt" sz="half" idx="10"/>
          </p:nvPr>
        </p:nvSpPr>
        <p:spPr/>
        <p:txBody>
          <a:bodyPr/>
          <a:lstStyle>
            <a:lvl1pPr>
              <a:defRPr/>
            </a:lvl1pPr>
          </a:lstStyle>
          <a:p>
            <a:pPr>
              <a:defRPr/>
            </a:pPr>
            <a:fld id="{6BC9BB74-64FE-4B2D-B09A-6E80D7C5F9DC}" type="datetimeFigureOut">
              <a:rPr lang="zh-CN" altLang="en-US"/>
              <a:pPr>
                <a:defRPr/>
              </a:pPr>
              <a:t>2025/4/20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53AF52E-A8F5-40AC-8C8F-313A6CDFFED0}"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3"/>
          <p:cNvSpPr>
            <a:spLocks noGrp="1"/>
          </p:cNvSpPr>
          <p:nvPr>
            <p:ph type="dt" sz="half" idx="10"/>
          </p:nvPr>
        </p:nvSpPr>
        <p:spPr/>
        <p:txBody>
          <a:bodyPr/>
          <a:lstStyle>
            <a:lvl1pPr>
              <a:defRPr/>
            </a:lvl1pPr>
          </a:lstStyle>
          <a:p>
            <a:pPr>
              <a:defRPr/>
            </a:pPr>
            <a:fld id="{EFA6EF50-3322-4FB1-969F-78BF6322DCEF}" type="datetimeFigureOut">
              <a:rPr lang="zh-CN" altLang="en-US"/>
              <a:pPr>
                <a:defRPr/>
              </a:pPr>
              <a:t>2025/4/20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5D1059B-3E4A-4D82-8F3C-C022ED5694E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3"/>
          <p:cNvSpPr>
            <a:spLocks noGrp="1"/>
          </p:cNvSpPr>
          <p:nvPr>
            <p:ph type="dt" sz="half" idx="10"/>
          </p:nvPr>
        </p:nvSpPr>
        <p:spPr/>
        <p:txBody>
          <a:bodyPr/>
          <a:lstStyle>
            <a:lvl1pPr>
              <a:defRPr/>
            </a:lvl1pPr>
          </a:lstStyle>
          <a:p>
            <a:pPr>
              <a:defRPr/>
            </a:pPr>
            <a:fld id="{8707C1C1-01C1-4EC5-B015-9F658F944627}" type="datetimeFigureOut">
              <a:rPr lang="zh-CN" altLang="en-US"/>
              <a:pPr>
                <a:defRPr/>
              </a:pPr>
              <a:t>2025/4/20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BB16071-682D-46DB-A02C-AB23539F95A1}"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0443640-FF06-48D1-83AA-2075D513418E}" type="datetimeFigureOut">
              <a:rPr lang="zh-CN" altLang="en-US"/>
              <a:pPr>
                <a:defRPr/>
              </a:pPr>
              <a:t>2025/4/20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59E1676-E032-42A5-85D4-AC5ED1492617}"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18C25AB-8654-4952-8865-494044333E9C}" type="datetimeFigureOut">
              <a:rPr lang="zh-CN" altLang="en-US"/>
              <a:pPr>
                <a:defRPr/>
              </a:pPr>
              <a:t>2025/4/20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E21E3D9-E315-4EE9-9295-5435A6636AC9}"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3"/>
          <p:cNvSpPr>
            <a:spLocks noGrp="1"/>
          </p:cNvSpPr>
          <p:nvPr>
            <p:ph type="dt" sz="half" idx="10"/>
          </p:nvPr>
        </p:nvSpPr>
        <p:spPr/>
        <p:txBody>
          <a:bodyPr/>
          <a:lstStyle>
            <a:lvl1pPr>
              <a:defRPr/>
            </a:lvl1pPr>
          </a:lstStyle>
          <a:p>
            <a:pPr>
              <a:defRPr/>
            </a:pPr>
            <a:fld id="{E480228B-6BE9-4856-B97F-B3021F1BE43D}" type="datetimeFigureOut">
              <a:rPr lang="zh-CN" altLang="en-US"/>
              <a:pPr>
                <a:defRPr/>
              </a:pPr>
              <a:t>2025/4/20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FBD9910-3682-4D9D-B409-5102C6BC85D2}"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3"/>
          <p:cNvSpPr>
            <a:spLocks noGrp="1"/>
          </p:cNvSpPr>
          <p:nvPr>
            <p:ph type="dt" sz="half" idx="10"/>
          </p:nvPr>
        </p:nvSpPr>
        <p:spPr/>
        <p:txBody>
          <a:bodyPr/>
          <a:lstStyle>
            <a:lvl1pPr>
              <a:defRPr/>
            </a:lvl1pPr>
          </a:lstStyle>
          <a:p>
            <a:pPr>
              <a:defRPr/>
            </a:pPr>
            <a:fld id="{5DD72F8D-A20A-4ED4-B682-1AD5BD1C799E}" type="datetimeFigureOut">
              <a:rPr lang="zh-CN" altLang="en-US"/>
              <a:pPr>
                <a:defRPr/>
              </a:pPr>
              <a:t>2025/4/20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2A4E97B-B398-4AFE-A3CA-E896498FBE8B}"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5F45DE44-4899-4130-A32F-9CEA7D9573A1}" type="datetimeFigureOut">
              <a:rPr lang="zh-CN" altLang="en-US"/>
              <a:pPr>
                <a:defRPr/>
              </a:pPr>
              <a:t>2025/4/20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41F1524D-19A6-4BEF-9E4B-E18D34367BDB}" type="slidenum">
              <a:rPr lang="zh-CN" altLang="en-US"/>
              <a:pPr>
                <a:defRPr/>
              </a:pPr>
              <a:t>‹#›</a:t>
            </a:fld>
            <a:endParaRPr lang="zh-CN" altLang="en-US"/>
          </a:p>
        </p:txBody>
      </p:sp>
      <p:pic>
        <p:nvPicPr>
          <p:cNvPr id="1031" name="图片 6"/>
          <p:cNvPicPr>
            <a:picLocks noChangeAspect="1"/>
          </p:cNvPicPr>
          <p:nvPr userDrawn="1"/>
        </p:nvPicPr>
        <p:blipFill>
          <a:blip r:embed="rId13"/>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ea typeface="黑体" pitchFamily="49" charset="-122"/>
        </a:defRPr>
      </a:lvl2pPr>
      <a:lvl3pPr algn="l" rtl="0" fontAlgn="base">
        <a:lnSpc>
          <a:spcPct val="90000"/>
        </a:lnSpc>
        <a:spcBef>
          <a:spcPct val="0"/>
        </a:spcBef>
        <a:spcAft>
          <a:spcPct val="0"/>
        </a:spcAft>
        <a:defRPr sz="4400">
          <a:solidFill>
            <a:schemeClr val="tx1"/>
          </a:solidFill>
          <a:latin typeface="Arial" charset="0"/>
          <a:ea typeface="黑体" pitchFamily="49" charset="-122"/>
        </a:defRPr>
      </a:lvl3pPr>
      <a:lvl4pPr algn="l" rtl="0" fontAlgn="base">
        <a:lnSpc>
          <a:spcPct val="90000"/>
        </a:lnSpc>
        <a:spcBef>
          <a:spcPct val="0"/>
        </a:spcBef>
        <a:spcAft>
          <a:spcPct val="0"/>
        </a:spcAft>
        <a:defRPr sz="4400">
          <a:solidFill>
            <a:schemeClr val="tx1"/>
          </a:solidFill>
          <a:latin typeface="Arial" charset="0"/>
          <a:ea typeface="黑体" pitchFamily="49" charset="-122"/>
        </a:defRPr>
      </a:lvl4pPr>
      <a:lvl5pPr algn="l" rtl="0" fontAlgn="base">
        <a:lnSpc>
          <a:spcPct val="90000"/>
        </a:lnSpc>
        <a:spcBef>
          <a:spcPct val="0"/>
        </a:spcBef>
        <a:spcAft>
          <a:spcPct val="0"/>
        </a:spcAft>
        <a:defRPr sz="4400">
          <a:solidFill>
            <a:schemeClr val="tx1"/>
          </a:solidFill>
          <a:latin typeface="Arial" charset="0"/>
          <a:ea typeface="黑体" pitchFamily="49" charset="-122"/>
        </a:defRPr>
      </a:lvl5pPr>
      <a:lvl6pPr marL="457200" algn="l" rtl="0" fontAlgn="base">
        <a:lnSpc>
          <a:spcPct val="90000"/>
        </a:lnSpc>
        <a:spcBef>
          <a:spcPct val="0"/>
        </a:spcBef>
        <a:spcAft>
          <a:spcPct val="0"/>
        </a:spcAft>
        <a:defRPr sz="4400">
          <a:solidFill>
            <a:schemeClr val="tx1"/>
          </a:solidFill>
          <a:latin typeface="Arial" charset="0"/>
          <a:ea typeface="黑体" pitchFamily="49" charset="-122"/>
        </a:defRPr>
      </a:lvl6pPr>
      <a:lvl7pPr marL="914400" algn="l" rtl="0" fontAlgn="base">
        <a:lnSpc>
          <a:spcPct val="90000"/>
        </a:lnSpc>
        <a:spcBef>
          <a:spcPct val="0"/>
        </a:spcBef>
        <a:spcAft>
          <a:spcPct val="0"/>
        </a:spcAft>
        <a:defRPr sz="4400">
          <a:solidFill>
            <a:schemeClr val="tx1"/>
          </a:solidFill>
          <a:latin typeface="Arial" charset="0"/>
          <a:ea typeface="黑体" pitchFamily="49" charset="-122"/>
        </a:defRPr>
      </a:lvl7pPr>
      <a:lvl8pPr marL="1371600" algn="l" rtl="0" fontAlgn="base">
        <a:lnSpc>
          <a:spcPct val="90000"/>
        </a:lnSpc>
        <a:spcBef>
          <a:spcPct val="0"/>
        </a:spcBef>
        <a:spcAft>
          <a:spcPct val="0"/>
        </a:spcAft>
        <a:defRPr sz="4400">
          <a:solidFill>
            <a:schemeClr val="tx1"/>
          </a:solidFill>
          <a:latin typeface="Arial" charset="0"/>
          <a:ea typeface="黑体" pitchFamily="49" charset="-122"/>
        </a:defRPr>
      </a:lvl8pPr>
      <a:lvl9pPr marL="1828800" algn="l" rtl="0" fontAlgn="base">
        <a:lnSpc>
          <a:spcPct val="90000"/>
        </a:lnSpc>
        <a:spcBef>
          <a:spcPct val="0"/>
        </a:spcBef>
        <a:spcAft>
          <a:spcPct val="0"/>
        </a:spcAft>
        <a:defRPr sz="4400">
          <a:solidFill>
            <a:schemeClr val="tx1"/>
          </a:solidFill>
          <a:latin typeface="Arial" charset="0"/>
          <a:ea typeface="黑体" pitchFamily="49" charset="-122"/>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600" b="0" i="0" smtClean="0">
                <a:solidFill>
                  <a:schemeClr val="tx1">
                    <a:tint val="75000"/>
                  </a:schemeClr>
                </a:solidFill>
                <a:latin typeface="inpin heiti" charset="-122"/>
                <a:ea typeface="inpin heiti" charset="-122"/>
              </a:defRPr>
            </a:lvl1pPr>
          </a:lstStyle>
          <a:p>
            <a:pPr>
              <a:defRPr/>
            </a:pPr>
            <a:fld id="{C2FB8FC5-ED5C-4F6B-8052-170FEFF0EAD8}" type="datetimeFigureOut">
              <a:rPr lang="zh-CN" altLang="en-US"/>
              <a:pPr>
                <a:defRPr/>
              </a:pPr>
              <a:t>2025/4/20</a:t>
            </a:fld>
            <a:endParaRPr lang="zh-CN" altLang="en-US" dirty="0"/>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600" b="0" i="0" dirty="0">
                <a:solidFill>
                  <a:schemeClr val="tx1">
                    <a:tint val="75000"/>
                  </a:schemeClr>
                </a:solidFill>
                <a:latin typeface="inpin heiti" charset="-122"/>
                <a:ea typeface="inpin heiti"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600" b="0" i="0" smtClean="0">
                <a:solidFill>
                  <a:schemeClr val="tx1">
                    <a:tint val="75000"/>
                  </a:schemeClr>
                </a:solidFill>
                <a:latin typeface="inpin heiti" charset="-122"/>
                <a:ea typeface="inpin heiti" charset="-122"/>
              </a:defRPr>
            </a:lvl1pPr>
          </a:lstStyle>
          <a:p>
            <a:pPr>
              <a:defRPr/>
            </a:pPr>
            <a:fld id="{A02FA7E0-4404-4EB5-A1E9-9F730155D2EC}" type="slidenum">
              <a:rPr lang="zh-CN" altLang="en-US"/>
              <a:pPr>
                <a:defRPr/>
              </a:pPr>
              <a:t>‹#›</a:t>
            </a:fld>
            <a:endParaRPr lang="zh-CN" altLang="en-US" dirty="0"/>
          </a:p>
        </p:txBody>
      </p:sp>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latin typeface="inpin heiti" charset="-122"/>
              <a:ea typeface="inpin heiti" charset="-122"/>
            </a:endParaRPr>
          </a:p>
        </p:txBody>
      </p:sp>
      <p:pic>
        <p:nvPicPr>
          <p:cNvPr id="14344" name="图片 11"/>
          <p:cNvPicPr>
            <a:picLocks noChangeAspect="1"/>
          </p:cNvPicPr>
          <p:nvPr userDrawn="1"/>
        </p:nvPicPr>
        <p:blipFill>
          <a:blip r:embed="rId8"/>
          <a:srcRect r="22910" b="71307"/>
          <a:stretch>
            <a:fillRect/>
          </a:stretch>
        </p:blipFill>
        <p:spPr bwMode="auto">
          <a:xfrm>
            <a:off x="7364413" y="4543425"/>
            <a:ext cx="4827587" cy="2316163"/>
          </a:xfrm>
          <a:prstGeom prst="rect">
            <a:avLst/>
          </a:prstGeom>
          <a:noFill/>
          <a:ln w="9525">
            <a:noFill/>
            <a:miter lim="800000"/>
            <a:headEnd/>
            <a:tailEnd/>
          </a:ln>
        </p:spPr>
      </p:pic>
      <p:grpSp>
        <p:nvGrpSpPr>
          <p:cNvPr id="14345" name="Group 8"/>
          <p:cNvGrpSpPr>
            <a:grpSpLocks/>
          </p:cNvGrpSpPr>
          <p:nvPr userDrawn="1"/>
        </p:nvGrpSpPr>
        <p:grpSpPr bwMode="auto">
          <a:xfrm>
            <a:off x="11063288" y="136525"/>
            <a:ext cx="1103312" cy="892175"/>
            <a:chOff x="10529447" y="506026"/>
            <a:chExt cx="834501" cy="616703"/>
          </a:xfrm>
        </p:grpSpPr>
        <p:sp>
          <p:nvSpPr>
            <p:cNvPr id="10" name="Rectangle 9"/>
            <p:cNvSpPr/>
            <p:nvPr/>
          </p:nvSpPr>
          <p:spPr>
            <a:xfrm>
              <a:off x="10626571" y="506026"/>
              <a:ext cx="656944" cy="616703"/>
            </a:xfrm>
            <a:prstGeom prst="rect">
              <a:avLst/>
            </a:prstGeom>
            <a:noFill/>
          </p:spPr>
          <p:txBody>
            <a:bodyPr spcFirstLastPara="1" wrap="none">
              <a:prstTxWarp prst="textCircle">
                <a:avLst/>
              </a:prstTxWarp>
              <a:spAutoFit/>
            </a:bodyPr>
            <a:lstStyle/>
            <a:p>
              <a:pPr algn="ctr" defTabSz="1219170" fontAlgn="auto">
                <a:spcBef>
                  <a:spcPts val="0"/>
                </a:spcBef>
                <a:spcAft>
                  <a:spcPts val="0"/>
                </a:spcAft>
                <a:defRPr/>
              </a:pPr>
              <a:r>
                <a:rPr lang="en-US" sz="7200" b="1" kern="0" dirty="0">
                  <a:ln w="9525">
                    <a:solidFill>
                      <a:prstClr val="white"/>
                    </a:solidFill>
                    <a:prstDash val="solid"/>
                  </a:ln>
                  <a:solidFill>
                    <a:srgbClr val="C13FAE"/>
                  </a:solidFill>
                  <a:effectLst>
                    <a:outerShdw blurRad="12700" dist="38100" dir="2700000" algn="tl" rotWithShape="0">
                      <a:srgbClr val="4472C4">
                        <a:lumMod val="60000"/>
                        <a:lumOff val="40000"/>
                      </a:srgbClr>
                    </a:outerShdw>
                  </a:effectLst>
                  <a:latin typeface="+mn-lt"/>
                  <a:ea typeface="+mn-ea"/>
                </a:rPr>
                <a:t>NGUYỄN NGỌC THANH VÂN</a:t>
              </a:r>
              <a:r>
                <a:rPr lang="en-US" sz="7200" b="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mn-lt"/>
                  <a:ea typeface="+mn-ea"/>
                </a:rPr>
                <a:t> </a:t>
              </a:r>
              <a:r>
                <a:rPr lang="en-US" sz="7200" b="1" kern="0" dirty="0">
                  <a:ln w="9525">
                    <a:solidFill>
                      <a:prstClr val="white"/>
                    </a:solidFill>
                    <a:prstDash val="solid"/>
                  </a:ln>
                  <a:solidFill>
                    <a:srgbClr val="FFFF00"/>
                  </a:solidFill>
                  <a:effectLst>
                    <a:outerShdw blurRad="12700" dist="38100" dir="2700000" algn="tl" rotWithShape="0">
                      <a:srgbClr val="4472C4">
                        <a:lumMod val="60000"/>
                        <a:lumOff val="40000"/>
                      </a:srgbClr>
                    </a:outerShdw>
                  </a:effectLst>
                  <a:latin typeface="+mn-lt"/>
                  <a:ea typeface="+mn-ea"/>
                </a:rPr>
                <a:t>*</a:t>
              </a:r>
              <a:r>
                <a:rPr lang="en-US" sz="7200" b="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mn-lt"/>
                  <a:ea typeface="+mn-ea"/>
                </a:rPr>
                <a:t> </a:t>
              </a:r>
              <a:r>
                <a:rPr lang="en-US" sz="7200" b="1" kern="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n-lt"/>
                  <a:ea typeface="+mn-ea"/>
                </a:rPr>
                <a:t>KHỐI 4 </a:t>
              </a:r>
              <a:r>
                <a:rPr lang="en-US" sz="7200" b="1" kern="0" dirty="0">
                  <a:ln w="9525">
                    <a:solidFill>
                      <a:prstClr val="white"/>
                    </a:solidFill>
                    <a:prstDash val="solid"/>
                  </a:ln>
                  <a:solidFill>
                    <a:srgbClr val="FFFF00"/>
                  </a:solidFill>
                  <a:effectLst>
                    <a:outerShdw blurRad="12700" dist="38100" dir="2700000" algn="tl" rotWithShape="0">
                      <a:srgbClr val="4472C4">
                        <a:lumMod val="60000"/>
                        <a:lumOff val="40000"/>
                      </a:srgbClr>
                    </a:outerShdw>
                  </a:effectLst>
                  <a:latin typeface="+mn-lt"/>
                  <a:ea typeface="+mn-ea"/>
                </a:rPr>
                <a:t>*</a:t>
              </a:r>
            </a:p>
          </p:txBody>
        </p:sp>
        <p:sp>
          <p:nvSpPr>
            <p:cNvPr id="11" name="TextBox 10"/>
            <p:cNvSpPr txBox="1"/>
            <p:nvPr/>
          </p:nvSpPr>
          <p:spPr>
            <a:xfrm>
              <a:off x="10529447" y="657458"/>
              <a:ext cx="834501" cy="290794"/>
            </a:xfrm>
            <a:prstGeom prst="rect">
              <a:avLst/>
            </a:prstGeom>
            <a:noFill/>
          </p:spPr>
          <p:txBody>
            <a:bodyPr>
              <a:spAutoFit/>
            </a:bodyPr>
            <a:lstStyle/>
            <a:p>
              <a:pPr algn="ctr" defTabSz="1219170" fontAlgn="auto">
                <a:spcBef>
                  <a:spcPts val="0"/>
                </a:spcBef>
                <a:spcAft>
                  <a:spcPts val="0"/>
                </a:spcAft>
                <a:defRPr/>
              </a:pPr>
              <a:r>
                <a:rPr lang="en-US" sz="1067" b="1" i="1" kern="0" dirty="0" err="1">
                  <a:solidFill>
                    <a:srgbClr val="FF0000"/>
                  </a:solidFill>
                  <a:latin typeface="HP001 4 hàng" panose="020B0603050302020204" pitchFamily="34" charset="0"/>
                  <a:ea typeface="+mn-ea"/>
                </a:rPr>
                <a:t>Tiểu</a:t>
              </a:r>
              <a:r>
                <a:rPr lang="en-US" sz="1067" b="1" i="1" kern="0" dirty="0">
                  <a:solidFill>
                    <a:srgbClr val="FF0000"/>
                  </a:solidFill>
                  <a:latin typeface="HP001 4 hàng" panose="020B0603050302020204" pitchFamily="34" charset="0"/>
                  <a:ea typeface="+mn-ea"/>
                </a:rPr>
                <a:t> </a:t>
              </a:r>
              <a:r>
                <a:rPr lang="en-US" sz="1067" b="1" i="1" kern="0" dirty="0" err="1">
                  <a:solidFill>
                    <a:srgbClr val="FF0000"/>
                  </a:solidFill>
                  <a:latin typeface="HP001 4 hàng" panose="020B0603050302020204" pitchFamily="34" charset="0"/>
                  <a:ea typeface="+mn-ea"/>
                </a:rPr>
                <a:t>học</a:t>
              </a:r>
              <a:endParaRPr lang="en-US" sz="1067" b="1" i="1" kern="0" dirty="0">
                <a:solidFill>
                  <a:srgbClr val="FF0000"/>
                </a:solidFill>
                <a:latin typeface="HP001 4 hàng" panose="020B0603050302020204" pitchFamily="34" charset="0"/>
                <a:ea typeface="+mn-ea"/>
              </a:endParaRPr>
            </a:p>
            <a:p>
              <a:pPr algn="ctr" defTabSz="1219170" fontAlgn="auto">
                <a:spcBef>
                  <a:spcPts val="0"/>
                </a:spcBef>
                <a:spcAft>
                  <a:spcPts val="0"/>
                </a:spcAft>
                <a:defRPr/>
              </a:pPr>
              <a:r>
                <a:rPr lang="en-US" sz="1067" b="1" i="1" kern="0" dirty="0">
                  <a:solidFill>
                    <a:srgbClr val="FF0000"/>
                  </a:solidFill>
                  <a:latin typeface="HP001 4 hàng" panose="020B0603050302020204" pitchFamily="34" charset="0"/>
                  <a:ea typeface="+mn-ea"/>
                </a:rPr>
                <a:t>Quang Vinh</a:t>
              </a:r>
            </a:p>
          </p:txBody>
        </p:sp>
      </p:gr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76" r:id="rId4"/>
    <p:sldLayoutId id="2147483677" r:id="rId5"/>
  </p:sldLayoutIdLst>
  <p:transition spd="slow" advTm="4000">
    <p:fade/>
  </p:transition>
  <p:txStyles>
    <p:titleStyle>
      <a:lvl1pPr algn="ctr" defTabSz="1217613" rtl="0" fontAlgn="base">
        <a:spcBef>
          <a:spcPct val="0"/>
        </a:spcBef>
        <a:spcAft>
          <a:spcPct val="0"/>
        </a:spcAft>
        <a:defRPr sz="5800" kern="1200">
          <a:solidFill>
            <a:schemeClr val="tx1"/>
          </a:solidFill>
          <a:latin typeface="inpin heiti" charset="-122"/>
          <a:ea typeface="inpin heiti" charset="-122"/>
          <a:cs typeface="inpin heiti"/>
        </a:defRPr>
      </a:lvl1pPr>
      <a:lvl2pPr algn="ctr" defTabSz="1217613" rtl="0" fontAlgn="base">
        <a:spcBef>
          <a:spcPct val="0"/>
        </a:spcBef>
        <a:spcAft>
          <a:spcPct val="0"/>
        </a:spcAft>
        <a:defRPr sz="5800">
          <a:solidFill>
            <a:schemeClr val="tx1"/>
          </a:solidFill>
          <a:latin typeface="inpin heiti"/>
          <a:ea typeface="inpin heiti"/>
          <a:cs typeface="inpin heiti"/>
        </a:defRPr>
      </a:lvl2pPr>
      <a:lvl3pPr algn="ctr" defTabSz="1217613" rtl="0" fontAlgn="base">
        <a:spcBef>
          <a:spcPct val="0"/>
        </a:spcBef>
        <a:spcAft>
          <a:spcPct val="0"/>
        </a:spcAft>
        <a:defRPr sz="5800">
          <a:solidFill>
            <a:schemeClr val="tx1"/>
          </a:solidFill>
          <a:latin typeface="inpin heiti"/>
          <a:ea typeface="inpin heiti"/>
          <a:cs typeface="inpin heiti"/>
        </a:defRPr>
      </a:lvl3pPr>
      <a:lvl4pPr algn="ctr" defTabSz="1217613" rtl="0" fontAlgn="base">
        <a:spcBef>
          <a:spcPct val="0"/>
        </a:spcBef>
        <a:spcAft>
          <a:spcPct val="0"/>
        </a:spcAft>
        <a:defRPr sz="5800">
          <a:solidFill>
            <a:schemeClr val="tx1"/>
          </a:solidFill>
          <a:latin typeface="inpin heiti"/>
          <a:ea typeface="inpin heiti"/>
          <a:cs typeface="inpin heiti"/>
        </a:defRPr>
      </a:lvl4pPr>
      <a:lvl5pPr algn="ctr" defTabSz="1217613" rtl="0" fontAlgn="base">
        <a:spcBef>
          <a:spcPct val="0"/>
        </a:spcBef>
        <a:spcAft>
          <a:spcPct val="0"/>
        </a:spcAft>
        <a:defRPr sz="5800">
          <a:solidFill>
            <a:schemeClr val="tx1"/>
          </a:solidFill>
          <a:latin typeface="inpin heiti"/>
          <a:ea typeface="inpin heiti"/>
          <a:cs typeface="inpin heiti"/>
        </a:defRPr>
      </a:lvl5pPr>
      <a:lvl6pPr marL="457200" algn="ctr" defTabSz="1217613" rtl="0" fontAlgn="base">
        <a:spcBef>
          <a:spcPct val="0"/>
        </a:spcBef>
        <a:spcAft>
          <a:spcPct val="0"/>
        </a:spcAft>
        <a:defRPr sz="5800">
          <a:solidFill>
            <a:schemeClr val="tx1"/>
          </a:solidFill>
          <a:latin typeface="inpin heiti"/>
          <a:ea typeface="inpin heiti"/>
          <a:cs typeface="inpin heiti"/>
        </a:defRPr>
      </a:lvl6pPr>
      <a:lvl7pPr marL="914400" algn="ctr" defTabSz="1217613" rtl="0" fontAlgn="base">
        <a:spcBef>
          <a:spcPct val="0"/>
        </a:spcBef>
        <a:spcAft>
          <a:spcPct val="0"/>
        </a:spcAft>
        <a:defRPr sz="5800">
          <a:solidFill>
            <a:schemeClr val="tx1"/>
          </a:solidFill>
          <a:latin typeface="inpin heiti"/>
          <a:ea typeface="inpin heiti"/>
          <a:cs typeface="inpin heiti"/>
        </a:defRPr>
      </a:lvl7pPr>
      <a:lvl8pPr marL="1371600" algn="ctr" defTabSz="1217613" rtl="0" fontAlgn="base">
        <a:spcBef>
          <a:spcPct val="0"/>
        </a:spcBef>
        <a:spcAft>
          <a:spcPct val="0"/>
        </a:spcAft>
        <a:defRPr sz="5800">
          <a:solidFill>
            <a:schemeClr val="tx1"/>
          </a:solidFill>
          <a:latin typeface="inpin heiti"/>
          <a:ea typeface="inpin heiti"/>
          <a:cs typeface="inpin heiti"/>
        </a:defRPr>
      </a:lvl8pPr>
      <a:lvl9pPr marL="1828800" algn="ctr" defTabSz="1217613" rtl="0" fontAlgn="base">
        <a:spcBef>
          <a:spcPct val="0"/>
        </a:spcBef>
        <a:spcAft>
          <a:spcPct val="0"/>
        </a:spcAft>
        <a:defRPr sz="5800">
          <a:solidFill>
            <a:schemeClr val="tx1"/>
          </a:solidFill>
          <a:latin typeface="inpin heiti"/>
          <a:ea typeface="inpin heiti"/>
          <a:cs typeface="inpin heiti"/>
        </a:defRPr>
      </a:lvl9pPr>
    </p:titleStyle>
    <p:bodyStyle>
      <a:lvl1pPr marL="455613" indent="-455613" algn="l" defTabSz="1217613" rtl="0" fontAlgn="base">
        <a:spcBef>
          <a:spcPct val="20000"/>
        </a:spcBef>
        <a:spcAft>
          <a:spcPct val="0"/>
        </a:spcAft>
        <a:buFont typeface="Arial" charset="0"/>
        <a:buChar char="•"/>
        <a:defRPr sz="4200" kern="1200">
          <a:solidFill>
            <a:schemeClr val="tx1"/>
          </a:solidFill>
          <a:latin typeface="inpin heiti" charset="-122"/>
          <a:ea typeface="inpin heiti" charset="-122"/>
          <a:cs typeface="inpin heiti"/>
        </a:defRPr>
      </a:lvl1pPr>
      <a:lvl2pPr marL="989013" indent="-379413" algn="l" defTabSz="1217613" rtl="0" fontAlgn="base">
        <a:spcBef>
          <a:spcPct val="20000"/>
        </a:spcBef>
        <a:spcAft>
          <a:spcPct val="0"/>
        </a:spcAft>
        <a:buFont typeface="Arial" charset="0"/>
        <a:buChar char="–"/>
        <a:defRPr sz="3700" kern="1200">
          <a:solidFill>
            <a:schemeClr val="tx1"/>
          </a:solidFill>
          <a:latin typeface="inpin heiti" charset="-122"/>
          <a:ea typeface="inpin heiti" charset="-122"/>
          <a:cs typeface="inpin heiti"/>
        </a:defRPr>
      </a:lvl2pPr>
      <a:lvl3pPr marL="1522413" indent="-303213" algn="l" defTabSz="1217613" rtl="0" fontAlgn="base">
        <a:spcBef>
          <a:spcPct val="20000"/>
        </a:spcBef>
        <a:spcAft>
          <a:spcPct val="0"/>
        </a:spcAft>
        <a:buFont typeface="Arial" charset="0"/>
        <a:buChar char="•"/>
        <a:defRPr sz="3200" kern="1200">
          <a:solidFill>
            <a:schemeClr val="tx1"/>
          </a:solidFill>
          <a:latin typeface="inpin heiti" charset="-122"/>
          <a:ea typeface="inpin heiti" charset="-122"/>
          <a:cs typeface="inpin heiti"/>
        </a:defRPr>
      </a:lvl3pPr>
      <a:lvl4pPr marL="2132013" indent="-303213" algn="l" defTabSz="1217613" rtl="0" fontAlgn="base">
        <a:spcBef>
          <a:spcPct val="20000"/>
        </a:spcBef>
        <a:spcAft>
          <a:spcPct val="0"/>
        </a:spcAft>
        <a:buFont typeface="Arial" charset="0"/>
        <a:buChar char="–"/>
        <a:defRPr sz="2600" kern="1200">
          <a:solidFill>
            <a:schemeClr val="tx1"/>
          </a:solidFill>
          <a:latin typeface="inpin heiti" charset="-122"/>
          <a:ea typeface="inpin heiti" charset="-122"/>
          <a:cs typeface="inpin heiti"/>
        </a:defRPr>
      </a:lvl4pPr>
      <a:lvl5pPr marL="2741613" indent="-303213" algn="l" defTabSz="1217613" rtl="0" fontAlgn="base">
        <a:spcBef>
          <a:spcPct val="20000"/>
        </a:spcBef>
        <a:spcAft>
          <a:spcPct val="0"/>
        </a:spcAft>
        <a:buFont typeface="Arial" charset="0"/>
        <a:buChar char="»"/>
        <a:defRPr sz="2600" kern="1200">
          <a:solidFill>
            <a:schemeClr val="tx1"/>
          </a:solidFill>
          <a:latin typeface="inpin heiti" charset="-122"/>
          <a:ea typeface="inpin heiti" charset="-122"/>
          <a:cs typeface="inpin heiti"/>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9.emf"/><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8.png"/><Relationship Id="rId5" Type="http://schemas.openxmlformats.org/officeDocument/2006/relationships/image" Target="../media/image50.emf"/><Relationship Id="rId4"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4.xml"/><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hemeOverride" Target="../theme/themeOverride2.xml"/><Relationship Id="rId5" Type="http://schemas.openxmlformats.org/officeDocument/2006/relationships/image" Target="../media/image28.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327196" y="3134847"/>
            <a:ext cx="10112236" cy="128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3600" b="1" dirty="0">
                <a:effectLst>
                  <a:outerShdw blurRad="38100" dist="38100" dir="2700000" algn="tl">
                    <a:srgbClr val="000000">
                      <a:alpha val="43137"/>
                    </a:srgbClr>
                  </a:outerShdw>
                </a:effectLst>
                <a:latin typeface="Times New Roman" pitchFamily="18" charset="0"/>
                <a:cs typeface="Times New Roman" pitchFamily="18" charset="0"/>
              </a:rPr>
              <a:t>Môn: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Tiếng</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Việt</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5</a:t>
            </a:r>
          </a:p>
          <a:p>
            <a:pPr algn="ctr" eaLnBrk="1" hangingPunct="1">
              <a:defRPr/>
            </a:pP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27: </a:t>
            </a:r>
            <a:r>
              <a:rPr lang="en-US" sz="4045"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 TUỔI NGỰA</a:t>
            </a:r>
            <a:endPar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 Box 3"/>
          <p:cNvSpPr txBox="1">
            <a:spLocks noChangeArrowheads="1"/>
          </p:cNvSpPr>
          <p:nvPr/>
        </p:nvSpPr>
        <p:spPr bwMode="auto">
          <a:xfrm>
            <a:off x="2286812" y="517860"/>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22" b="1" dirty="0">
                <a:solidFill>
                  <a:srgbClr val="FF0066"/>
                </a:solidFill>
                <a:latin typeface="Times New Roman" pitchFamily="18" charset="0"/>
              </a:rPr>
              <a:t>TRƯỜNG TIỂU HỌCAN HỒNG</a:t>
            </a:r>
          </a:p>
        </p:txBody>
      </p:sp>
      <p:sp>
        <p:nvSpPr>
          <p:cNvPr id="11" name="Text Box 17"/>
          <p:cNvSpPr txBox="1">
            <a:spLocks noChangeArrowheads="1"/>
          </p:cNvSpPr>
          <p:nvPr/>
        </p:nvSpPr>
        <p:spPr bwMode="auto">
          <a:xfrm>
            <a:off x="1781629" y="1495293"/>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cxnSp>
        <p:nvCxnSpPr>
          <p:cNvPr id="13" name="Straight Connector 12"/>
          <p:cNvCxnSpPr/>
          <p:nvPr/>
        </p:nvCxnSpPr>
        <p:spPr>
          <a:xfrm flipV="1">
            <a:off x="3886200" y="940452"/>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6"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769349" y="-101349"/>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a:extLst>
              <a:ext uri="{FF2B5EF4-FFF2-40B4-BE49-F238E27FC236}">
                <a16:creationId xmlns:a16="http://schemas.microsoft.com/office/drawing/2014/main" id="{06DE4AFC-5AC7-C4B7-B8E4-2BD538E8B96B}"/>
              </a:ext>
            </a:extLst>
          </p:cNvPr>
          <p:cNvSpPr txBox="1">
            <a:spLocks noChangeArrowheads="1"/>
          </p:cNvSpPr>
          <p:nvPr/>
        </p:nvSpPr>
        <p:spPr bwMode="auto">
          <a:xfrm>
            <a:off x="2318657" y="5441021"/>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22" b="1" dirty="0" err="1">
                <a:solidFill>
                  <a:srgbClr val="7030A0"/>
                </a:solidFill>
                <a:latin typeface="Times New Roman" pitchFamily="18" charset="0"/>
              </a:rPr>
              <a:t>Giáo</a:t>
            </a:r>
            <a:r>
              <a:rPr lang="en-US" altLang="en-US" sz="2622" b="1" dirty="0">
                <a:solidFill>
                  <a:srgbClr val="7030A0"/>
                </a:solidFill>
                <a:latin typeface="Times New Roman" pitchFamily="18" charset="0"/>
              </a:rPr>
              <a:t> </a:t>
            </a:r>
            <a:r>
              <a:rPr lang="en-US" altLang="en-US" sz="2622" b="1" dirty="0" err="1">
                <a:solidFill>
                  <a:srgbClr val="7030A0"/>
                </a:solidFill>
                <a:latin typeface="Times New Roman" pitchFamily="18" charset="0"/>
              </a:rPr>
              <a:t>viên:LÊ</a:t>
            </a:r>
            <a:r>
              <a:rPr lang="en-US" altLang="en-US" sz="2622" b="1" dirty="0">
                <a:solidFill>
                  <a:srgbClr val="7030A0"/>
                </a:solidFill>
                <a:latin typeface="Times New Roman" pitchFamily="18" charset="0"/>
              </a:rPr>
              <a:t> THỊ HOAN</a:t>
            </a:r>
          </a:p>
        </p:txBody>
      </p:sp>
      <p:pic>
        <p:nvPicPr>
          <p:cNvPr id="3" name="Picture 5" descr="POINSET2">
            <a:extLst>
              <a:ext uri="{FF2B5EF4-FFF2-40B4-BE49-F238E27FC236}">
                <a16:creationId xmlns:a16="http://schemas.microsoft.com/office/drawing/2014/main" id="{0906E8E1-0CDD-DFBC-6F77-BA576DB3C5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79" y="209381"/>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OINSET2">
            <a:extLst>
              <a:ext uri="{FF2B5EF4-FFF2-40B4-BE49-F238E27FC236}">
                <a16:creationId xmlns:a16="http://schemas.microsoft.com/office/drawing/2014/main" id="{D80A657B-C306-EDDA-A91E-DC08FA4968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902531" y="5334001"/>
            <a:ext cx="1137069"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OINSET2">
            <a:extLst>
              <a:ext uri="{FF2B5EF4-FFF2-40B4-BE49-F238E27FC236}">
                <a16:creationId xmlns:a16="http://schemas.microsoft.com/office/drawing/2014/main" id="{E3913321-DBD5-C2E8-3813-DE39A9E539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63130" y="5689851"/>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53286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828675" y="2154238"/>
            <a:ext cx="4173538" cy="630237"/>
          </a:xfrm>
          <a:prstGeom prst="rect">
            <a:avLst/>
          </a:prstGeom>
          <a:noFill/>
          <a:ln w="9525">
            <a:noFill/>
            <a:miter lim="800000"/>
            <a:headEnd/>
            <a:tailEnd/>
          </a:ln>
        </p:spPr>
        <p:txBody>
          <a:bodyPr>
            <a:spAutoFit/>
          </a:bodyPr>
          <a:lstStyle/>
          <a:p>
            <a:r>
              <a:rPr lang="vi-VN" altLang="en-US" sz="3500" b="1" u="sng">
                <a:solidFill>
                  <a:srgbClr val="0070C0"/>
                </a:solidFill>
                <a:latin typeface="Times New Roman" pitchFamily="18" charset="0"/>
                <a:cs typeface="Times New Roman" pitchFamily="18" charset="0"/>
              </a:rPr>
              <a:t>Luyện đọc </a:t>
            </a:r>
            <a:r>
              <a:rPr lang="en-US" altLang="en-US" sz="3500" b="1" u="sng">
                <a:solidFill>
                  <a:srgbClr val="0070C0"/>
                </a:solidFill>
                <a:latin typeface="Times New Roman" pitchFamily="18" charset="0"/>
                <a:cs typeface="Times New Roman" pitchFamily="18" charset="0"/>
              </a:rPr>
              <a:t>câu</a:t>
            </a:r>
            <a:r>
              <a:rPr lang="vi-VN" altLang="en-US" sz="3500" b="1" u="sng">
                <a:solidFill>
                  <a:srgbClr val="0070C0"/>
                </a:solidFill>
                <a:latin typeface="Times New Roman" pitchFamily="18" charset="0"/>
                <a:cs typeface="Times New Roman" pitchFamily="18" charset="0"/>
              </a:rPr>
              <a:t>: </a:t>
            </a:r>
          </a:p>
        </p:txBody>
      </p:sp>
      <p:sp>
        <p:nvSpPr>
          <p:cNvPr id="21" name="Rectangle 8"/>
          <p:cNvSpPr>
            <a:spLocks noChangeArrowheads="1"/>
          </p:cNvSpPr>
          <p:nvPr/>
        </p:nvSpPr>
        <p:spPr bwMode="auto">
          <a:xfrm>
            <a:off x="4684713" y="2468563"/>
            <a:ext cx="5791200" cy="2641600"/>
          </a:xfrm>
          <a:prstGeom prst="rect">
            <a:avLst/>
          </a:prstGeom>
          <a:noFill/>
          <a:ln w="9525">
            <a:noFill/>
            <a:miter lim="800000"/>
            <a:headEnd/>
            <a:tailEnd/>
          </a:ln>
        </p:spPr>
        <p:txBody>
          <a:bodyPr>
            <a:spAutoFit/>
          </a:bodyPr>
          <a:lstStyle/>
          <a:p>
            <a:pPr marL="214313" indent="-214313">
              <a:spcBef>
                <a:spcPct val="20000"/>
              </a:spcBef>
              <a:buFontTx/>
              <a:buChar char="-"/>
            </a:pPr>
            <a:r>
              <a:rPr lang="en-US" sz="3600" b="1" dirty="0">
                <a:latin typeface="Times New Roman" pitchFamily="18" charset="0"/>
                <a:cs typeface="Times New Roman" pitchFamily="18" charset="0"/>
              </a:rPr>
              <a:t>Mẹ ơi, </a:t>
            </a:r>
            <a:r>
              <a:rPr lang="en-US" sz="3600" b="1" dirty="0">
                <a:solidFill>
                  <a:srgbClr val="FF0000"/>
                </a:solidFill>
                <a:latin typeface="Times New Roman" pitchFamily="18" charset="0"/>
                <a:cs typeface="Times New Roman" pitchFamily="18" charset="0"/>
              </a:rPr>
              <a:t>/ </a:t>
            </a:r>
            <a:r>
              <a:rPr lang="en-US" sz="3600" b="1" dirty="0">
                <a:latin typeface="Times New Roman" pitchFamily="18" charset="0"/>
                <a:cs typeface="Times New Roman" pitchFamily="18" charset="0"/>
              </a:rPr>
              <a:t>con tuổi gì?</a:t>
            </a:r>
          </a:p>
          <a:p>
            <a:pPr marL="214313" indent="-214313">
              <a:spcBef>
                <a:spcPct val="20000"/>
              </a:spcBef>
              <a:buFontTx/>
              <a:buChar char="-"/>
            </a:pPr>
            <a:r>
              <a:rPr lang="en-US" sz="3600" b="1" dirty="0">
                <a:latin typeface="Times New Roman" pitchFamily="18" charset="0"/>
                <a:cs typeface="Times New Roman" pitchFamily="18" charset="0"/>
              </a:rPr>
              <a:t>Nhưng mẹ ơi, </a:t>
            </a:r>
            <a:r>
              <a:rPr lang="en-US" sz="3600" b="1" dirty="0">
                <a:solidFill>
                  <a:srgbClr val="FF0000"/>
                </a:solidFill>
                <a:latin typeface="Times New Roman" pitchFamily="18" charset="0"/>
                <a:cs typeface="Times New Roman" pitchFamily="18" charset="0"/>
              </a:rPr>
              <a:t>/ </a:t>
            </a:r>
            <a:r>
              <a:rPr lang="en-US" sz="3600" b="1" dirty="0">
                <a:latin typeface="Times New Roman" pitchFamily="18" charset="0"/>
                <a:cs typeface="Times New Roman" pitchFamily="18" charset="0"/>
              </a:rPr>
              <a:t>đừng buồn.</a:t>
            </a:r>
          </a:p>
          <a:p>
            <a:pPr marL="214313" indent="-214313">
              <a:spcBef>
                <a:spcPct val="20000"/>
              </a:spcBef>
              <a:buFontTx/>
              <a:buChar char="-"/>
            </a:pPr>
            <a:r>
              <a:rPr lang="en-US" sz="3600" b="1" dirty="0">
                <a:latin typeface="Times New Roman" pitchFamily="18" charset="0"/>
                <a:cs typeface="Times New Roman" pitchFamily="18" charset="0"/>
              </a:rPr>
              <a:t>Dẫu cách núi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cách rừng</a:t>
            </a:r>
          </a:p>
          <a:p>
            <a:pPr marL="214313" indent="-214313">
              <a:spcBef>
                <a:spcPct val="20000"/>
              </a:spcBef>
              <a:buFontTx/>
              <a:buChar char="-"/>
            </a:pPr>
            <a:r>
              <a:rPr lang="en-US" sz="3600" b="1" dirty="0">
                <a:latin typeface="Times New Roman" pitchFamily="18" charset="0"/>
                <a:cs typeface="Times New Roman" pitchFamily="18" charset="0"/>
              </a:rPr>
              <a:t>Dẫu cách sông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cách biển</a:t>
            </a:r>
          </a:p>
        </p:txBody>
      </p:sp>
      <p:grpSp>
        <p:nvGrpSpPr>
          <p:cNvPr id="37891" name="Group 1"/>
          <p:cNvGrpSpPr>
            <a:grpSpLocks/>
          </p:cNvGrpSpPr>
          <p:nvPr/>
        </p:nvGrpSpPr>
        <p:grpSpPr bwMode="auto">
          <a:xfrm>
            <a:off x="228600" y="0"/>
            <a:ext cx="4343400" cy="1828800"/>
            <a:chOff x="7456455" y="-167662"/>
            <a:chExt cx="4587578" cy="2072662"/>
          </a:xfrm>
        </p:grpSpPr>
        <p:pic>
          <p:nvPicPr>
            <p:cNvPr id="37892" name="图片 3"/>
            <p:cNvPicPr>
              <a:picLocks noChangeAspect="1" noChangeArrowheads="1"/>
            </p:cNvPicPr>
            <p:nvPr/>
          </p:nvPicPr>
          <p:blipFill>
            <a:blip r:embed="rId2"/>
            <a:srcRect/>
            <a:stretch>
              <a:fillRect/>
            </a:stretch>
          </p:blipFill>
          <p:spPr bwMode="auto">
            <a:xfrm>
              <a:off x="7924800" y="-10551"/>
              <a:ext cx="4119233" cy="1915551"/>
            </a:xfrm>
            <a:prstGeom prst="rect">
              <a:avLst/>
            </a:prstGeom>
            <a:noFill/>
            <a:ln w="9525">
              <a:noFill/>
              <a:miter lim="800000"/>
              <a:headEnd/>
              <a:tailEnd/>
            </a:ln>
          </p:spPr>
        </p:pic>
        <p:pic>
          <p:nvPicPr>
            <p:cNvPr id="37893" name="图片 6"/>
            <p:cNvPicPr>
              <a:picLocks noChangeAspect="1" noChangeArrowheads="1"/>
            </p:cNvPicPr>
            <p:nvPr/>
          </p:nvPicPr>
          <p:blipFill>
            <a:blip r:embed="rId3"/>
            <a:srcRect/>
            <a:stretch>
              <a:fillRect/>
            </a:stretch>
          </p:blipFill>
          <p:spPr bwMode="auto">
            <a:xfrm rot="-933417">
              <a:off x="7456455" y="-167662"/>
              <a:ext cx="1267837" cy="1794798"/>
            </a:xfrm>
            <a:prstGeom prst="rect">
              <a:avLst/>
            </a:prstGeom>
            <a:noFill/>
            <a:ln w="9525">
              <a:noFill/>
              <a:miter lim="800000"/>
              <a:headEnd/>
              <a:tailEnd/>
            </a:ln>
          </p:spPr>
        </p:pic>
        <p:sp>
          <p:nvSpPr>
            <p:cNvPr id="37894" name="Rectangle 14"/>
            <p:cNvSpPr>
              <a:spLocks noChangeArrowheads="1"/>
            </p:cNvSpPr>
            <p:nvPr/>
          </p:nvSpPr>
          <p:spPr bwMode="auto">
            <a:xfrm>
              <a:off x="8686800" y="609600"/>
              <a:ext cx="3124200" cy="630942"/>
            </a:xfrm>
            <a:prstGeom prst="rect">
              <a:avLst/>
            </a:prstGeom>
            <a:noFill/>
            <a:ln w="9525">
              <a:noFill/>
              <a:miter lim="800000"/>
              <a:headEnd/>
              <a:tailEnd/>
            </a:ln>
          </p:spPr>
          <p:txBody>
            <a:bodyPr>
              <a:spAutoFit/>
            </a:bodyPr>
            <a:lstStyle/>
            <a:p>
              <a:r>
                <a:rPr lang="en-US" altLang="en-US" sz="3500" b="1">
                  <a:solidFill>
                    <a:srgbClr val="FFC000"/>
                  </a:solidFill>
                  <a:latin typeface="Times New Roman" pitchFamily="18" charset="0"/>
                  <a:cs typeface="Times New Roman" pitchFamily="18" charset="0"/>
                </a:rPr>
                <a:t>LUYỆN ĐỌC</a:t>
              </a:r>
              <a:endParaRPr lang="vi-VN" altLang="en-US" sz="3500" b="1">
                <a:solidFill>
                  <a:srgbClr val="FFC000"/>
                </a:solidFill>
                <a:latin typeface="Times New Roman" pitchFamily="18" charset="0"/>
                <a:cs typeface="Times New Roman" pitchFamily="18" charset="0"/>
              </a:endParaRPr>
            </a:p>
          </p:txBody>
        </p:sp>
      </p:gr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_图片 17"/>
          <p:cNvPicPr>
            <a:picLocks noChangeAspect="1"/>
          </p:cNvPicPr>
          <p:nvPr>
            <p:custDataLst>
              <p:tags r:id="rId1"/>
            </p:custDataLst>
          </p:nvPr>
        </p:nvPicPr>
        <p:blipFill>
          <a:blip r:embed="rId4"/>
          <a:srcRect/>
          <a:stretch>
            <a:fillRect/>
          </a:stretch>
        </p:blipFill>
        <p:spPr bwMode="auto">
          <a:xfrm>
            <a:off x="131763" y="4252913"/>
            <a:ext cx="2695575" cy="2478087"/>
          </a:xfrm>
          <a:prstGeom prst="rect">
            <a:avLst/>
          </a:prstGeom>
          <a:noFill/>
          <a:ln w="9525">
            <a:noFill/>
            <a:miter lim="800000"/>
            <a:headEnd/>
            <a:tailEnd/>
          </a:ln>
        </p:spPr>
      </p:pic>
      <p:pic>
        <p:nvPicPr>
          <p:cNvPr id="4" name="Picture 2" descr="E:\丫头\png\小人\卡通类素材\yunf.png"/>
          <p:cNvPicPr>
            <a:picLocks noChangeAspect="1" noChangeArrowheads="1"/>
          </p:cNvPicPr>
          <p:nvPr/>
        </p:nvPicPr>
        <p:blipFill>
          <a:blip r:embed="rId5"/>
          <a:srcRect/>
          <a:stretch>
            <a:fillRect/>
          </a:stretch>
        </p:blipFill>
        <p:spPr bwMode="auto">
          <a:xfrm>
            <a:off x="8553450" y="153988"/>
            <a:ext cx="1270000" cy="531812"/>
          </a:xfrm>
          <a:prstGeom prst="rect">
            <a:avLst/>
          </a:prstGeom>
          <a:noFill/>
          <a:ln w="9525">
            <a:noFill/>
            <a:miter lim="800000"/>
            <a:headEnd/>
            <a:tailEnd/>
          </a:ln>
        </p:spPr>
      </p:pic>
      <p:pic>
        <p:nvPicPr>
          <p:cNvPr id="9" name="Picture 2" descr="E:\丫头\png\小人\卡通类素材\yunf.png"/>
          <p:cNvPicPr>
            <a:picLocks noChangeAspect="1" noChangeArrowheads="1"/>
          </p:cNvPicPr>
          <p:nvPr/>
        </p:nvPicPr>
        <p:blipFill>
          <a:blip r:embed="rId6"/>
          <a:srcRect/>
          <a:stretch>
            <a:fillRect/>
          </a:stretch>
        </p:blipFill>
        <p:spPr bwMode="auto">
          <a:xfrm>
            <a:off x="-125413" y="0"/>
            <a:ext cx="2952751" cy="1239838"/>
          </a:xfrm>
          <a:prstGeom prst="rect">
            <a:avLst/>
          </a:prstGeom>
          <a:noFill/>
          <a:ln w="9525">
            <a:noFill/>
            <a:miter lim="800000"/>
            <a:headEnd/>
            <a:tailEnd/>
          </a:ln>
        </p:spPr>
      </p:pic>
      <p:pic>
        <p:nvPicPr>
          <p:cNvPr id="26" name="图片 25"/>
          <p:cNvPicPr>
            <a:picLocks noChangeAspect="1"/>
          </p:cNvPicPr>
          <p:nvPr/>
        </p:nvPicPr>
        <p:blipFill>
          <a:blip r:embed="rId7"/>
          <a:srcRect/>
          <a:stretch>
            <a:fillRect/>
          </a:stretch>
        </p:blipFill>
        <p:spPr bwMode="auto">
          <a:xfrm>
            <a:off x="10282238" y="153988"/>
            <a:ext cx="1703387" cy="1577975"/>
          </a:xfrm>
          <a:prstGeom prst="rect">
            <a:avLst/>
          </a:prstGeom>
          <a:noFill/>
          <a:ln w="9525">
            <a:noFill/>
            <a:miter lim="800000"/>
            <a:headEnd/>
            <a:tailEnd/>
          </a:ln>
        </p:spPr>
      </p:pic>
      <p:pic>
        <p:nvPicPr>
          <p:cNvPr id="40965" name="Picture 15"/>
          <p:cNvPicPr>
            <a:picLocks noChangeAspect="1"/>
          </p:cNvPicPr>
          <p:nvPr/>
        </p:nvPicPr>
        <p:blipFill>
          <a:blip r:embed="rId8"/>
          <a:srcRect/>
          <a:stretch>
            <a:fillRect/>
          </a:stretch>
        </p:blipFill>
        <p:spPr bwMode="auto">
          <a:xfrm>
            <a:off x="3332163" y="153988"/>
            <a:ext cx="5422900" cy="3276600"/>
          </a:xfrm>
          <a:prstGeom prst="rect">
            <a:avLst/>
          </a:prstGeom>
          <a:noFill/>
          <a:ln w="9525">
            <a:noFill/>
            <a:miter lim="800000"/>
            <a:headEnd/>
            <a:tailEnd/>
          </a:ln>
        </p:spPr>
      </p:pic>
      <p:sp>
        <p:nvSpPr>
          <p:cNvPr id="18" name="Rectangle 17"/>
          <p:cNvSpPr>
            <a:spLocks noChangeArrowheads="1"/>
          </p:cNvSpPr>
          <p:nvPr/>
        </p:nvSpPr>
        <p:spPr bwMode="auto">
          <a:xfrm>
            <a:off x="2938463" y="3652838"/>
            <a:ext cx="6019800" cy="1200150"/>
          </a:xfrm>
          <a:prstGeom prst="rect">
            <a:avLst/>
          </a:prstGeom>
          <a:noFill/>
          <a:ln w="9525">
            <a:noFill/>
            <a:miter lim="800000"/>
            <a:headEnd/>
            <a:tailEnd/>
          </a:ln>
        </p:spPr>
        <p:txBody>
          <a:bodyPr>
            <a:spAutoFit/>
          </a:bodyPr>
          <a:lstStyle/>
          <a:p>
            <a:pPr algn="ctr"/>
            <a:r>
              <a:rPr lang="en-US" altLang="en-US" sz="3600" b="1">
                <a:latin typeface="Times New Roman" pitchFamily="18" charset="0"/>
              </a:rPr>
              <a:t>Tuổi Ngựa: </a:t>
            </a:r>
            <a:r>
              <a:rPr lang="en-US" altLang="en-US" sz="3600">
                <a:latin typeface="Times New Roman" pitchFamily="18" charset="0"/>
              </a:rPr>
              <a:t>sinh năm Ngựa (năm Ngọ, theo âm lịch).</a:t>
            </a:r>
          </a:p>
        </p:txBody>
      </p:sp>
      <p:sp>
        <p:nvSpPr>
          <p:cNvPr id="29" name="TextBox 68"/>
          <p:cNvSpPr txBox="1">
            <a:spLocks/>
          </p:cNvSpPr>
          <p:nvPr/>
        </p:nvSpPr>
        <p:spPr>
          <a:xfrm>
            <a:off x="6043613" y="3933825"/>
            <a:ext cx="2041525" cy="2770188"/>
          </a:xfrm>
          <a:prstGeom prst="rect">
            <a:avLst/>
          </a:prstGeom>
        </p:spPr>
        <p:txBody>
          <a:bodyPr lIns="0" tIns="96000" rIns="0" bIns="0" anchorCtr="1"/>
          <a:lstStyle/>
          <a:p>
            <a:pPr algn="ctr" defTabSz="1219170" fontAlgn="auto">
              <a:lnSpc>
                <a:spcPct val="120000"/>
              </a:lnSpc>
              <a:spcBef>
                <a:spcPts val="0"/>
              </a:spcBef>
              <a:spcAft>
                <a:spcPts val="0"/>
              </a:spcAft>
              <a:defRPr/>
            </a:pPr>
            <a:endParaRPr lang="zh-CN" altLang="en-US" sz="2667" dirty="0">
              <a:solidFill>
                <a:srgbClr val="000000"/>
              </a:solidFill>
              <a:latin typeface="Times New Roman" panose="02020603050405020304" pitchFamily="18" charset="0"/>
              <a:ea typeface="inpin heiti"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0" presetClass="path" presetSubtype="0" accel="50000" decel="50000" fill="hold" nodeType="withEffect">
                                  <p:stCondLst>
                                    <p:cond delay="0"/>
                                  </p:stCondLst>
                                  <p:childTnLst>
                                    <p:animMotion origin="layout" path="M 0.31055 0.06389 L 0.31055 0.06412 C 0.3056 0.06528 0.30079 0.06644 0.29623 0.06875 C 0.29401 0.06968 0.29206 0.072 0.29011 0.07315 C 0.28646 0.07524 0.28269 0.07616 0.27904 0.07778 C 0.27735 0.07848 0.27605 0.0794 0.27435 0.0801 C 0.27136 0.08102 0.26823 0.08149 0.26498 0.08287 C 0.24844 0.08149 0.23164 0.08195 0.21524 0.0801 C 0.21185 0.07963 0.20834 0.07825 0.20573 0.07547 L 0.20105 0.07084 C 0.19727 0.05371 0.20274 0.07431 0.1948 0.05926 C 0.19388 0.05764 0.19401 0.05463 0.19323 0.05255 C 0.19206 0.04977 0.18998 0.04792 0.18868 0.04561 C 0.18724 0.04352 0.18633 0.04098 0.18542 0.03866 L 0.1823 0.02477 C 0.18191 0.02269 0.1823 0.01875 0.18086 0.01806 L 0.17605 0.01551 C 0.17292 0.01621 0.16003 0.01806 0.1556 0.02037 C 0.15365 0.0213 0.15183 0.02362 0.14948 0.02477 C 0.1474 0.02593 0.14545 0.02639 0.1431 0.02709 C 0.1418 0.02778 0.14024 0.02871 0.13868 0.0294 C 0.13698 0.03079 0.13542 0.03287 0.13412 0.03426 C 0.13256 0.03519 0.13086 0.03565 0.1293 0.03635 C 0.125 0.03797 0.12084 0.03889 0.11667 0.04098 C 0.10534 0.04653 0.11055 0.04468 0.10118 0.04769 C 0.08881 0.047 0.07618 0.04746 0.06368 0.04561 C 0.06107 0.04514 0.05326 0.04005 0.04974 0.03866 C 0.04753 0.03797 0.04545 0.03727 0.04336 0.03635 C 0.04024 0.03496 0.03724 0.03357 0.03412 0.03172 C 0.03243 0.03079 0.03112 0.0301 0.0293 0.0294 C 0.02735 0.02871 0.02526 0.02801 0.02318 0.02709 C 0.02149 0.02686 0.02019 0.02524 0.01836 0.02477 C 0.01589 0.02385 0.01329 0.02338 0.01055 0.02269 C 0.00847 0.01806 0.0056 0.01389 0.00443 0.0088 C 0.00391 0.00672 0.00391 0.00371 0.00287 0.00209 C 0.00222 0.00047 0.00079 0.00047 -4.16667E-6 -4.44444E-6 L -4.16667E-6 0.00024 " pathEditMode="relative" rAng="0" ptsTypes="AAAAAAAAAAAAAAAAAAAAAAAAAAAAAAAAAAAAA">
                                      <p:cBhvr>
                                        <p:cTn id="9" dur="2000" fill="hold"/>
                                        <p:tgtEl>
                                          <p:spTgt spid="11"/>
                                        </p:tgtEl>
                                        <p:attrNameLst>
                                          <p:attrName>ppt_x</p:attrName>
                                          <p:attrName>ppt_y</p:attrName>
                                        </p:attrNameLst>
                                      </p:cBhvr>
                                      <p:rCtr x="-15534" y="-2245"/>
                                    </p:animMotion>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0" presetClass="path" presetSubtype="0" repeatCount="indefinite" accel="50000" decel="50000" autoRev="1" fill="hold" nodeType="withEffect">
                                  <p:stCondLst>
                                    <p:cond delay="0"/>
                                  </p:stCondLst>
                                  <p:childTnLst>
                                    <p:animMotion origin="layout" path="M -0.00248 -0.00069 L 0.01875 -1.11111E-6 " pathEditMode="relative" rAng="0" ptsTypes="AA">
                                      <p:cBhvr>
                                        <p:cTn id="17" dur="1500" fill="hold"/>
                                        <p:tgtEl>
                                          <p:spTgt spid="4"/>
                                        </p:tgtEl>
                                        <p:attrNameLst>
                                          <p:attrName>ppt_x</p:attrName>
                                          <p:attrName>ppt_y</p:attrName>
                                        </p:attrNameLst>
                                      </p:cBhvr>
                                      <p:rCtr x="1055" y="23"/>
                                    </p:animMotion>
                                  </p:childTnLst>
                                </p:cTn>
                              </p:par>
                              <p:par>
                                <p:cTn id="18" presetID="0" presetClass="path" presetSubtype="0" repeatCount="indefinite" accel="50000" decel="50000" autoRev="1" fill="hold" nodeType="withEffect">
                                  <p:stCondLst>
                                    <p:cond delay="0"/>
                                  </p:stCondLst>
                                  <p:childTnLst>
                                    <p:animMotion origin="layout" path="M 2.70833E-6 2.22222E-6 L -0.02357 0.00023 " pathEditMode="relative" rAng="0" ptsTypes="AA">
                                      <p:cBhvr>
                                        <p:cTn id="19" dur="1500" fill="hold"/>
                                        <p:tgtEl>
                                          <p:spTgt spid="9"/>
                                        </p:tgtEl>
                                        <p:attrNameLst>
                                          <p:attrName>ppt_x</p:attrName>
                                          <p:attrName>ppt_y</p:attrName>
                                        </p:attrNameLst>
                                      </p:cBhvr>
                                      <p:rCtr x="-1185" y="0"/>
                                    </p:animMotion>
                                  </p:childTnLst>
                                </p:cTn>
                              </p:par>
                              <p:par>
                                <p:cTn id="20" presetID="31"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0" fill="hold"/>
                                        <p:tgtEl>
                                          <p:spTgt spid="26"/>
                                        </p:tgtEl>
                                        <p:attrNameLst>
                                          <p:attrName>ppt_w</p:attrName>
                                        </p:attrNameLst>
                                      </p:cBhvr>
                                      <p:tavLst>
                                        <p:tav tm="0">
                                          <p:val>
                                            <p:fltVal val="0"/>
                                          </p:val>
                                        </p:tav>
                                        <p:tav tm="100000">
                                          <p:val>
                                            <p:strVal val="#ppt_w"/>
                                          </p:val>
                                        </p:tav>
                                      </p:tavLst>
                                    </p:anim>
                                    <p:anim calcmode="lin" valueType="num">
                                      <p:cBhvr>
                                        <p:cTn id="23" dur="1000" fill="hold"/>
                                        <p:tgtEl>
                                          <p:spTgt spid="26"/>
                                        </p:tgtEl>
                                        <p:attrNameLst>
                                          <p:attrName>ppt_h</p:attrName>
                                        </p:attrNameLst>
                                      </p:cBhvr>
                                      <p:tavLst>
                                        <p:tav tm="0">
                                          <p:val>
                                            <p:fltVal val="0"/>
                                          </p:val>
                                        </p:tav>
                                        <p:tav tm="100000">
                                          <p:val>
                                            <p:strVal val="#ppt_h"/>
                                          </p:val>
                                        </p:tav>
                                      </p:tavLst>
                                    </p:anim>
                                    <p:anim calcmode="lin" valueType="num">
                                      <p:cBhvr>
                                        <p:cTn id="24" dur="1000" fill="hold"/>
                                        <p:tgtEl>
                                          <p:spTgt spid="26"/>
                                        </p:tgtEl>
                                        <p:attrNameLst>
                                          <p:attrName>style.rotation</p:attrName>
                                        </p:attrNameLst>
                                      </p:cBhvr>
                                      <p:tavLst>
                                        <p:tav tm="0">
                                          <p:val>
                                            <p:fltVal val="90"/>
                                          </p:val>
                                        </p:tav>
                                        <p:tav tm="100000">
                                          <p:val>
                                            <p:fltVal val="0"/>
                                          </p:val>
                                        </p:tav>
                                      </p:tavLst>
                                    </p:anim>
                                    <p:animEffect transition="in" filter="fade">
                                      <p:cBhvr>
                                        <p:cTn id="25" dur="10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642938" y="176213"/>
            <a:ext cx="7948612" cy="585787"/>
          </a:xfrm>
          <a:prstGeom prst="rect">
            <a:avLst/>
          </a:prstGeom>
          <a:noFill/>
          <a:ln w="9525">
            <a:noFill/>
            <a:miter lim="800000"/>
            <a:headEnd/>
            <a:tailEnd/>
          </a:ln>
        </p:spPr>
        <p:txBody>
          <a:bodyPr>
            <a:spAutoFit/>
          </a:bodyPr>
          <a:lstStyle/>
          <a:p>
            <a:pPr defTabSz="685800" eaLnBrk="0" hangingPunct="0">
              <a:buFont typeface="Arial" charset="0"/>
              <a:buNone/>
            </a:pPr>
            <a:r>
              <a:rPr lang="en-US" altLang="en-US" sz="3200" b="1">
                <a:solidFill>
                  <a:srgbClr val="002060"/>
                </a:solidFill>
                <a:latin typeface="Times New Roman" pitchFamily="18" charset="0"/>
                <a:cs typeface="Times New Roman" pitchFamily="18" charset="0"/>
              </a:rPr>
              <a:t>Đọc thầm khổ thơ 1 và trả lời câu hỏi :</a:t>
            </a:r>
          </a:p>
        </p:txBody>
      </p:sp>
      <p:sp>
        <p:nvSpPr>
          <p:cNvPr id="18" name="Rectangle 17"/>
          <p:cNvSpPr>
            <a:spLocks noChangeArrowheads="1"/>
          </p:cNvSpPr>
          <p:nvPr/>
        </p:nvSpPr>
        <p:spPr bwMode="auto">
          <a:xfrm>
            <a:off x="407988" y="862013"/>
            <a:ext cx="6019800" cy="646112"/>
          </a:xfrm>
          <a:prstGeom prst="rect">
            <a:avLst/>
          </a:prstGeom>
          <a:noFill/>
          <a:ln w="9525">
            <a:noFill/>
            <a:miter lim="800000"/>
            <a:headEnd/>
            <a:tailEnd/>
          </a:ln>
        </p:spPr>
        <p:txBody>
          <a:bodyPr>
            <a:spAutoFit/>
          </a:bodyPr>
          <a:lstStyle/>
          <a:p>
            <a:r>
              <a:rPr lang="en-US" altLang="en-US" sz="3600" b="1" dirty="0">
                <a:solidFill>
                  <a:srgbClr val="FF0000"/>
                </a:solidFill>
                <a:latin typeface="Times New Roman" pitchFamily="18" charset="0"/>
              </a:rPr>
              <a:t>1- Bạn nhỏ tuổi gì? </a:t>
            </a:r>
          </a:p>
        </p:txBody>
      </p:sp>
      <p:sp>
        <p:nvSpPr>
          <p:cNvPr id="19" name="Rectangle 18"/>
          <p:cNvSpPr>
            <a:spLocks noChangeArrowheads="1"/>
          </p:cNvSpPr>
          <p:nvPr/>
        </p:nvSpPr>
        <p:spPr bwMode="auto">
          <a:xfrm>
            <a:off x="852832" y="1185069"/>
            <a:ext cx="6019800" cy="1200329"/>
          </a:xfrm>
          <a:prstGeom prst="rect">
            <a:avLst/>
          </a:prstGeom>
          <a:noFill/>
          <a:ln w="9525">
            <a:noFill/>
            <a:miter lim="800000"/>
            <a:headEnd/>
            <a:tailEnd/>
          </a:ln>
        </p:spPr>
        <p:txBody>
          <a:bodyPr>
            <a:spAutoFit/>
          </a:bodyPr>
          <a:lstStyle/>
          <a:p>
            <a:r>
              <a:rPr lang="en-US" altLang="en-US" sz="3600" b="1" dirty="0">
                <a:solidFill>
                  <a:srgbClr val="000000"/>
                </a:solidFill>
                <a:latin typeface="Times New Roman" pitchFamily="18" charset="0"/>
              </a:rPr>
              <a:t>   </a:t>
            </a:r>
          </a:p>
          <a:p>
            <a:r>
              <a:rPr lang="en-US" altLang="en-US" sz="3600" dirty="0">
                <a:solidFill>
                  <a:srgbClr val="000000"/>
                </a:solidFill>
                <a:latin typeface="Times New Roman" pitchFamily="18" charset="0"/>
              </a:rPr>
              <a:t>Bạn nhỏ tuổi Ngựa</a:t>
            </a:r>
          </a:p>
        </p:txBody>
      </p:sp>
      <p:sp>
        <p:nvSpPr>
          <p:cNvPr id="10" name="Rectangle 9"/>
          <p:cNvSpPr>
            <a:spLocks noChangeArrowheads="1"/>
          </p:cNvSpPr>
          <p:nvPr/>
        </p:nvSpPr>
        <p:spPr bwMode="auto">
          <a:xfrm>
            <a:off x="184150" y="2436813"/>
            <a:ext cx="11822320" cy="2862322"/>
          </a:xfrm>
          <a:prstGeom prst="rect">
            <a:avLst/>
          </a:prstGeom>
          <a:noFill/>
          <a:ln w="9525">
            <a:noFill/>
            <a:miter lim="800000"/>
            <a:headEnd/>
            <a:tailEnd/>
          </a:ln>
        </p:spPr>
        <p:txBody>
          <a:bodyPr wrap="square">
            <a:spAutoFit/>
          </a:bodyPr>
          <a:lstStyle/>
          <a:p>
            <a:pPr marL="571500" indent="-571500" algn="just">
              <a:buFontTx/>
              <a:buChar char="-"/>
            </a:pPr>
            <a:r>
              <a:rPr lang="en-US" sz="3600" b="1" dirty="0">
                <a:solidFill>
                  <a:srgbClr val="FF0000"/>
                </a:solidFill>
                <a:latin typeface="Times New Roman" pitchFamily="18" charset="0"/>
                <a:cs typeface="Times New Roman" pitchFamily="18" charset="0"/>
              </a:rPr>
              <a:t>Qua trò chuyện với mẹ, vì sao bạn nhỏ lại tưởng tượng mình là chú ngựa con rong ruổi đó đây?</a:t>
            </a:r>
          </a:p>
          <a:p>
            <a:pPr marL="571500" indent="-571500" algn="just">
              <a:buFontTx/>
              <a:buChar char="-"/>
            </a:pPr>
            <a:endParaRPr lang="en-US" sz="3600" b="1" dirty="0">
              <a:solidFill>
                <a:srgbClr val="FF0000"/>
              </a:solidFill>
              <a:latin typeface="Times New Roman" pitchFamily="18" charset="0"/>
              <a:cs typeface="Times New Roman" pitchFamily="18" charset="0"/>
            </a:endParaRPr>
          </a:p>
          <a:p>
            <a:pPr algn="just"/>
            <a:r>
              <a:rPr lang="en-US" sz="3600" b="1" dirty="0">
                <a:solidFill>
                  <a:srgbClr val="0066FF"/>
                </a:solidFill>
                <a:latin typeface="Times New Roman" pitchFamily="18" charset="0"/>
                <a:cs typeface="Times New Roman" pitchFamily="18" charset="0"/>
              </a:rPr>
              <a:t>- </a:t>
            </a:r>
            <a:r>
              <a:rPr lang="en-US" sz="3600" dirty="0">
                <a:latin typeface="Times New Roman" pitchFamily="18" charset="0"/>
                <a:cs typeface="Times New Roman" pitchFamily="18" charset="0"/>
              </a:rPr>
              <a:t>Vì mẹ nói với bạn nhỏ rằng tuổi của bạn nhỏ là tuổi Ngựa. Tuổi Ngựa là tuổi đi, không yên một chỗ</a:t>
            </a:r>
            <a:endParaRPr lang="en-US" sz="3600" b="1" dirty="0">
              <a:solidFill>
                <a:srgbClr val="0066FF"/>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_图片 11"/>
          <p:cNvPicPr>
            <a:picLocks noChangeAspect="1"/>
          </p:cNvPicPr>
          <p:nvPr>
            <p:custDataLst>
              <p:tags r:id="rId1"/>
            </p:custDataLst>
          </p:nvPr>
        </p:nvPicPr>
        <p:blipFill>
          <a:blip r:embed="rId4"/>
          <a:srcRect/>
          <a:stretch>
            <a:fillRect/>
          </a:stretch>
        </p:blipFill>
        <p:spPr bwMode="auto">
          <a:xfrm>
            <a:off x="9555163" y="-269875"/>
            <a:ext cx="2890837" cy="2890838"/>
          </a:xfrm>
          <a:prstGeom prst="rect">
            <a:avLst/>
          </a:prstGeom>
          <a:noFill/>
          <a:ln w="9525">
            <a:noFill/>
            <a:miter lim="800000"/>
            <a:headEnd/>
            <a:tailEnd/>
          </a:ln>
        </p:spPr>
      </p:pic>
      <p:sp>
        <p:nvSpPr>
          <p:cNvPr id="43011" name="TextBox 3"/>
          <p:cNvSpPr txBox="1">
            <a:spLocks noChangeArrowheads="1"/>
          </p:cNvSpPr>
          <p:nvPr/>
        </p:nvSpPr>
        <p:spPr bwMode="auto">
          <a:xfrm>
            <a:off x="0" y="1060174"/>
            <a:ext cx="10694503" cy="4524315"/>
          </a:xfrm>
          <a:prstGeom prst="rect">
            <a:avLst/>
          </a:prstGeom>
          <a:noFill/>
          <a:ln w="9525">
            <a:noFill/>
            <a:miter lim="800000"/>
            <a:headEnd/>
            <a:tailEnd/>
          </a:ln>
        </p:spPr>
        <p:txBody>
          <a:bodyPr wrap="square">
            <a:spAutoFit/>
          </a:bodyPr>
          <a:lstStyle/>
          <a:p>
            <a:pPr defTabSz="685800" eaLnBrk="0" hangingPunct="0">
              <a:buFont typeface="Arial" charset="0"/>
              <a:buNone/>
            </a:pPr>
            <a:r>
              <a:rPr lang="en-US" altLang="en-US" sz="3200" b="1" dirty="0">
                <a:solidFill>
                  <a:srgbClr val="002060"/>
                </a:solidFill>
                <a:latin typeface="Times New Roman" pitchFamily="18" charset="0"/>
                <a:cs typeface="Times New Roman" pitchFamily="18" charset="0"/>
              </a:rPr>
              <a:t>Đọc thầm khổ thơ 2,3 và hoàn thành phiếu bài tập: Kể lại hành trình của chú ngựa con theo trí tưởng tượng của bạn nhỏ</a:t>
            </a:r>
          </a:p>
          <a:p>
            <a:pPr defTabSz="685800" eaLnBrk="0" hangingPunct="0">
              <a:buFont typeface="Arial" charset="0"/>
              <a:buNone/>
            </a:pPr>
            <a:endParaRPr lang="en-US" altLang="en-US" sz="3200" b="1" dirty="0">
              <a:solidFill>
                <a:srgbClr val="002060"/>
              </a:solidFill>
              <a:latin typeface="Times New Roman" pitchFamily="18" charset="0"/>
              <a:cs typeface="Times New Roman" pitchFamily="18" charset="0"/>
            </a:endParaRPr>
          </a:p>
          <a:p>
            <a:pPr marL="514350" indent="-514350" defTabSz="685800" eaLnBrk="0" hangingPunct="0">
              <a:buFont typeface="Arial" charset="0"/>
              <a:buAutoNum type="arabicPeriod"/>
            </a:pPr>
            <a:r>
              <a:rPr lang="en-US" altLang="en-US" sz="3200" b="1" dirty="0">
                <a:solidFill>
                  <a:srgbClr val="002060"/>
                </a:solidFill>
                <a:latin typeface="Times New Roman" pitchFamily="18" charset="0"/>
                <a:cs typeface="Times New Roman" pitchFamily="18" charset="0"/>
              </a:rPr>
              <a:t>Những miền đất đã qua:.......................................................</a:t>
            </a:r>
          </a:p>
          <a:p>
            <a:pPr marL="514350" indent="-514350" defTabSz="685800" eaLnBrk="0" hangingPunct="0">
              <a:buFont typeface="Arial" charset="0"/>
              <a:buAutoNum type="arabicPeriod"/>
            </a:pPr>
            <a:endParaRPr lang="en-US" altLang="en-US" sz="3200" b="1" dirty="0">
              <a:solidFill>
                <a:srgbClr val="002060"/>
              </a:solidFill>
              <a:latin typeface="Times New Roman" pitchFamily="18" charset="0"/>
              <a:cs typeface="Times New Roman" pitchFamily="18" charset="0"/>
            </a:endParaRPr>
          </a:p>
          <a:p>
            <a:pPr defTabSz="685800" eaLnBrk="0" hangingPunct="0">
              <a:buFont typeface="Arial" charset="0"/>
              <a:buNone/>
            </a:pPr>
            <a:r>
              <a:rPr lang="en-US" altLang="en-US" sz="3200" b="1" dirty="0">
                <a:solidFill>
                  <a:srgbClr val="002060"/>
                </a:solidFill>
                <a:latin typeface="Times New Roman" pitchFamily="18" charset="0"/>
                <a:cs typeface="Times New Roman" pitchFamily="18" charset="0"/>
              </a:rPr>
              <a:t>2. Những cảnh vật đã thấy:........................................................</a:t>
            </a:r>
          </a:p>
          <a:p>
            <a:pPr defTabSz="685800" eaLnBrk="0" hangingPunct="0">
              <a:buFont typeface="Arial" charset="0"/>
              <a:buNone/>
            </a:pPr>
            <a:endParaRPr lang="en-US" altLang="en-US" sz="3200" b="1" dirty="0">
              <a:solidFill>
                <a:srgbClr val="002060"/>
              </a:solidFill>
              <a:latin typeface="Times New Roman" pitchFamily="18" charset="0"/>
              <a:cs typeface="Times New Roman" pitchFamily="18" charset="0"/>
            </a:endParaRPr>
          </a:p>
          <a:p>
            <a:pPr defTabSz="685800" eaLnBrk="0" hangingPunct="0">
              <a:buFont typeface="Arial" charset="0"/>
              <a:buNone/>
            </a:pPr>
            <a:r>
              <a:rPr lang="en-US" altLang="en-US" sz="3200" b="1" dirty="0">
                <a:solidFill>
                  <a:srgbClr val="002060"/>
                </a:solidFill>
                <a:latin typeface="Times New Roman" pitchFamily="18" charset="0"/>
                <a:cs typeface="Times New Roman" pitchFamily="18" charset="0"/>
              </a:rPr>
              <a:t>3. Những cảm nghĩ đã có:..........................................................</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_图片 11"/>
          <p:cNvPicPr>
            <a:picLocks noChangeAspect="1"/>
          </p:cNvPicPr>
          <p:nvPr>
            <p:custDataLst>
              <p:tags r:id="rId1"/>
            </p:custDataLst>
          </p:nvPr>
        </p:nvPicPr>
        <p:blipFill>
          <a:blip r:embed="rId4"/>
          <a:srcRect/>
          <a:stretch>
            <a:fillRect/>
          </a:stretch>
        </p:blipFill>
        <p:spPr bwMode="auto">
          <a:xfrm>
            <a:off x="9555163" y="-269875"/>
            <a:ext cx="2890837" cy="2890838"/>
          </a:xfrm>
          <a:prstGeom prst="rect">
            <a:avLst/>
          </a:prstGeom>
          <a:noFill/>
          <a:ln w="9525">
            <a:noFill/>
            <a:miter lim="800000"/>
            <a:headEnd/>
            <a:tailEnd/>
          </a:ln>
        </p:spPr>
      </p:pic>
      <p:sp>
        <p:nvSpPr>
          <p:cNvPr id="43011" name="TextBox 3"/>
          <p:cNvSpPr txBox="1">
            <a:spLocks noChangeArrowheads="1"/>
          </p:cNvSpPr>
          <p:nvPr/>
        </p:nvSpPr>
        <p:spPr bwMode="auto">
          <a:xfrm>
            <a:off x="132522" y="0"/>
            <a:ext cx="12059478" cy="6001643"/>
          </a:xfrm>
          <a:prstGeom prst="rect">
            <a:avLst/>
          </a:prstGeom>
          <a:noFill/>
          <a:ln w="9525">
            <a:noFill/>
            <a:miter lim="800000"/>
            <a:headEnd/>
            <a:tailEnd/>
          </a:ln>
        </p:spPr>
        <p:txBody>
          <a:bodyPr wrap="square">
            <a:spAutoFit/>
          </a:bodyPr>
          <a:lstStyle/>
          <a:p>
            <a:pPr marL="514350" indent="-514350" defTabSz="685800" eaLnBrk="0" hangingPunct="0">
              <a:buFont typeface="Arial" charset="0"/>
              <a:buAutoNum type="arabicPeriod"/>
            </a:pPr>
            <a:r>
              <a:rPr lang="en-US" altLang="en-US" sz="3200" b="1" dirty="0">
                <a:solidFill>
                  <a:srgbClr val="FF0000"/>
                </a:solidFill>
                <a:latin typeface="Times New Roman" pitchFamily="18" charset="0"/>
                <a:cs typeface="Times New Roman" pitchFamily="18" charset="0"/>
              </a:rPr>
              <a:t>Những miền đất đã qua:</a:t>
            </a:r>
            <a:r>
              <a:rPr lang="en-US" sz="3200" dirty="0">
                <a:latin typeface="Times New Roman" pitchFamily="18" charset="0"/>
                <a:cs typeface="Times New Roman" pitchFamily="18" charset="0"/>
              </a:rPr>
              <a:t>miền trung du, vùng đất đỏ, rừng đại ngàn, triền núi đá, những cánh đồng hoa...</a:t>
            </a:r>
          </a:p>
          <a:p>
            <a:pPr marL="514350" indent="-514350" defTabSz="685800" eaLnBrk="0" hangingPunct="0">
              <a:buFont typeface="Arial" charset="0"/>
              <a:buAutoNum type="arabicPeriod"/>
            </a:pPr>
            <a:endParaRPr lang="en-US" altLang="en-US" sz="3200" b="1" dirty="0">
              <a:solidFill>
                <a:srgbClr val="002060"/>
              </a:solidFill>
              <a:latin typeface="Times New Roman" pitchFamily="18" charset="0"/>
              <a:cs typeface="Times New Roman" pitchFamily="18" charset="0"/>
            </a:endParaRPr>
          </a:p>
          <a:p>
            <a:r>
              <a:rPr lang="en-US" altLang="en-US" sz="3200" b="1" dirty="0">
                <a:solidFill>
                  <a:srgbClr val="002060"/>
                </a:solidFill>
                <a:latin typeface="Times New Roman" pitchFamily="18" charset="0"/>
                <a:cs typeface="Times New Roman" pitchFamily="18" charset="0"/>
              </a:rPr>
              <a:t>2</a:t>
            </a:r>
            <a:r>
              <a:rPr lang="en-US" altLang="en-US" sz="3200" b="1" dirty="0">
                <a:solidFill>
                  <a:srgbClr val="FF0000"/>
                </a:solidFill>
                <a:latin typeface="Times New Roman" pitchFamily="18" charset="0"/>
                <a:cs typeface="Times New Roman" pitchFamily="18" charset="0"/>
              </a:rPr>
              <a:t>. Những cảnh vật đã thấy:</a:t>
            </a:r>
            <a:r>
              <a:rPr lang="en-US" sz="3200" dirty="0">
                <a:latin typeface="Times New Roman" pitchFamily="18" charset="0"/>
                <a:cs typeface="Times New Roman" pitchFamily="18" charset="0"/>
              </a:rPr>
              <a:t>trung du xanh màu cây lá, vùng cao nguyên đất đỏ có bụi hồng cuốn theo vó ngựa, những cánh rừng đại ngàn âm u, triền núi đá mấp mô, hiểm trở, cánh đồng bạt ngàn hoa, lóa màu trắng hoa mơ, mùi hoa huệ ngọt ngào, cánh đồng hoa cúc dại xôn xao trong nắng, </a:t>
            </a:r>
            <a:r>
              <a:rPr lang="en-US" sz="3200">
                <a:latin typeface="Times New Roman" pitchFamily="18" charset="0"/>
                <a:cs typeface="Times New Roman" pitchFamily="18" charset="0"/>
              </a:rPr>
              <a:t>gió...</a:t>
            </a:r>
          </a:p>
          <a:p>
            <a:endParaRPr lang="en-US" altLang="en-US" sz="3200" b="1" dirty="0">
              <a:solidFill>
                <a:srgbClr val="002060"/>
              </a:solidFill>
              <a:latin typeface="Times New Roman" pitchFamily="18" charset="0"/>
              <a:cs typeface="Times New Roman" pitchFamily="18" charset="0"/>
            </a:endParaRPr>
          </a:p>
          <a:p>
            <a:r>
              <a:rPr lang="en-US" altLang="en-US" sz="3200" b="1" dirty="0">
                <a:solidFill>
                  <a:srgbClr val="002060"/>
                </a:solidFill>
                <a:latin typeface="Times New Roman" pitchFamily="18" charset="0"/>
                <a:cs typeface="Times New Roman" pitchFamily="18" charset="0"/>
              </a:rPr>
              <a:t>3. </a:t>
            </a:r>
            <a:r>
              <a:rPr lang="en-US" altLang="en-US" sz="3200" b="1" dirty="0">
                <a:solidFill>
                  <a:srgbClr val="FF0000"/>
                </a:solidFill>
                <a:latin typeface="Times New Roman" pitchFamily="18" charset="0"/>
                <a:cs typeface="Times New Roman" pitchFamily="18" charset="0"/>
              </a:rPr>
              <a:t>Những cảm nghĩ đã có:</a:t>
            </a:r>
            <a:r>
              <a:rPr lang="en-US" sz="3200" dirty="0">
                <a:latin typeface="Times New Roman" pitchFamily="18" charset="0"/>
                <a:cs typeface="Times New Roman" pitchFamily="18" charset="0"/>
              </a:rPr>
              <a:t>vui vẻ, thích thú, say mê, nhớ mẹ, nghĩ đến mẹ, muốn mang quà về cho mẹ, ngắm hoa mơ trắng nhớ đến những trang giấy chưa viết...</a:t>
            </a:r>
            <a:r>
              <a:rPr lang="en-US" sz="3200" b="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5709351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DSC03914"/>
          <p:cNvPicPr>
            <a:picLocks noChangeAspect="1" noChangeArrowheads="1"/>
          </p:cNvPicPr>
          <p:nvPr/>
        </p:nvPicPr>
        <p:blipFill>
          <a:blip r:embed="rId2"/>
          <a:srcRect/>
          <a:stretch>
            <a:fillRect/>
          </a:stretch>
        </p:blipFill>
        <p:spPr bwMode="auto">
          <a:xfrm>
            <a:off x="457200" y="228600"/>
            <a:ext cx="5105400" cy="5105400"/>
          </a:xfrm>
          <a:prstGeom prst="rect">
            <a:avLst/>
          </a:prstGeom>
          <a:noFill/>
          <a:ln w="28575">
            <a:solidFill>
              <a:srgbClr val="000000"/>
            </a:solidFill>
            <a:miter lim="800000"/>
            <a:headEnd/>
            <a:tailEnd/>
          </a:ln>
        </p:spPr>
      </p:pic>
      <p:sp>
        <p:nvSpPr>
          <p:cNvPr id="31756" name="Rectangle 12"/>
          <p:cNvSpPr>
            <a:spLocks noChangeArrowheads="1"/>
          </p:cNvSpPr>
          <p:nvPr/>
        </p:nvSpPr>
        <p:spPr bwMode="auto">
          <a:xfrm>
            <a:off x="5562600" y="850900"/>
            <a:ext cx="2339975" cy="509588"/>
          </a:xfrm>
          <a:prstGeom prst="rect">
            <a:avLst/>
          </a:prstGeom>
          <a:noFill/>
          <a:ln>
            <a:noFill/>
          </a:ln>
        </p:spPr>
        <p:txBody>
          <a:bodyPr wrap="none">
            <a:spAutoFit/>
          </a:bodyPr>
          <a:lstStyle/>
          <a:p>
            <a:pPr fontAlgn="auto">
              <a:spcBef>
                <a:spcPts val="0"/>
              </a:spcBef>
              <a:spcAft>
                <a:spcPts val="0"/>
              </a:spcAft>
              <a:defRPr/>
            </a:pPr>
            <a:r>
              <a:rPr lang="en-US" sz="2707" b="1" dirty="0" err="1">
                <a:latin typeface="Times New Roman" pitchFamily="18" charset="0"/>
                <a:ea typeface="+mn-ea"/>
                <a:cs typeface="Times New Roman" pitchFamily="18" charset="0"/>
              </a:rPr>
              <a:t>Miền</a:t>
            </a:r>
            <a:r>
              <a:rPr lang="en-US" sz="2707" b="1" dirty="0">
                <a:latin typeface="Times New Roman" pitchFamily="18" charset="0"/>
                <a:ea typeface="+mn-ea"/>
                <a:cs typeface="Times New Roman" pitchFamily="18" charset="0"/>
              </a:rPr>
              <a:t> </a:t>
            </a:r>
            <a:r>
              <a:rPr lang="en-US" sz="2707" b="1" dirty="0" err="1">
                <a:latin typeface="Times New Roman" pitchFamily="18" charset="0"/>
                <a:ea typeface="+mn-ea"/>
                <a:cs typeface="Times New Roman" pitchFamily="18" charset="0"/>
              </a:rPr>
              <a:t>trung</a:t>
            </a:r>
            <a:r>
              <a:rPr lang="en-US" sz="2707" b="1" dirty="0">
                <a:latin typeface="Times New Roman" pitchFamily="18" charset="0"/>
                <a:ea typeface="+mn-ea"/>
                <a:cs typeface="Times New Roman" pitchFamily="18" charset="0"/>
              </a:rPr>
              <a:t> du</a:t>
            </a:r>
          </a:p>
        </p:txBody>
      </p:sp>
      <p:pic>
        <p:nvPicPr>
          <p:cNvPr id="45059" name="Picture 7" descr="ruong-bac-thang-sâp"/>
          <p:cNvPicPr>
            <a:picLocks noChangeAspect="1" noChangeArrowheads="1"/>
          </p:cNvPicPr>
          <p:nvPr/>
        </p:nvPicPr>
        <p:blipFill>
          <a:blip r:embed="rId3"/>
          <a:srcRect/>
          <a:stretch>
            <a:fillRect/>
          </a:stretch>
        </p:blipFill>
        <p:spPr bwMode="auto">
          <a:xfrm>
            <a:off x="5715000" y="1600200"/>
            <a:ext cx="6477000" cy="5156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4" name="Rectangle 16"/>
          <p:cNvSpPr>
            <a:spLocks noChangeArrowheads="1"/>
          </p:cNvSpPr>
          <p:nvPr/>
        </p:nvSpPr>
        <p:spPr bwMode="auto">
          <a:xfrm>
            <a:off x="685800" y="152400"/>
            <a:ext cx="2011363" cy="509588"/>
          </a:xfrm>
          <a:prstGeom prst="rect">
            <a:avLst/>
          </a:prstGeom>
          <a:noFill/>
          <a:ln>
            <a:noFill/>
          </a:ln>
        </p:spPr>
        <p:txBody>
          <a:bodyPr wrap="none">
            <a:spAutoFit/>
          </a:bodyPr>
          <a:lstStyle/>
          <a:p>
            <a:pPr fontAlgn="auto">
              <a:spcBef>
                <a:spcPts val="0"/>
              </a:spcBef>
              <a:spcAft>
                <a:spcPts val="0"/>
              </a:spcAft>
              <a:defRPr/>
            </a:pPr>
            <a:r>
              <a:rPr lang="en-US" sz="2707" b="1" dirty="0" err="1">
                <a:latin typeface="Times New Roman" pitchFamily="18" charset="0"/>
                <a:ea typeface="+mn-ea"/>
                <a:cs typeface="Times New Roman" pitchFamily="18" charset="0"/>
              </a:rPr>
              <a:t>Vùng</a:t>
            </a:r>
            <a:r>
              <a:rPr lang="en-US" sz="2707" b="1" dirty="0">
                <a:latin typeface="Times New Roman" pitchFamily="18" charset="0"/>
                <a:ea typeface="+mn-ea"/>
                <a:cs typeface="Times New Roman" pitchFamily="18" charset="0"/>
              </a:rPr>
              <a:t> </a:t>
            </a:r>
            <a:r>
              <a:rPr lang="en-US" sz="2707" b="1" dirty="0" err="1">
                <a:latin typeface="Times New Roman" pitchFamily="18" charset="0"/>
                <a:ea typeface="+mn-ea"/>
                <a:cs typeface="Times New Roman" pitchFamily="18" charset="0"/>
              </a:rPr>
              <a:t>đất</a:t>
            </a:r>
            <a:r>
              <a:rPr lang="en-US" sz="2707" b="1" dirty="0">
                <a:latin typeface="Times New Roman" pitchFamily="18" charset="0"/>
                <a:ea typeface="+mn-ea"/>
                <a:cs typeface="Times New Roman" pitchFamily="18" charset="0"/>
              </a:rPr>
              <a:t> </a:t>
            </a:r>
            <a:r>
              <a:rPr lang="en-US" sz="2707" b="1" dirty="0" err="1">
                <a:latin typeface="Times New Roman" pitchFamily="18" charset="0"/>
                <a:ea typeface="+mn-ea"/>
                <a:cs typeface="Times New Roman" pitchFamily="18" charset="0"/>
              </a:rPr>
              <a:t>đỏ</a:t>
            </a:r>
            <a:endParaRPr lang="en-US" sz="2707" b="1" dirty="0">
              <a:latin typeface="Times New Roman" pitchFamily="18" charset="0"/>
              <a:ea typeface="+mn-ea"/>
              <a:cs typeface="Times New Roman" pitchFamily="18" charset="0"/>
            </a:endParaRPr>
          </a:p>
        </p:txBody>
      </p:sp>
      <p:grpSp>
        <p:nvGrpSpPr>
          <p:cNvPr id="46082" name="Group 1"/>
          <p:cNvGrpSpPr>
            <a:grpSpLocks/>
          </p:cNvGrpSpPr>
          <p:nvPr/>
        </p:nvGrpSpPr>
        <p:grpSpPr bwMode="auto">
          <a:xfrm>
            <a:off x="1905000" y="1066800"/>
            <a:ext cx="8534400" cy="5156200"/>
            <a:chOff x="1524000" y="850872"/>
            <a:chExt cx="9144000" cy="5156256"/>
          </a:xfrm>
        </p:grpSpPr>
        <p:pic>
          <p:nvPicPr>
            <p:cNvPr id="46083" name="Picture 5" descr="5787"/>
            <p:cNvPicPr>
              <a:picLocks noChangeAspect="1" noChangeArrowheads="1"/>
            </p:cNvPicPr>
            <p:nvPr/>
          </p:nvPicPr>
          <p:blipFill>
            <a:blip r:embed="rId2"/>
            <a:srcRect/>
            <a:stretch>
              <a:fillRect/>
            </a:stretch>
          </p:blipFill>
          <p:spPr bwMode="auto">
            <a:xfrm>
              <a:off x="1524000" y="850872"/>
              <a:ext cx="9144000" cy="5156256"/>
            </a:xfrm>
            <a:prstGeom prst="rect">
              <a:avLst/>
            </a:prstGeom>
            <a:noFill/>
            <a:ln w="28575">
              <a:solidFill>
                <a:srgbClr val="000000"/>
              </a:solidFill>
              <a:miter lim="800000"/>
              <a:headEnd/>
              <a:tailEnd/>
            </a:ln>
          </p:spPr>
        </p:pic>
        <p:pic>
          <p:nvPicPr>
            <p:cNvPr id="46084" name="Picture 17" descr="1710774970_7b7560nn"/>
            <p:cNvPicPr>
              <a:picLocks noChangeAspect="1" noChangeArrowheads="1" noCrop="1"/>
            </p:cNvPicPr>
            <p:nvPr/>
          </p:nvPicPr>
          <p:blipFill>
            <a:blip r:embed="rId3"/>
            <a:srcRect/>
            <a:stretch>
              <a:fillRect/>
            </a:stretch>
          </p:blipFill>
          <p:spPr bwMode="auto">
            <a:xfrm>
              <a:off x="5257512" y="3310836"/>
              <a:ext cx="839086" cy="1034832"/>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9" descr="images836590_9_Mountain_Ash_forest_Yarra_012"/>
          <p:cNvPicPr>
            <a:picLocks noGrp="1" noChangeAspect="1" noChangeArrowheads="1"/>
          </p:cNvPicPr>
          <p:nvPr>
            <p:ph idx="1"/>
          </p:nvPr>
        </p:nvPicPr>
        <p:blipFill>
          <a:blip r:embed="rId2"/>
          <a:srcRect/>
          <a:stretch>
            <a:fillRect/>
          </a:stretch>
        </p:blipFill>
        <p:spPr>
          <a:xfrm>
            <a:off x="1524000" y="850900"/>
            <a:ext cx="9144000" cy="5156200"/>
          </a:xfrm>
        </p:spPr>
      </p:pic>
      <p:sp>
        <p:nvSpPr>
          <p:cNvPr id="47106" name="WordArt 5"/>
          <p:cNvSpPr>
            <a:spLocks noChangeArrowheads="1" noChangeShapeType="1" noTextEdit="1"/>
          </p:cNvSpPr>
          <p:nvPr/>
        </p:nvSpPr>
        <p:spPr bwMode="auto">
          <a:xfrm>
            <a:off x="1752600" y="5257800"/>
            <a:ext cx="2667000" cy="573088"/>
          </a:xfrm>
          <a:prstGeom prst="rect">
            <a:avLst/>
          </a:prstGeom>
        </p:spPr>
        <p:txBody>
          <a:bodyPr wrap="none" fromWordArt="1">
            <a:prstTxWarp prst="textPlain">
              <a:avLst>
                <a:gd name="adj" fmla="val 50000"/>
              </a:avLst>
            </a:prstTxWarp>
          </a:bodyPr>
          <a:lstStyle/>
          <a:p>
            <a:pPr algn="ctr"/>
            <a:r>
              <a:rPr lang="en-US" sz="2707" b="1" kern="10">
                <a:ln w="9525">
                  <a:solidFill>
                    <a:srgbClr val="CC99FF"/>
                  </a:solidFill>
                  <a:round/>
                  <a:headEnd/>
                  <a:tailEnd/>
                </a:ln>
                <a:solidFill>
                  <a:srgbClr val="FFFF00"/>
                </a:solidFill>
                <a:latin typeface="Times New Roman"/>
                <a:cs typeface="Times New Roman"/>
              </a:rPr>
              <a:t>Đại ngàn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7" descr="nhung-khuc-cua-an-tuong-tren-duong-hanh-phuc-12"/>
          <p:cNvPicPr>
            <a:picLocks noChangeAspect="1" noChangeArrowheads="1"/>
          </p:cNvPicPr>
          <p:nvPr/>
        </p:nvPicPr>
        <p:blipFill>
          <a:blip r:embed="rId2"/>
          <a:srcRect/>
          <a:stretch>
            <a:fillRect/>
          </a:stretch>
        </p:blipFill>
        <p:spPr bwMode="auto">
          <a:xfrm>
            <a:off x="1600200" y="838200"/>
            <a:ext cx="9144000" cy="5156200"/>
          </a:xfrm>
          <a:prstGeom prst="rect">
            <a:avLst/>
          </a:prstGeom>
          <a:noFill/>
          <a:ln w="9525">
            <a:noFill/>
            <a:miter lim="800000"/>
            <a:headEnd/>
            <a:tailEnd/>
          </a:ln>
        </p:spPr>
      </p:pic>
      <p:sp>
        <p:nvSpPr>
          <p:cNvPr id="34831" name="Rectangle 15"/>
          <p:cNvSpPr>
            <a:spLocks noChangeArrowheads="1"/>
          </p:cNvSpPr>
          <p:nvPr/>
        </p:nvSpPr>
        <p:spPr bwMode="auto">
          <a:xfrm>
            <a:off x="762000" y="152400"/>
            <a:ext cx="6399213" cy="509588"/>
          </a:xfrm>
          <a:prstGeom prst="rect">
            <a:avLst/>
          </a:prstGeom>
          <a:noFill/>
          <a:ln>
            <a:noFill/>
          </a:ln>
        </p:spPr>
        <p:txBody>
          <a:bodyPr>
            <a:spAutoFit/>
          </a:bodyPr>
          <a:lstStyle/>
          <a:p>
            <a:pPr fontAlgn="auto">
              <a:spcBef>
                <a:spcPts val="0"/>
              </a:spcBef>
              <a:spcAft>
                <a:spcPts val="0"/>
              </a:spcAft>
              <a:defRPr/>
            </a:pPr>
            <a:r>
              <a:rPr lang="en-US" sz="2707" b="1" dirty="0" err="1">
                <a:latin typeface="Times New Roman" pitchFamily="18" charset="0"/>
                <a:ea typeface="+mn-ea"/>
              </a:rPr>
              <a:t>Triền</a:t>
            </a:r>
            <a:r>
              <a:rPr lang="en-US" sz="2707" b="1" dirty="0">
                <a:latin typeface="Times New Roman" pitchFamily="18" charset="0"/>
                <a:ea typeface="+mn-ea"/>
              </a:rPr>
              <a:t> </a:t>
            </a:r>
            <a:r>
              <a:rPr lang="en-US" sz="2707" b="1" dirty="0" err="1">
                <a:latin typeface="Times New Roman" pitchFamily="18" charset="0"/>
                <a:ea typeface="+mn-ea"/>
              </a:rPr>
              <a:t>núi</a:t>
            </a:r>
            <a:r>
              <a:rPr lang="en-US" sz="2707" b="1" dirty="0">
                <a:latin typeface="Times New Roman" pitchFamily="18" charset="0"/>
                <a:ea typeface="+mn-ea"/>
              </a:rPr>
              <a:t> </a:t>
            </a:r>
            <a:r>
              <a:rPr lang="en-US" sz="2707" b="1" dirty="0" err="1">
                <a:latin typeface="Times New Roman" pitchFamily="18" charset="0"/>
                <a:ea typeface="+mn-ea"/>
              </a:rPr>
              <a:t>đá</a:t>
            </a:r>
            <a:r>
              <a:rPr lang="en-US" sz="2707" b="1" dirty="0">
                <a:latin typeface="Times New Roman" pitchFamily="18" charset="0"/>
                <a:ea typeface="+mn-ea"/>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7" descr="IMG_0126"/>
          <p:cNvPicPr>
            <a:picLocks noChangeAspect="1" noChangeArrowheads="1"/>
          </p:cNvPicPr>
          <p:nvPr/>
        </p:nvPicPr>
        <p:blipFill>
          <a:blip r:embed="rId2"/>
          <a:srcRect/>
          <a:stretch>
            <a:fillRect/>
          </a:stretch>
        </p:blipFill>
        <p:spPr bwMode="auto">
          <a:xfrm>
            <a:off x="1447800" y="838200"/>
            <a:ext cx="9144000" cy="5156200"/>
          </a:xfrm>
          <a:prstGeom prst="rect">
            <a:avLst/>
          </a:prstGeom>
          <a:noFill/>
          <a:ln w="28575">
            <a:solidFill>
              <a:srgbClr val="000000"/>
            </a:solidFill>
            <a:miter lim="800000"/>
            <a:headEnd/>
            <a:tailEnd/>
          </a:ln>
        </p:spPr>
      </p:pic>
      <p:pic>
        <p:nvPicPr>
          <p:cNvPr id="49154" name="Picture 14" descr="1710774970_7b7560nn"/>
          <p:cNvPicPr>
            <a:picLocks noChangeAspect="1" noChangeArrowheads="1" noCrop="1"/>
          </p:cNvPicPr>
          <p:nvPr/>
        </p:nvPicPr>
        <p:blipFill>
          <a:blip r:embed="rId3"/>
          <a:srcRect/>
          <a:stretch>
            <a:fillRect/>
          </a:stretch>
        </p:blipFill>
        <p:spPr bwMode="auto">
          <a:xfrm rot="21313131" flipH="1">
            <a:off x="2286000" y="1766888"/>
            <a:ext cx="1676400" cy="1000125"/>
          </a:xfrm>
          <a:prstGeom prst="rect">
            <a:avLst/>
          </a:prstGeom>
          <a:noFill/>
          <a:ln w="9525">
            <a:noFill/>
            <a:miter lim="800000"/>
            <a:headEnd/>
            <a:tailEnd/>
          </a:ln>
        </p:spPr>
      </p:pic>
      <p:sp>
        <p:nvSpPr>
          <p:cNvPr id="34831" name="Rectangle 15"/>
          <p:cNvSpPr>
            <a:spLocks noChangeArrowheads="1"/>
          </p:cNvSpPr>
          <p:nvPr/>
        </p:nvSpPr>
        <p:spPr bwMode="auto">
          <a:xfrm>
            <a:off x="685800" y="152400"/>
            <a:ext cx="6399213" cy="509588"/>
          </a:xfrm>
          <a:prstGeom prst="rect">
            <a:avLst/>
          </a:prstGeom>
          <a:noFill/>
          <a:ln>
            <a:noFill/>
          </a:ln>
        </p:spPr>
        <p:txBody>
          <a:bodyPr>
            <a:spAutoFit/>
          </a:bodyPr>
          <a:lstStyle/>
          <a:p>
            <a:pPr fontAlgn="auto">
              <a:spcBef>
                <a:spcPts val="0"/>
              </a:spcBef>
              <a:spcAft>
                <a:spcPts val="0"/>
              </a:spcAft>
              <a:defRPr/>
            </a:pPr>
            <a:r>
              <a:rPr lang="en-US" sz="2707" b="1" dirty="0" err="1">
                <a:latin typeface="Times New Roman" pitchFamily="18" charset="0"/>
                <a:ea typeface="+mn-ea"/>
              </a:rPr>
              <a:t>Mấp</a:t>
            </a:r>
            <a:r>
              <a:rPr lang="en-US" sz="2707" b="1" dirty="0">
                <a:latin typeface="Times New Roman" pitchFamily="18" charset="0"/>
                <a:ea typeface="+mn-ea"/>
              </a:rPr>
              <a:t> </a:t>
            </a:r>
            <a:r>
              <a:rPr lang="en-US" sz="2707" b="1" dirty="0" err="1">
                <a:latin typeface="Times New Roman" pitchFamily="18" charset="0"/>
                <a:ea typeface="+mn-ea"/>
              </a:rPr>
              <a:t>mô</a:t>
            </a:r>
            <a:r>
              <a:rPr lang="en-US" sz="2707" b="1" dirty="0">
                <a:latin typeface="Times New Roman" pitchFamily="18" charset="0"/>
                <a:ea typeface="+mn-ea"/>
              </a:rPr>
              <a:t> </a:t>
            </a:r>
            <a:r>
              <a:rPr lang="en-US" sz="2707" b="1" dirty="0" err="1">
                <a:latin typeface="Times New Roman" pitchFamily="18" charset="0"/>
                <a:ea typeface="+mn-ea"/>
              </a:rPr>
              <a:t>triền</a:t>
            </a:r>
            <a:r>
              <a:rPr lang="en-US" sz="2707" b="1" dirty="0">
                <a:latin typeface="Times New Roman" pitchFamily="18" charset="0"/>
                <a:ea typeface="+mn-ea"/>
              </a:rPr>
              <a:t> </a:t>
            </a:r>
            <a:r>
              <a:rPr lang="en-US" sz="2707" b="1" dirty="0" err="1">
                <a:latin typeface="Times New Roman" pitchFamily="18" charset="0"/>
                <a:ea typeface="+mn-ea"/>
              </a:rPr>
              <a:t>núi</a:t>
            </a:r>
            <a:r>
              <a:rPr lang="en-US" sz="2707" b="1" dirty="0">
                <a:latin typeface="Times New Roman" pitchFamily="18" charset="0"/>
                <a:ea typeface="+mn-ea"/>
              </a:rPr>
              <a:t> </a:t>
            </a:r>
            <a:r>
              <a:rPr lang="en-US" sz="2707" b="1" dirty="0" err="1">
                <a:latin typeface="Times New Roman" pitchFamily="18" charset="0"/>
                <a:ea typeface="+mn-ea"/>
              </a:rPr>
              <a:t>đá</a:t>
            </a:r>
            <a:r>
              <a:rPr lang="en-US" sz="2707" b="1" dirty="0">
                <a:latin typeface="Times New Roman" pitchFamily="18" charset="0"/>
                <a:ea typeface="+mn-ea"/>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a_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36" y="989523"/>
            <a:ext cx="6400800" cy="56431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75" y="1046922"/>
            <a:ext cx="5298158" cy="532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682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6" descr="3716022200903005k_-34cae-pa"/>
          <p:cNvPicPr>
            <a:picLocks noChangeAspect="1" noChangeArrowheads="1"/>
          </p:cNvPicPr>
          <p:nvPr/>
        </p:nvPicPr>
        <p:blipFill>
          <a:blip r:embed="rId2"/>
          <a:srcRect/>
          <a:stretch>
            <a:fillRect/>
          </a:stretch>
        </p:blipFill>
        <p:spPr bwMode="auto">
          <a:xfrm>
            <a:off x="5334000" y="2133600"/>
            <a:ext cx="6635750" cy="4343400"/>
          </a:xfrm>
          <a:prstGeom prst="rect">
            <a:avLst/>
          </a:prstGeom>
          <a:noFill/>
          <a:ln w="9525">
            <a:noFill/>
            <a:miter lim="800000"/>
            <a:headEnd/>
            <a:tailEnd/>
          </a:ln>
        </p:spPr>
      </p:pic>
      <p:pic>
        <p:nvPicPr>
          <p:cNvPr id="54274" name="Picture 9" descr="Hoa mơ trắng tinh khiết giữa núi rừng"/>
          <p:cNvPicPr>
            <a:picLocks noChangeAspect="1" noChangeArrowheads="1"/>
          </p:cNvPicPr>
          <p:nvPr/>
        </p:nvPicPr>
        <p:blipFill>
          <a:blip r:embed="rId3"/>
          <a:srcRect/>
          <a:stretch>
            <a:fillRect/>
          </a:stretch>
        </p:blipFill>
        <p:spPr bwMode="auto">
          <a:xfrm>
            <a:off x="228600" y="152400"/>
            <a:ext cx="4953000" cy="3276600"/>
          </a:xfrm>
          <a:prstGeom prst="rect">
            <a:avLst/>
          </a:prstGeom>
          <a:noFill/>
          <a:ln w="9525">
            <a:noFill/>
            <a:miter lim="800000"/>
            <a:headEnd/>
            <a:tailEnd/>
          </a:ln>
        </p:spPr>
      </p:pic>
      <p:sp>
        <p:nvSpPr>
          <p:cNvPr id="35850" name="Rectangle 10"/>
          <p:cNvSpPr>
            <a:spLocks noChangeArrowheads="1"/>
          </p:cNvSpPr>
          <p:nvPr/>
        </p:nvSpPr>
        <p:spPr bwMode="auto">
          <a:xfrm>
            <a:off x="304800" y="4343400"/>
            <a:ext cx="3276600" cy="555625"/>
          </a:xfrm>
          <a:prstGeom prst="rect">
            <a:avLst/>
          </a:prstGeom>
          <a:solidFill>
            <a:schemeClr val="bg1"/>
          </a:solidFill>
          <a:ln>
            <a:noFill/>
          </a:ln>
        </p:spPr>
        <p:txBody>
          <a:bodyPr wrap="none">
            <a:spAutoFit/>
          </a:bodyPr>
          <a:lstStyle/>
          <a:p>
            <a:pPr fontAlgn="auto">
              <a:spcBef>
                <a:spcPts val="0"/>
              </a:spcBef>
              <a:spcAft>
                <a:spcPts val="0"/>
              </a:spcAft>
              <a:defRPr/>
            </a:pPr>
            <a:r>
              <a:rPr lang="en-US" sz="3008" b="1" dirty="0" err="1">
                <a:latin typeface="Times New Roman" pitchFamily="18" charset="0"/>
                <a:ea typeface="+mn-ea"/>
                <a:cs typeface="Times New Roman" pitchFamily="18" charset="0"/>
              </a:rPr>
              <a:t>Màu</a:t>
            </a:r>
            <a:r>
              <a:rPr lang="en-US" sz="3008" b="1" dirty="0">
                <a:latin typeface="Times New Roman" pitchFamily="18" charset="0"/>
                <a:ea typeface="+mn-ea"/>
                <a:cs typeface="Times New Roman" pitchFamily="18" charset="0"/>
              </a:rPr>
              <a:t> </a:t>
            </a:r>
            <a:r>
              <a:rPr lang="en-US" sz="3008" b="1" dirty="0" err="1">
                <a:latin typeface="Times New Roman" pitchFamily="18" charset="0"/>
                <a:ea typeface="+mn-ea"/>
                <a:cs typeface="Times New Roman" pitchFamily="18" charset="0"/>
              </a:rPr>
              <a:t>trắng</a:t>
            </a:r>
            <a:r>
              <a:rPr lang="en-US" sz="3008" b="1" dirty="0">
                <a:latin typeface="Times New Roman" pitchFamily="18" charset="0"/>
                <a:ea typeface="+mn-ea"/>
                <a:cs typeface="Times New Roman" pitchFamily="18" charset="0"/>
              </a:rPr>
              <a:t> </a:t>
            </a:r>
            <a:r>
              <a:rPr lang="en-US" sz="3008" b="1" dirty="0" err="1">
                <a:latin typeface="Times New Roman" pitchFamily="18" charset="0"/>
                <a:ea typeface="+mn-ea"/>
                <a:cs typeface="Times New Roman" pitchFamily="18" charset="0"/>
              </a:rPr>
              <a:t>hoa</a:t>
            </a:r>
            <a:r>
              <a:rPr lang="en-US" sz="3008" b="1" dirty="0">
                <a:latin typeface="Times New Roman" pitchFamily="18" charset="0"/>
                <a:ea typeface="+mn-ea"/>
                <a:cs typeface="Times New Roman" pitchFamily="18" charset="0"/>
              </a:rPr>
              <a:t> </a:t>
            </a:r>
            <a:r>
              <a:rPr lang="en-US" sz="3008" b="1" dirty="0" err="1">
                <a:latin typeface="Times New Roman" pitchFamily="18" charset="0"/>
                <a:ea typeface="+mn-ea"/>
                <a:cs typeface="Times New Roman" pitchFamily="18" charset="0"/>
              </a:rPr>
              <a:t>mơ</a:t>
            </a:r>
            <a:endParaRPr lang="en-US" sz="3008" b="1" dirty="0">
              <a:latin typeface="Times New Roman" pitchFamily="18" charset="0"/>
              <a:ea typeface="+mn-ea"/>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7" descr="CLX060109_073_1_5-de-38189031"/>
          <p:cNvPicPr>
            <a:picLocks noChangeAspect="1" noChangeArrowheads="1"/>
          </p:cNvPicPr>
          <p:nvPr/>
        </p:nvPicPr>
        <p:blipFill>
          <a:blip r:embed="rId2"/>
          <a:srcRect/>
          <a:stretch>
            <a:fillRect/>
          </a:stretch>
        </p:blipFill>
        <p:spPr bwMode="auto">
          <a:xfrm>
            <a:off x="6553200" y="457200"/>
            <a:ext cx="4953000" cy="5156200"/>
          </a:xfrm>
          <a:prstGeom prst="rect">
            <a:avLst/>
          </a:prstGeom>
          <a:noFill/>
          <a:ln w="9525">
            <a:noFill/>
            <a:miter lim="800000"/>
            <a:headEnd/>
            <a:tailEnd/>
          </a:ln>
        </p:spPr>
      </p:pic>
      <p:pic>
        <p:nvPicPr>
          <p:cNvPr id="55298" name="Picture 9" descr="LILYCASABLANCA-1024x768"/>
          <p:cNvPicPr>
            <a:picLocks noChangeAspect="1" noChangeArrowheads="1"/>
          </p:cNvPicPr>
          <p:nvPr/>
        </p:nvPicPr>
        <p:blipFill>
          <a:blip r:embed="rId3"/>
          <a:srcRect/>
          <a:stretch>
            <a:fillRect/>
          </a:stretch>
        </p:blipFill>
        <p:spPr bwMode="auto">
          <a:xfrm>
            <a:off x="457200" y="1219200"/>
            <a:ext cx="5334000" cy="5213350"/>
          </a:xfrm>
          <a:prstGeom prst="rect">
            <a:avLst/>
          </a:prstGeom>
          <a:noFill/>
          <a:ln w="9525">
            <a:noFill/>
            <a:miter lim="800000"/>
            <a:headEnd/>
            <a:tailEnd/>
          </a:ln>
        </p:spPr>
      </p:pic>
      <p:sp>
        <p:nvSpPr>
          <p:cNvPr id="36874" name="Rectangle 10"/>
          <p:cNvSpPr>
            <a:spLocks noChangeArrowheads="1"/>
          </p:cNvSpPr>
          <p:nvPr/>
        </p:nvSpPr>
        <p:spPr bwMode="auto">
          <a:xfrm>
            <a:off x="1219200" y="381000"/>
            <a:ext cx="3589338" cy="509588"/>
          </a:xfrm>
          <a:prstGeom prst="rect">
            <a:avLst/>
          </a:prstGeom>
          <a:solidFill>
            <a:schemeClr val="bg1"/>
          </a:solidFill>
          <a:ln>
            <a:noFill/>
          </a:ln>
        </p:spPr>
        <p:txBody>
          <a:bodyPr wrap="none">
            <a:spAutoFit/>
          </a:bodyPr>
          <a:lstStyle/>
          <a:p>
            <a:pPr fontAlgn="auto">
              <a:spcBef>
                <a:spcPts val="0"/>
              </a:spcBef>
              <a:spcAft>
                <a:spcPts val="0"/>
              </a:spcAft>
              <a:defRPr/>
            </a:pPr>
            <a:r>
              <a:rPr lang="en-US" sz="2707" b="1" dirty="0" err="1">
                <a:solidFill>
                  <a:srgbClr val="0000FF"/>
                </a:solidFill>
                <a:latin typeface="Times New Roman" pitchFamily="18" charset="0"/>
                <a:ea typeface="+mn-ea"/>
                <a:cs typeface="Times New Roman" pitchFamily="18" charset="0"/>
              </a:rPr>
              <a:t>Mùi</a:t>
            </a:r>
            <a:r>
              <a:rPr lang="en-US" sz="2707" b="1" dirty="0">
                <a:solidFill>
                  <a:srgbClr val="0000FF"/>
                </a:solidFill>
                <a:latin typeface="Times New Roman" pitchFamily="18" charset="0"/>
                <a:ea typeface="+mn-ea"/>
                <a:cs typeface="Times New Roman" pitchFamily="18" charset="0"/>
              </a:rPr>
              <a:t> </a:t>
            </a:r>
            <a:r>
              <a:rPr lang="en-US" sz="2707" b="1" dirty="0" err="1">
                <a:solidFill>
                  <a:srgbClr val="0000FF"/>
                </a:solidFill>
                <a:latin typeface="Times New Roman" pitchFamily="18" charset="0"/>
                <a:ea typeface="+mn-ea"/>
                <a:cs typeface="Times New Roman" pitchFamily="18" charset="0"/>
              </a:rPr>
              <a:t>hoa</a:t>
            </a:r>
            <a:r>
              <a:rPr lang="en-US" sz="2707" b="1" dirty="0">
                <a:solidFill>
                  <a:srgbClr val="0000FF"/>
                </a:solidFill>
                <a:latin typeface="Times New Roman" pitchFamily="18" charset="0"/>
                <a:ea typeface="+mn-ea"/>
                <a:cs typeface="Times New Roman" pitchFamily="18" charset="0"/>
              </a:rPr>
              <a:t> </a:t>
            </a:r>
            <a:r>
              <a:rPr lang="en-US" sz="2707" b="1" dirty="0" err="1">
                <a:solidFill>
                  <a:srgbClr val="0000FF"/>
                </a:solidFill>
                <a:latin typeface="Times New Roman" pitchFamily="18" charset="0"/>
                <a:ea typeface="+mn-ea"/>
                <a:cs typeface="Times New Roman" pitchFamily="18" charset="0"/>
              </a:rPr>
              <a:t>huệ</a:t>
            </a:r>
            <a:r>
              <a:rPr lang="en-US" sz="2707" b="1" dirty="0">
                <a:solidFill>
                  <a:srgbClr val="0000FF"/>
                </a:solidFill>
                <a:latin typeface="Times New Roman" pitchFamily="18" charset="0"/>
                <a:ea typeface="+mn-ea"/>
                <a:cs typeface="Times New Roman" pitchFamily="18" charset="0"/>
              </a:rPr>
              <a:t> </a:t>
            </a:r>
            <a:r>
              <a:rPr lang="en-US" sz="2707" b="1" dirty="0" err="1">
                <a:solidFill>
                  <a:srgbClr val="0000FF"/>
                </a:solidFill>
                <a:latin typeface="Times New Roman" pitchFamily="18" charset="0"/>
                <a:ea typeface="+mn-ea"/>
                <a:cs typeface="Times New Roman" pitchFamily="18" charset="0"/>
              </a:rPr>
              <a:t>ngạt</a:t>
            </a:r>
            <a:r>
              <a:rPr lang="en-US" sz="2707" b="1" dirty="0">
                <a:solidFill>
                  <a:srgbClr val="0000FF"/>
                </a:solidFill>
                <a:latin typeface="Times New Roman" pitchFamily="18" charset="0"/>
                <a:ea typeface="+mn-ea"/>
                <a:cs typeface="Times New Roman" pitchFamily="18" charset="0"/>
              </a:rPr>
              <a:t> </a:t>
            </a:r>
            <a:r>
              <a:rPr lang="en-US" sz="2707" b="1" dirty="0" err="1">
                <a:solidFill>
                  <a:srgbClr val="0000FF"/>
                </a:solidFill>
                <a:latin typeface="Times New Roman" pitchFamily="18" charset="0"/>
                <a:ea typeface="+mn-ea"/>
                <a:cs typeface="Times New Roman" pitchFamily="18" charset="0"/>
              </a:rPr>
              <a:t>ngào</a:t>
            </a:r>
            <a:endParaRPr lang="en-US" sz="2707" b="1" dirty="0">
              <a:solidFill>
                <a:srgbClr val="0000FF"/>
              </a:solidFill>
              <a:latin typeface="Times New Roman" pitchFamily="18" charset="0"/>
              <a:ea typeface="+mn-ea"/>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8" descr="CÚC D"/>
          <p:cNvPicPr>
            <a:picLocks noChangeAspect="1" noChangeArrowheads="1"/>
          </p:cNvPicPr>
          <p:nvPr/>
        </p:nvPicPr>
        <p:blipFill>
          <a:blip r:embed="rId2"/>
          <a:srcRect/>
          <a:stretch>
            <a:fillRect/>
          </a:stretch>
        </p:blipFill>
        <p:spPr bwMode="auto">
          <a:xfrm>
            <a:off x="4876800" y="1752600"/>
            <a:ext cx="7138988" cy="4864100"/>
          </a:xfrm>
          <a:prstGeom prst="rect">
            <a:avLst/>
          </a:prstGeom>
          <a:noFill/>
          <a:ln w="9525">
            <a:noFill/>
            <a:miter lim="800000"/>
            <a:headEnd/>
            <a:tailEnd/>
          </a:ln>
        </p:spPr>
      </p:pic>
      <p:pic>
        <p:nvPicPr>
          <p:cNvPr id="56322" name="Picture 17" descr="hoa dai4jpg"/>
          <p:cNvPicPr>
            <a:picLocks noChangeAspect="1" noChangeArrowheads="1"/>
          </p:cNvPicPr>
          <p:nvPr/>
        </p:nvPicPr>
        <p:blipFill>
          <a:blip r:embed="rId3"/>
          <a:srcRect/>
          <a:stretch>
            <a:fillRect/>
          </a:stretch>
        </p:blipFill>
        <p:spPr bwMode="auto">
          <a:xfrm>
            <a:off x="838200" y="838200"/>
            <a:ext cx="3962400" cy="4038600"/>
          </a:xfrm>
          <a:prstGeom prst="rect">
            <a:avLst/>
          </a:prstGeom>
          <a:noFill/>
          <a:ln w="9525">
            <a:noFill/>
            <a:miter lim="800000"/>
            <a:headEnd/>
            <a:tailEnd/>
          </a:ln>
        </p:spPr>
      </p:pic>
      <p:sp>
        <p:nvSpPr>
          <p:cNvPr id="37908" name="Rectangle 20"/>
          <p:cNvSpPr>
            <a:spLocks noChangeArrowheads="1"/>
          </p:cNvSpPr>
          <p:nvPr/>
        </p:nvSpPr>
        <p:spPr bwMode="auto">
          <a:xfrm>
            <a:off x="685800" y="228600"/>
            <a:ext cx="2733675" cy="509588"/>
          </a:xfrm>
          <a:prstGeom prst="rect">
            <a:avLst/>
          </a:prstGeom>
          <a:solidFill>
            <a:schemeClr val="bg1"/>
          </a:solidFill>
          <a:ln>
            <a:noFill/>
          </a:ln>
        </p:spPr>
        <p:txBody>
          <a:bodyPr wrap="none">
            <a:spAutoFit/>
          </a:bodyPr>
          <a:lstStyle/>
          <a:p>
            <a:pPr fontAlgn="auto">
              <a:spcBef>
                <a:spcPts val="0"/>
              </a:spcBef>
              <a:spcAft>
                <a:spcPts val="0"/>
              </a:spcAft>
              <a:defRPr/>
            </a:pPr>
            <a:r>
              <a:rPr lang="en-US" sz="2707" b="1" dirty="0" err="1">
                <a:latin typeface="Times New Roman" pitchFamily="18" charset="0"/>
                <a:ea typeface="+mn-ea"/>
                <a:cs typeface="Times New Roman" pitchFamily="18" charset="0"/>
              </a:rPr>
              <a:t>Đồng</a:t>
            </a:r>
            <a:r>
              <a:rPr lang="en-US" sz="2707" b="1" dirty="0">
                <a:latin typeface="Times New Roman" pitchFamily="18" charset="0"/>
                <a:ea typeface="+mn-ea"/>
                <a:cs typeface="Times New Roman" pitchFamily="18" charset="0"/>
              </a:rPr>
              <a:t> </a:t>
            </a:r>
            <a:r>
              <a:rPr lang="en-US" sz="2707" b="1" dirty="0" err="1">
                <a:latin typeface="Times New Roman" pitchFamily="18" charset="0"/>
                <a:ea typeface="+mn-ea"/>
                <a:cs typeface="Times New Roman" pitchFamily="18" charset="0"/>
              </a:rPr>
              <a:t>hoa</a:t>
            </a:r>
            <a:r>
              <a:rPr lang="en-US" sz="2707" b="1" dirty="0">
                <a:latin typeface="Times New Roman" pitchFamily="18" charset="0"/>
                <a:ea typeface="+mn-ea"/>
                <a:cs typeface="Times New Roman" pitchFamily="18" charset="0"/>
              </a:rPr>
              <a:t> </a:t>
            </a:r>
            <a:r>
              <a:rPr lang="en-US" sz="2707" b="1" dirty="0" err="1">
                <a:latin typeface="Times New Roman" pitchFamily="18" charset="0"/>
                <a:ea typeface="+mn-ea"/>
                <a:cs typeface="Times New Roman" pitchFamily="18" charset="0"/>
              </a:rPr>
              <a:t>cúc</a:t>
            </a:r>
            <a:r>
              <a:rPr lang="en-US" sz="2707" b="1" dirty="0">
                <a:latin typeface="Times New Roman" pitchFamily="18" charset="0"/>
                <a:ea typeface="+mn-ea"/>
                <a:cs typeface="Times New Roman" pitchFamily="18" charset="0"/>
              </a:rPr>
              <a:t> </a:t>
            </a:r>
            <a:r>
              <a:rPr lang="en-US" sz="2707" b="1" dirty="0" err="1">
                <a:latin typeface="Times New Roman" pitchFamily="18" charset="0"/>
                <a:ea typeface="+mn-ea"/>
                <a:cs typeface="Times New Roman" pitchFamily="18" charset="0"/>
              </a:rPr>
              <a:t>dại</a:t>
            </a:r>
            <a:endParaRPr lang="en-US" sz="2707" b="1" dirty="0">
              <a:latin typeface="Times New Roman" pitchFamily="18" charset="0"/>
              <a:ea typeface="+mn-ea"/>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A_图片 4"/>
          <p:cNvPicPr>
            <a:picLocks noChangeAspect="1"/>
          </p:cNvPicPr>
          <p:nvPr>
            <p:custDataLst>
              <p:tags r:id="rId1"/>
            </p:custDataLst>
          </p:nvPr>
        </p:nvPicPr>
        <p:blipFill>
          <a:blip r:embed="rId4"/>
          <a:srcRect/>
          <a:stretch>
            <a:fillRect/>
          </a:stretch>
        </p:blipFill>
        <p:spPr bwMode="auto">
          <a:xfrm>
            <a:off x="0" y="1728788"/>
            <a:ext cx="5287963" cy="4675187"/>
          </a:xfrm>
          <a:prstGeom prst="rect">
            <a:avLst/>
          </a:prstGeom>
          <a:noFill/>
          <a:ln w="9525">
            <a:noFill/>
            <a:miter lim="800000"/>
            <a:headEnd/>
            <a:tailEnd/>
          </a:ln>
        </p:spPr>
      </p:pic>
      <p:sp>
        <p:nvSpPr>
          <p:cNvPr id="59394" name="TextBox 3"/>
          <p:cNvSpPr txBox="1">
            <a:spLocks noChangeArrowheads="1"/>
          </p:cNvSpPr>
          <p:nvPr/>
        </p:nvSpPr>
        <p:spPr bwMode="auto">
          <a:xfrm>
            <a:off x="280988" y="146050"/>
            <a:ext cx="7948612" cy="584200"/>
          </a:xfrm>
          <a:prstGeom prst="rect">
            <a:avLst/>
          </a:prstGeom>
          <a:noFill/>
          <a:ln w="9525">
            <a:noFill/>
            <a:miter lim="800000"/>
            <a:headEnd/>
            <a:tailEnd/>
          </a:ln>
        </p:spPr>
        <p:txBody>
          <a:bodyPr>
            <a:spAutoFit/>
          </a:bodyPr>
          <a:lstStyle/>
          <a:p>
            <a:pPr defTabSz="685800" eaLnBrk="0" hangingPunct="0">
              <a:buFont typeface="Arial" charset="0"/>
              <a:buNone/>
            </a:pPr>
            <a:r>
              <a:rPr lang="en-US" altLang="en-US" sz="3200" b="1">
                <a:solidFill>
                  <a:srgbClr val="002060"/>
                </a:solidFill>
                <a:latin typeface="Times New Roman" pitchFamily="18" charset="0"/>
                <a:cs typeface="Times New Roman" pitchFamily="18" charset="0"/>
              </a:rPr>
              <a:t>Đọc thầm khổ thơ 4 và trả lời câu hỏi :</a:t>
            </a:r>
          </a:p>
        </p:txBody>
      </p:sp>
      <p:sp>
        <p:nvSpPr>
          <p:cNvPr id="59395" name="TextBox 14"/>
          <p:cNvSpPr txBox="1">
            <a:spLocks noChangeArrowheads="1"/>
          </p:cNvSpPr>
          <p:nvPr/>
        </p:nvSpPr>
        <p:spPr bwMode="auto">
          <a:xfrm>
            <a:off x="976313" y="2982913"/>
            <a:ext cx="4311650" cy="2678112"/>
          </a:xfrm>
          <a:prstGeom prst="rect">
            <a:avLst/>
          </a:prstGeom>
          <a:noFill/>
          <a:ln w="9525">
            <a:noFill/>
            <a:miter lim="800000"/>
            <a:headEnd/>
            <a:tailEnd/>
          </a:ln>
        </p:spPr>
        <p:txBody>
          <a:bodyPr>
            <a:spAutoFit/>
          </a:bodyPr>
          <a:lstStyle/>
          <a:p>
            <a:r>
              <a:rPr lang="en-US" altLang="en-US" sz="2800" dirty="0">
                <a:solidFill>
                  <a:srgbClr val="000000"/>
                </a:solidFill>
                <a:latin typeface="Times New Roman" pitchFamily="18" charset="0"/>
                <a:cs typeface="Times New Roman" pitchFamily="18" charset="0"/>
              </a:rPr>
              <a:t>Tuổi con là tuổi Ngựa</a:t>
            </a:r>
          </a:p>
          <a:p>
            <a:r>
              <a:rPr lang="en-US" altLang="en-US" sz="2800" dirty="0">
                <a:solidFill>
                  <a:srgbClr val="000000"/>
                </a:solidFill>
                <a:latin typeface="Times New Roman" pitchFamily="18" charset="0"/>
                <a:cs typeface="Times New Roman" pitchFamily="18" charset="0"/>
              </a:rPr>
              <a:t>Nhưng mẹ ơi, đừng buồn</a:t>
            </a:r>
          </a:p>
          <a:p>
            <a:r>
              <a:rPr lang="en-US" altLang="en-US" sz="2800" dirty="0">
                <a:solidFill>
                  <a:srgbClr val="FF0000"/>
                </a:solidFill>
                <a:latin typeface="Times New Roman" pitchFamily="18" charset="0"/>
                <a:cs typeface="Times New Roman" pitchFamily="18" charset="0"/>
              </a:rPr>
              <a:t>Dẫu</a:t>
            </a:r>
            <a:r>
              <a:rPr lang="en-US" altLang="en-US" sz="2800" dirty="0">
                <a:solidFill>
                  <a:srgbClr val="000000"/>
                </a:solidFill>
                <a:latin typeface="Times New Roman" pitchFamily="18" charset="0"/>
                <a:cs typeface="Times New Roman" pitchFamily="18" charset="0"/>
              </a:rPr>
              <a:t> cách núi cách rừng</a:t>
            </a:r>
          </a:p>
          <a:p>
            <a:r>
              <a:rPr lang="en-US" altLang="en-US" sz="2800" dirty="0">
                <a:solidFill>
                  <a:srgbClr val="FF0000"/>
                </a:solidFill>
                <a:latin typeface="Times New Roman" pitchFamily="18" charset="0"/>
                <a:cs typeface="Times New Roman" pitchFamily="18" charset="0"/>
              </a:rPr>
              <a:t>Dẫu</a:t>
            </a:r>
            <a:r>
              <a:rPr lang="en-US" altLang="en-US" sz="2800" dirty="0">
                <a:solidFill>
                  <a:srgbClr val="000000"/>
                </a:solidFill>
                <a:latin typeface="Times New Roman" pitchFamily="18" charset="0"/>
                <a:cs typeface="Times New Roman" pitchFamily="18" charset="0"/>
              </a:rPr>
              <a:t> cách sông cách biển</a:t>
            </a:r>
          </a:p>
          <a:p>
            <a:r>
              <a:rPr lang="en-US" altLang="en-US" sz="2800" dirty="0">
                <a:solidFill>
                  <a:srgbClr val="000000"/>
                </a:solidFill>
                <a:latin typeface="Times New Roman" pitchFamily="18" charset="0"/>
                <a:cs typeface="Times New Roman" pitchFamily="18" charset="0"/>
              </a:rPr>
              <a:t>Con tìm về với mẹ</a:t>
            </a:r>
          </a:p>
          <a:p>
            <a:r>
              <a:rPr lang="en-US" altLang="en-US" sz="2800" dirty="0">
                <a:solidFill>
                  <a:srgbClr val="000000"/>
                </a:solidFill>
                <a:latin typeface="Times New Roman" pitchFamily="18" charset="0"/>
                <a:cs typeface="Times New Roman" pitchFamily="18" charset="0"/>
              </a:rPr>
              <a:t>Ngựa con vẫn nhớ đường. </a:t>
            </a:r>
          </a:p>
        </p:txBody>
      </p:sp>
      <p:pic>
        <p:nvPicPr>
          <p:cNvPr id="59396" name="图片 31"/>
          <p:cNvPicPr>
            <a:picLocks noChangeAspect="1"/>
          </p:cNvPicPr>
          <p:nvPr/>
        </p:nvPicPr>
        <p:blipFill>
          <a:blip r:embed="rId5"/>
          <a:srcRect/>
          <a:stretch>
            <a:fillRect/>
          </a:stretch>
        </p:blipFill>
        <p:spPr bwMode="auto">
          <a:xfrm>
            <a:off x="284163" y="2389188"/>
            <a:ext cx="1009650" cy="866775"/>
          </a:xfrm>
          <a:prstGeom prst="rect">
            <a:avLst/>
          </a:prstGeom>
          <a:noFill/>
          <a:ln w="9525">
            <a:noFill/>
            <a:miter lim="800000"/>
            <a:headEnd/>
            <a:tailEnd/>
          </a:ln>
        </p:spPr>
      </p:pic>
      <p:sp>
        <p:nvSpPr>
          <p:cNvPr id="59397" name="文本框 3"/>
          <p:cNvSpPr txBox="1">
            <a:spLocks noChangeArrowheads="1"/>
          </p:cNvSpPr>
          <p:nvPr/>
        </p:nvSpPr>
        <p:spPr bwMode="auto">
          <a:xfrm>
            <a:off x="542925" y="2616200"/>
            <a:ext cx="433388" cy="522288"/>
          </a:xfrm>
          <a:prstGeom prst="rect">
            <a:avLst/>
          </a:prstGeom>
          <a:noFill/>
          <a:ln w="9525">
            <a:noFill/>
            <a:miter lim="800000"/>
            <a:headEnd/>
            <a:tailEnd/>
          </a:ln>
        </p:spPr>
        <p:txBody>
          <a:bodyPr>
            <a:spAutoFit/>
          </a:bodyPr>
          <a:lstStyle/>
          <a:p>
            <a:pPr defTabSz="912813">
              <a:buFont typeface="Arial" charset="0"/>
              <a:buNone/>
            </a:pPr>
            <a:r>
              <a:rPr lang="en-US" altLang="zh-CN" sz="2800" b="1">
                <a:solidFill>
                  <a:srgbClr val="000000"/>
                </a:solidFill>
                <a:latin typeface="Times New Roman" pitchFamily="18" charset="0"/>
                <a:ea typeface="宋体" pitchFamily="2" charset="-122"/>
              </a:rPr>
              <a:t>4</a:t>
            </a:r>
            <a:endParaRPr lang="zh-CN" altLang="en-US" sz="2800" b="1">
              <a:solidFill>
                <a:srgbClr val="000000"/>
              </a:solidFill>
              <a:latin typeface="Times New Roman" pitchFamily="18" charset="0"/>
              <a:ea typeface="宋体" pitchFamily="2" charset="-122"/>
            </a:endParaRPr>
          </a:p>
        </p:txBody>
      </p:sp>
      <p:grpSp>
        <p:nvGrpSpPr>
          <p:cNvPr id="59399" name="Group 8"/>
          <p:cNvGrpSpPr>
            <a:grpSpLocks/>
          </p:cNvGrpSpPr>
          <p:nvPr/>
        </p:nvGrpSpPr>
        <p:grpSpPr bwMode="auto">
          <a:xfrm>
            <a:off x="26988" y="890587"/>
            <a:ext cx="12507912" cy="699424"/>
            <a:chOff x="891741" y="1200747"/>
            <a:chExt cx="11237000" cy="699376"/>
          </a:xfrm>
        </p:grpSpPr>
        <p:pic>
          <p:nvPicPr>
            <p:cNvPr id="59403" name="图片 31"/>
            <p:cNvPicPr>
              <a:picLocks noChangeAspect="1"/>
            </p:cNvPicPr>
            <p:nvPr/>
          </p:nvPicPr>
          <p:blipFill>
            <a:blip r:embed="rId5"/>
            <a:srcRect/>
            <a:stretch>
              <a:fillRect/>
            </a:stretch>
          </p:blipFill>
          <p:spPr bwMode="auto">
            <a:xfrm>
              <a:off x="891741" y="1200747"/>
              <a:ext cx="790492" cy="677818"/>
            </a:xfrm>
            <a:prstGeom prst="rect">
              <a:avLst/>
            </a:prstGeom>
            <a:noFill/>
            <a:ln w="9525">
              <a:noFill/>
              <a:miter lim="800000"/>
              <a:headEnd/>
              <a:tailEnd/>
            </a:ln>
          </p:spPr>
        </p:pic>
        <p:sp>
          <p:nvSpPr>
            <p:cNvPr id="59404" name="文本框 3"/>
            <p:cNvSpPr txBox="1">
              <a:spLocks noChangeArrowheads="1"/>
            </p:cNvSpPr>
            <p:nvPr/>
          </p:nvSpPr>
          <p:spPr bwMode="auto">
            <a:xfrm>
              <a:off x="1077954" y="1330783"/>
              <a:ext cx="338554" cy="461665"/>
            </a:xfrm>
            <a:prstGeom prst="rect">
              <a:avLst/>
            </a:prstGeom>
            <a:noFill/>
            <a:ln w="9525">
              <a:noFill/>
              <a:miter lim="800000"/>
              <a:headEnd/>
              <a:tailEnd/>
            </a:ln>
          </p:spPr>
          <p:txBody>
            <a:bodyPr wrap="none">
              <a:spAutoFit/>
            </a:bodyPr>
            <a:lstStyle/>
            <a:p>
              <a:pPr defTabSz="912813">
                <a:buFont typeface="Arial" charset="0"/>
                <a:buNone/>
              </a:pPr>
              <a:r>
                <a:rPr lang="en-US" altLang="zh-CN" sz="2400" b="1">
                  <a:solidFill>
                    <a:srgbClr val="000000"/>
                  </a:solidFill>
                  <a:latin typeface="Times New Roman" pitchFamily="18" charset="0"/>
                  <a:ea typeface="宋体" pitchFamily="2" charset="-122"/>
                </a:rPr>
                <a:t>4</a:t>
              </a:r>
              <a:endParaRPr lang="zh-CN" altLang="en-US" sz="2400" b="1">
                <a:solidFill>
                  <a:srgbClr val="000000"/>
                </a:solidFill>
                <a:latin typeface="Times New Roman" pitchFamily="18" charset="0"/>
                <a:ea typeface="宋体" pitchFamily="2" charset="-122"/>
              </a:endParaRPr>
            </a:p>
          </p:txBody>
        </p:sp>
        <p:sp>
          <p:nvSpPr>
            <p:cNvPr id="59405" name="文本框 14"/>
            <p:cNvSpPr>
              <a:spLocks noChangeArrowheads="1"/>
            </p:cNvSpPr>
            <p:nvPr/>
          </p:nvSpPr>
          <p:spPr bwMode="auto">
            <a:xfrm>
              <a:off x="1742081" y="1223061"/>
              <a:ext cx="10386660" cy="677062"/>
            </a:xfrm>
            <a:prstGeom prst="rect">
              <a:avLst/>
            </a:prstGeom>
            <a:noFill/>
            <a:ln w="9525">
              <a:noFill/>
              <a:miter lim="800000"/>
              <a:headEnd/>
              <a:tailEnd/>
            </a:ln>
          </p:spPr>
          <p:txBody>
            <a:bodyPr>
              <a:spAutoFit/>
            </a:bodyPr>
            <a:lstStyle/>
            <a:p>
              <a:r>
                <a:rPr lang="en-US" altLang="zh-CN" sz="3800" b="1" dirty="0">
                  <a:latin typeface="Times New Roman" pitchFamily="18" charset="0"/>
                  <a:ea typeface="隶书"/>
                  <a:cs typeface="Times New Roman" pitchFamily="18" charset="0"/>
                </a:rPr>
                <a:t>Qua đoạn thơ cuối, bạn nhỏ muốn nói với mẹ điều gì?</a:t>
              </a:r>
            </a:p>
          </p:txBody>
        </p:sp>
      </p:grpSp>
      <p:sp>
        <p:nvSpPr>
          <p:cNvPr id="18" name="Rectangle 17"/>
          <p:cNvSpPr>
            <a:spLocks noChangeArrowheads="1"/>
          </p:cNvSpPr>
          <p:nvPr/>
        </p:nvSpPr>
        <p:spPr bwMode="auto">
          <a:xfrm>
            <a:off x="5287963" y="2249428"/>
            <a:ext cx="6948488" cy="2862322"/>
          </a:xfrm>
          <a:prstGeom prst="rect">
            <a:avLst/>
          </a:prstGeom>
          <a:noFill/>
          <a:ln w="9525">
            <a:noFill/>
            <a:miter lim="800000"/>
            <a:headEnd/>
            <a:tailEnd/>
          </a:ln>
        </p:spPr>
        <p:txBody>
          <a:bodyPr>
            <a:spAutoFit/>
          </a:bodyPr>
          <a:lstStyle/>
          <a:p>
            <a:r>
              <a:rPr lang="en-US" sz="3600" dirty="0">
                <a:latin typeface="Times New Roman" pitchFamily="18" charset="0"/>
                <a:cs typeface="Times New Roman" pitchFamily="18" charset="0"/>
              </a:rPr>
              <a:t>Dù đi khắp đó đây, ngắm bao cảnh đẹp và bao điều mới lạ, nhưng bạn nhỏ vẫn nhớ và luôn muốn trở về bên mẹ.</a:t>
            </a:r>
          </a:p>
          <a:p>
            <a:r>
              <a:rPr lang="en-US" altLang="en-US" sz="3600" dirty="0">
                <a:solidFill>
                  <a:srgbClr val="002060"/>
                </a:solidFill>
                <a:latin typeface="Times New Roman" pitchFamily="18" charset="0"/>
              </a:rPr>
              <a:t>. </a:t>
            </a:r>
          </a:p>
        </p:txBody>
      </p:sp>
      <p:cxnSp>
        <p:nvCxnSpPr>
          <p:cNvPr id="19" name="Straight Connector 18"/>
          <p:cNvCxnSpPr>
            <a:cxnSpLocks/>
          </p:cNvCxnSpPr>
          <p:nvPr/>
        </p:nvCxnSpPr>
        <p:spPr>
          <a:xfrm>
            <a:off x="1127125" y="5111750"/>
            <a:ext cx="25479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1127125" y="5556250"/>
            <a:ext cx="33766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6"/>
          <a:srcRect/>
          <a:stretch>
            <a:fillRect/>
          </a:stretch>
        </p:blipFill>
        <p:spPr bwMode="auto">
          <a:xfrm>
            <a:off x="1398588" y="1057275"/>
            <a:ext cx="9394825" cy="5656263"/>
          </a:xfrm>
          <a:prstGeom prst="rect">
            <a:avLst/>
          </a:prstGeom>
          <a:noFill/>
          <a:ln w="9525">
            <a:noFill/>
            <a:miter lim="800000"/>
            <a:headEnd/>
            <a:tailEnd/>
          </a:ln>
        </p:spPr>
      </p:pic>
      <p:sp>
        <p:nvSpPr>
          <p:cNvPr id="5" name="PA_文本框 4"/>
          <p:cNvSpPr txBox="1">
            <a:spLocks noChangeArrowheads="1"/>
          </p:cNvSpPr>
          <p:nvPr>
            <p:custDataLst>
              <p:tags r:id="rId2"/>
            </p:custDataLst>
          </p:nvPr>
        </p:nvSpPr>
        <p:spPr bwMode="auto">
          <a:xfrm>
            <a:off x="4491038" y="2978150"/>
            <a:ext cx="3025775" cy="646113"/>
          </a:xfrm>
          <a:prstGeom prst="rect">
            <a:avLst/>
          </a:prstGeom>
          <a:noFill/>
          <a:ln w="9525">
            <a:noFill/>
            <a:miter lim="800000"/>
            <a:headEnd/>
            <a:tailEnd/>
          </a:ln>
        </p:spPr>
        <p:txBody>
          <a:bodyPr>
            <a:spAutoFit/>
          </a:bodyPr>
          <a:lstStyle/>
          <a:p>
            <a:pPr algn="ctr"/>
            <a:r>
              <a:rPr lang="en-US" altLang="zh-CN" sz="3600" b="1">
                <a:latin typeface="Times New Roman" pitchFamily="18" charset="0"/>
                <a:ea typeface="汉仪小麦体简"/>
                <a:cs typeface="Times New Roman" pitchFamily="18" charset="0"/>
                <a:sym typeface="+mn-lt"/>
              </a:rPr>
              <a:t>NỘI DUNG</a:t>
            </a:r>
            <a:endParaRPr lang="zh-CN" altLang="en-US" sz="3600" b="1">
              <a:latin typeface="Times New Roman" pitchFamily="18" charset="0"/>
              <a:ea typeface="汉仪小麦体简"/>
              <a:cs typeface="Times New Roman" pitchFamily="18" charset="0"/>
              <a:sym typeface="+mn-lt"/>
            </a:endParaRPr>
          </a:p>
        </p:txBody>
      </p:sp>
      <p:pic>
        <p:nvPicPr>
          <p:cNvPr id="63491" name="图片 8"/>
          <p:cNvPicPr>
            <a:picLocks noChangeAspect="1"/>
          </p:cNvPicPr>
          <p:nvPr/>
        </p:nvPicPr>
        <p:blipFill>
          <a:blip r:embed="rId7"/>
          <a:srcRect/>
          <a:stretch>
            <a:fillRect/>
          </a:stretch>
        </p:blipFill>
        <p:spPr bwMode="auto">
          <a:xfrm>
            <a:off x="9859963" y="4741863"/>
            <a:ext cx="1868487" cy="1717675"/>
          </a:xfrm>
          <a:prstGeom prst="rect">
            <a:avLst/>
          </a:prstGeom>
          <a:noFill/>
          <a:ln w="9525">
            <a:noFill/>
            <a:miter lim="800000"/>
            <a:headEnd/>
            <a:tailEnd/>
          </a:ln>
        </p:spPr>
      </p:pic>
      <p:sp>
        <p:nvSpPr>
          <p:cNvPr id="11" name="PA_文本框 4"/>
          <p:cNvSpPr txBox="1"/>
          <p:nvPr>
            <p:custDataLst>
              <p:tags r:id="rId3"/>
            </p:custDataLst>
          </p:nvPr>
        </p:nvSpPr>
        <p:spPr>
          <a:xfrm>
            <a:off x="2619375" y="3524250"/>
            <a:ext cx="6643688" cy="1754326"/>
          </a:xfrm>
          <a:prstGeom prst="rect">
            <a:avLst/>
          </a:prstGeom>
          <a:noFill/>
        </p:spPr>
        <p:txBody>
          <a:bodyPr>
            <a:spAutoFit/>
          </a:bodyPr>
          <a:lstStyle/>
          <a:p>
            <a:pPr algn="just" fontAlgn="auto">
              <a:spcBef>
                <a:spcPts val="0"/>
              </a:spcBef>
              <a:spcAft>
                <a:spcPts val="0"/>
              </a:spcAft>
              <a:defRPr/>
            </a:pPr>
            <a:r>
              <a:rPr lang="en-US" sz="3600" b="1" kern="0" dirty="0">
                <a:solidFill>
                  <a:srgbClr val="FF0000"/>
                </a:solidFill>
                <a:latin typeface="Times New Roman" panose="02020603050405020304" pitchFamily="18" charset="0"/>
                <a:ea typeface="+mn-ea"/>
                <a:cs typeface="Times New Roman" panose="02020603050405020304" pitchFamily="18" charset="0"/>
                <a:sym typeface="Arial"/>
              </a:rPr>
              <a:t>  Bạn nhỏ tuổi Ngựa có trí tưởng tượng phong phú, có ước mơ bay bổng và rất yêu mẹ mình.</a:t>
            </a:r>
            <a:endParaRPr lang="zh-CN" altLang="en-US" sz="3600" b="1" dirty="0">
              <a:solidFill>
                <a:srgbClr val="FF0000"/>
              </a:solidFill>
              <a:latin typeface="Times New Roman" panose="02020603050405020304" pitchFamily="18" charset="0"/>
              <a:ea typeface="汉仪小麦体简" panose="00020600040101010101" pitchFamily="18" charset="-122"/>
              <a:cs typeface="Times New Roman" panose="02020603050405020304" pitchFamily="18" charset="0"/>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图片 4"/>
          <p:cNvPicPr>
            <a:picLocks noChangeAspect="1"/>
          </p:cNvPicPr>
          <p:nvPr/>
        </p:nvPicPr>
        <p:blipFill>
          <a:blip r:embed="rId5"/>
          <a:srcRect/>
          <a:stretch>
            <a:fillRect/>
          </a:stretch>
        </p:blipFill>
        <p:spPr bwMode="auto">
          <a:xfrm>
            <a:off x="1628775" y="373063"/>
            <a:ext cx="719138" cy="1177925"/>
          </a:xfrm>
          <a:prstGeom prst="rect">
            <a:avLst/>
          </a:prstGeom>
          <a:noFill/>
          <a:ln w="9525">
            <a:noFill/>
            <a:miter lim="800000"/>
            <a:headEnd/>
            <a:tailEnd/>
          </a:ln>
        </p:spPr>
      </p:pic>
      <p:pic>
        <p:nvPicPr>
          <p:cNvPr id="18" name="PA_图片 4"/>
          <p:cNvPicPr>
            <a:picLocks noChangeAspect="1"/>
          </p:cNvPicPr>
          <p:nvPr>
            <p:custDataLst>
              <p:tags r:id="rId1"/>
            </p:custDataLst>
          </p:nvPr>
        </p:nvPicPr>
        <p:blipFill>
          <a:blip r:embed="rId6"/>
          <a:srcRect/>
          <a:stretch>
            <a:fillRect/>
          </a:stretch>
        </p:blipFill>
        <p:spPr bwMode="auto">
          <a:xfrm>
            <a:off x="454025" y="1914525"/>
            <a:ext cx="4979988" cy="3192463"/>
          </a:xfrm>
          <a:prstGeom prst="rect">
            <a:avLst/>
          </a:prstGeom>
          <a:noFill/>
          <a:ln w="9525">
            <a:noFill/>
            <a:miter lim="800000"/>
            <a:headEnd/>
            <a:tailEnd/>
          </a:ln>
        </p:spPr>
      </p:pic>
      <p:sp>
        <p:nvSpPr>
          <p:cNvPr id="13" name="TextBox 12"/>
          <p:cNvSpPr txBox="1">
            <a:spLocks noChangeArrowheads="1"/>
          </p:cNvSpPr>
          <p:nvPr/>
        </p:nvSpPr>
        <p:spPr bwMode="auto">
          <a:xfrm>
            <a:off x="1006475" y="2701925"/>
            <a:ext cx="3876675" cy="2062163"/>
          </a:xfrm>
          <a:prstGeom prst="rect">
            <a:avLst/>
          </a:prstGeom>
          <a:noFill/>
          <a:ln w="9525">
            <a:noFill/>
            <a:miter lim="800000"/>
            <a:headEnd/>
            <a:tailEnd/>
          </a:ln>
        </p:spPr>
        <p:txBody>
          <a:bodyPr>
            <a:spAutoFit/>
          </a:bodyPr>
          <a:lstStyle/>
          <a:p>
            <a:pPr algn="ctr"/>
            <a:r>
              <a:rPr lang="en-US" sz="3200" dirty="0">
                <a:solidFill>
                  <a:srgbClr val="FF0000"/>
                </a:solidFill>
                <a:latin typeface="Times New Roman" pitchFamily="18" charset="0"/>
                <a:cs typeface="Times New Roman" pitchFamily="18" charset="0"/>
              </a:rPr>
              <a:t>Giọng đọc dịu dàng, hào hứng; nhanh hơn và trải dài ở khổ thơ </a:t>
            </a:r>
          </a:p>
          <a:p>
            <a:pPr algn="ctr"/>
            <a:r>
              <a:rPr lang="en-US" sz="3200" dirty="0">
                <a:solidFill>
                  <a:srgbClr val="FF0000"/>
                </a:solidFill>
                <a:latin typeface="Times New Roman" pitchFamily="18" charset="0"/>
                <a:cs typeface="Times New Roman" pitchFamily="18" charset="0"/>
              </a:rPr>
              <a:t>2 và 3.</a:t>
            </a:r>
          </a:p>
        </p:txBody>
      </p:sp>
      <p:pic>
        <p:nvPicPr>
          <p:cNvPr id="19" name="PA_图片 4"/>
          <p:cNvPicPr>
            <a:picLocks noChangeAspect="1"/>
          </p:cNvPicPr>
          <p:nvPr>
            <p:custDataLst>
              <p:tags r:id="rId2"/>
            </p:custDataLst>
          </p:nvPr>
        </p:nvPicPr>
        <p:blipFill>
          <a:blip r:embed="rId6"/>
          <a:srcRect/>
          <a:stretch>
            <a:fillRect/>
          </a:stretch>
        </p:blipFill>
        <p:spPr bwMode="auto">
          <a:xfrm>
            <a:off x="6524625" y="2049463"/>
            <a:ext cx="4979988" cy="3192462"/>
          </a:xfrm>
          <a:prstGeom prst="rect">
            <a:avLst/>
          </a:prstGeom>
          <a:noFill/>
          <a:ln w="9525">
            <a:noFill/>
            <a:miter lim="800000"/>
            <a:headEnd/>
            <a:tailEnd/>
          </a:ln>
        </p:spPr>
      </p:pic>
      <p:sp>
        <p:nvSpPr>
          <p:cNvPr id="20" name="TextBox 19"/>
          <p:cNvSpPr txBox="1">
            <a:spLocks noChangeArrowheads="1"/>
          </p:cNvSpPr>
          <p:nvPr/>
        </p:nvSpPr>
        <p:spPr bwMode="auto">
          <a:xfrm>
            <a:off x="7045325" y="3106738"/>
            <a:ext cx="4106863" cy="1570037"/>
          </a:xfrm>
          <a:prstGeom prst="rect">
            <a:avLst/>
          </a:prstGeom>
          <a:noFill/>
          <a:ln w="9525">
            <a:noFill/>
            <a:miter lim="800000"/>
            <a:headEnd/>
            <a:tailEnd/>
          </a:ln>
        </p:spPr>
        <p:txBody>
          <a:bodyPr>
            <a:spAutoFit/>
          </a:bodyPr>
          <a:lstStyle/>
          <a:p>
            <a:pPr algn="ctr"/>
            <a:r>
              <a:rPr lang="en-US" sz="3200" dirty="0">
                <a:solidFill>
                  <a:srgbClr val="FF0000"/>
                </a:solidFill>
                <a:latin typeface="Times New Roman" pitchFamily="18" charset="0"/>
                <a:cs typeface="Times New Roman" pitchFamily="18" charset="0"/>
              </a:rPr>
              <a:t>Lắng lại đầy trìu mến ở hai dòng thơ cuối bài thơ.</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ppt_y</p:attrName>
                                        </p:attrNameLst>
                                      </p:cBhvr>
                                      <p:tavLst>
                                        <p:tav tm="0">
                                          <p:val>
                                            <p:strVal val="#ppt_y+#ppt_h*1.125000"/>
                                          </p:val>
                                        </p:tav>
                                        <p:tav tm="100000">
                                          <p:val>
                                            <p:strVal val="#ppt_y"/>
                                          </p:val>
                                        </p:tav>
                                      </p:tavLst>
                                    </p:anim>
                                    <p:animEffect transition="in" filter="wipe(up)">
                                      <p:cBhvr>
                                        <p:cTn id="18" dur="500"/>
                                        <p:tgtEl>
                                          <p:spTgt spid="19"/>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F:\1-原创素材\1_mm1102\PPT\PPT_014\materaials\pageimg_g16.png"/>
          <p:cNvPicPr>
            <a:picLocks noChangeAspect="1" noChangeArrowheads="1"/>
          </p:cNvPicPr>
          <p:nvPr/>
        </p:nvPicPr>
        <p:blipFill>
          <a:blip r:embed="rId3"/>
          <a:srcRect/>
          <a:stretch>
            <a:fillRect/>
          </a:stretch>
        </p:blipFill>
        <p:spPr bwMode="auto">
          <a:xfrm>
            <a:off x="2716479" y="265044"/>
            <a:ext cx="9661358" cy="5835720"/>
          </a:xfrm>
          <a:prstGeom prst="rect">
            <a:avLst/>
          </a:prstGeom>
          <a:noFill/>
          <a:ln w="9525">
            <a:noFill/>
            <a:miter lim="800000"/>
            <a:headEnd/>
            <a:tailEnd/>
          </a:ln>
        </p:spPr>
      </p:pic>
      <p:pic>
        <p:nvPicPr>
          <p:cNvPr id="4" name="Picture 2" descr="E:\丫头\png\小人\卡通类素材\yunf.png"/>
          <p:cNvPicPr>
            <a:picLocks noChangeAspect="1" noChangeArrowheads="1"/>
          </p:cNvPicPr>
          <p:nvPr/>
        </p:nvPicPr>
        <p:blipFill>
          <a:blip r:embed="rId4"/>
          <a:srcRect/>
          <a:stretch>
            <a:fillRect/>
          </a:stretch>
        </p:blipFill>
        <p:spPr bwMode="auto">
          <a:xfrm>
            <a:off x="9364663" y="1385888"/>
            <a:ext cx="1268412" cy="531812"/>
          </a:xfrm>
          <a:prstGeom prst="rect">
            <a:avLst/>
          </a:prstGeom>
          <a:noFill/>
          <a:ln w="9525">
            <a:noFill/>
            <a:miter lim="800000"/>
            <a:headEnd/>
            <a:tailEnd/>
          </a:ln>
        </p:spPr>
      </p:pic>
      <p:grpSp>
        <p:nvGrpSpPr>
          <p:cNvPr id="5" name="组合 4"/>
          <p:cNvGrpSpPr>
            <a:grpSpLocks/>
          </p:cNvGrpSpPr>
          <p:nvPr/>
        </p:nvGrpSpPr>
        <p:grpSpPr bwMode="auto">
          <a:xfrm>
            <a:off x="8793163" y="1806575"/>
            <a:ext cx="463550" cy="620713"/>
            <a:chOff x="-2033679" y="889419"/>
            <a:chExt cx="463503" cy="619473"/>
          </a:xfrm>
        </p:grpSpPr>
        <p:pic>
          <p:nvPicPr>
            <p:cNvPr id="68622" name="Picture 10" descr="E:\丫头\png\小人\卡通类素材\ry.png"/>
            <p:cNvPicPr>
              <a:picLocks noChangeAspect="1" noChangeArrowheads="1"/>
            </p:cNvPicPr>
            <p:nvPr/>
          </p:nvPicPr>
          <p:blipFill>
            <a:blip r:embed="rId5"/>
            <a:srcRect b="41008"/>
            <a:stretch>
              <a:fillRect/>
            </a:stretch>
          </p:blipFill>
          <p:spPr bwMode="auto">
            <a:xfrm>
              <a:off x="-2033679" y="889419"/>
              <a:ext cx="463503" cy="540000"/>
            </a:xfrm>
            <a:prstGeom prst="rect">
              <a:avLst/>
            </a:prstGeom>
            <a:noFill/>
            <a:ln w="9525">
              <a:noFill/>
              <a:miter lim="800000"/>
              <a:headEnd/>
              <a:tailEnd/>
            </a:ln>
          </p:spPr>
        </p:pic>
        <p:pic>
          <p:nvPicPr>
            <p:cNvPr id="68623" name="Picture 10" descr="E:\丫头\png\小人\卡通类素材\ry.png"/>
            <p:cNvPicPr>
              <a:picLocks noChangeAspect="1" noChangeArrowheads="1"/>
            </p:cNvPicPr>
            <p:nvPr/>
          </p:nvPicPr>
          <p:blipFill>
            <a:blip r:embed="rId6"/>
            <a:srcRect t="58992"/>
            <a:stretch>
              <a:fillRect/>
            </a:stretch>
          </p:blipFill>
          <p:spPr bwMode="auto">
            <a:xfrm>
              <a:off x="-1995208" y="1220892"/>
              <a:ext cx="355608" cy="288000"/>
            </a:xfrm>
            <a:prstGeom prst="rect">
              <a:avLst/>
            </a:prstGeom>
            <a:noFill/>
            <a:ln w="9525">
              <a:noFill/>
              <a:miter lim="800000"/>
              <a:headEnd/>
              <a:tailEnd/>
            </a:ln>
          </p:spPr>
        </p:pic>
      </p:grpSp>
      <p:pic>
        <p:nvPicPr>
          <p:cNvPr id="9" name="Picture 2" descr="E:\丫头\png\小人\卡通类素材\yunf.png"/>
          <p:cNvPicPr>
            <a:picLocks noChangeAspect="1" noChangeArrowheads="1"/>
          </p:cNvPicPr>
          <p:nvPr/>
        </p:nvPicPr>
        <p:blipFill>
          <a:blip r:embed="rId7"/>
          <a:srcRect/>
          <a:stretch>
            <a:fillRect/>
          </a:stretch>
        </p:blipFill>
        <p:spPr bwMode="auto">
          <a:xfrm>
            <a:off x="2289175" y="492125"/>
            <a:ext cx="1347788" cy="566738"/>
          </a:xfrm>
          <a:prstGeom prst="rect">
            <a:avLst/>
          </a:prstGeom>
          <a:noFill/>
          <a:ln w="9525">
            <a:noFill/>
            <a:miter lim="800000"/>
            <a:headEnd/>
            <a:tailEnd/>
          </a:ln>
        </p:spPr>
      </p:pic>
      <p:grpSp>
        <p:nvGrpSpPr>
          <p:cNvPr id="22" name="组合 21"/>
          <p:cNvGrpSpPr>
            <a:grpSpLocks/>
          </p:cNvGrpSpPr>
          <p:nvPr/>
        </p:nvGrpSpPr>
        <p:grpSpPr bwMode="auto">
          <a:xfrm>
            <a:off x="3305175" y="4183063"/>
            <a:ext cx="463550" cy="619125"/>
            <a:chOff x="-2033679" y="889419"/>
            <a:chExt cx="463503" cy="619473"/>
          </a:xfrm>
        </p:grpSpPr>
        <p:pic>
          <p:nvPicPr>
            <p:cNvPr id="68620" name="Picture 10" descr="E:\丫头\png\小人\卡通类素材\ry.png"/>
            <p:cNvPicPr>
              <a:picLocks noChangeAspect="1" noChangeArrowheads="1"/>
            </p:cNvPicPr>
            <p:nvPr/>
          </p:nvPicPr>
          <p:blipFill>
            <a:blip r:embed="rId5"/>
            <a:srcRect b="41008"/>
            <a:stretch>
              <a:fillRect/>
            </a:stretch>
          </p:blipFill>
          <p:spPr bwMode="auto">
            <a:xfrm>
              <a:off x="-2033679" y="889419"/>
              <a:ext cx="463503" cy="540000"/>
            </a:xfrm>
            <a:prstGeom prst="rect">
              <a:avLst/>
            </a:prstGeom>
            <a:noFill/>
            <a:ln w="9525">
              <a:noFill/>
              <a:miter lim="800000"/>
              <a:headEnd/>
              <a:tailEnd/>
            </a:ln>
          </p:spPr>
        </p:pic>
        <p:pic>
          <p:nvPicPr>
            <p:cNvPr id="68621" name="Picture 10" descr="E:\丫头\png\小人\卡通类素材\ry.png"/>
            <p:cNvPicPr>
              <a:picLocks noChangeAspect="1" noChangeArrowheads="1"/>
            </p:cNvPicPr>
            <p:nvPr/>
          </p:nvPicPr>
          <p:blipFill>
            <a:blip r:embed="rId6"/>
            <a:srcRect t="58992"/>
            <a:stretch>
              <a:fillRect/>
            </a:stretch>
          </p:blipFill>
          <p:spPr bwMode="auto">
            <a:xfrm>
              <a:off x="-1995208" y="1220892"/>
              <a:ext cx="355608" cy="288000"/>
            </a:xfrm>
            <a:prstGeom prst="rect">
              <a:avLst/>
            </a:prstGeom>
            <a:noFill/>
            <a:ln w="9525">
              <a:noFill/>
              <a:miter lim="800000"/>
              <a:headEnd/>
              <a:tailEnd/>
            </a:ln>
          </p:spPr>
        </p:pic>
      </p:grpSp>
      <p:pic>
        <p:nvPicPr>
          <p:cNvPr id="27" name="图片 26"/>
          <p:cNvPicPr>
            <a:picLocks noChangeAspect="1"/>
          </p:cNvPicPr>
          <p:nvPr/>
        </p:nvPicPr>
        <p:blipFill>
          <a:blip r:embed="rId8"/>
          <a:srcRect/>
          <a:stretch>
            <a:fillRect/>
          </a:stretch>
        </p:blipFill>
        <p:spPr bwMode="auto">
          <a:xfrm>
            <a:off x="4973638" y="1830388"/>
            <a:ext cx="3278187" cy="452437"/>
          </a:xfrm>
          <a:prstGeom prst="rect">
            <a:avLst/>
          </a:prstGeom>
          <a:noFill/>
          <a:ln w="9525">
            <a:noFill/>
            <a:miter lim="800000"/>
            <a:headEnd/>
            <a:tailEnd/>
          </a:ln>
        </p:spPr>
      </p:pic>
      <p:sp>
        <p:nvSpPr>
          <p:cNvPr id="28" name="文本框 27"/>
          <p:cNvSpPr txBox="1">
            <a:spLocks noChangeArrowheads="1"/>
          </p:cNvSpPr>
          <p:nvPr/>
        </p:nvSpPr>
        <p:spPr bwMode="auto">
          <a:xfrm>
            <a:off x="5894388" y="2727325"/>
            <a:ext cx="184150" cy="923925"/>
          </a:xfrm>
          <a:prstGeom prst="rect">
            <a:avLst/>
          </a:prstGeom>
          <a:noFill/>
          <a:ln w="9525">
            <a:noFill/>
            <a:miter lim="800000"/>
            <a:headEnd/>
            <a:tailEnd/>
          </a:ln>
        </p:spPr>
        <p:txBody>
          <a:bodyPr wrap="none">
            <a:spAutoFit/>
          </a:bodyPr>
          <a:lstStyle/>
          <a:p>
            <a:pPr algn="ctr"/>
            <a:endParaRPr lang="zh-CN" altLang="en-US" sz="5400" b="1">
              <a:solidFill>
                <a:srgbClr val="BCE2E6"/>
              </a:solidFill>
              <a:ea typeface="汉仪小麦体简"/>
              <a:cs typeface="汉仪小麦体简"/>
            </a:endParaRPr>
          </a:p>
        </p:txBody>
      </p:sp>
      <p:pic>
        <p:nvPicPr>
          <p:cNvPr id="68618" name="Picture 14"/>
          <p:cNvPicPr>
            <a:picLocks noChangeAspect="1"/>
          </p:cNvPicPr>
          <p:nvPr/>
        </p:nvPicPr>
        <p:blipFill>
          <a:blip r:embed="rId9"/>
          <a:srcRect/>
          <a:stretch>
            <a:fillRect/>
          </a:stretch>
        </p:blipFill>
        <p:spPr bwMode="auto">
          <a:xfrm>
            <a:off x="-133350" y="2727325"/>
            <a:ext cx="3670300" cy="3978276"/>
          </a:xfrm>
          <a:prstGeom prst="rect">
            <a:avLst/>
          </a:prstGeom>
          <a:noFill/>
          <a:ln w="9525">
            <a:noFill/>
            <a:miter lim="800000"/>
            <a:headEnd/>
            <a:tailEnd/>
          </a:ln>
        </p:spPr>
      </p:pic>
      <p:sp>
        <p:nvSpPr>
          <p:cNvPr id="16" name="Rectangle 15"/>
          <p:cNvSpPr/>
          <p:nvPr/>
        </p:nvSpPr>
        <p:spPr>
          <a:xfrm>
            <a:off x="3384168" y="2855668"/>
            <a:ext cx="6470360" cy="2123658"/>
          </a:xfrm>
          <a:prstGeom prst="rect">
            <a:avLst/>
          </a:prstGeom>
          <a:noFill/>
        </p:spPr>
        <p:txBody>
          <a:bodyPr>
            <a:spAutoFit/>
          </a:bodyPr>
          <a:lstStyle/>
          <a:p>
            <a:pPr marL="571500" indent="-571500" algn="ctr" fontAlgn="auto">
              <a:spcBef>
                <a:spcPts val="0"/>
              </a:spcBef>
              <a:spcAft>
                <a:spcPts val="0"/>
              </a:spcAft>
              <a:buFontTx/>
              <a:buChar char="-"/>
              <a:defRPr/>
            </a:pPr>
            <a:r>
              <a:rPr lang="en-US" sz="4400" b="1" kern="10" dirty="0">
                <a:ln w="22225">
                  <a:solidFill>
                    <a:schemeClr val="accent2"/>
                  </a:solidFill>
                  <a:prstDash val="solid"/>
                </a:ln>
                <a:solidFill>
                  <a:srgbClr val="FF0000"/>
                </a:solidFill>
                <a:latin typeface="Arial Unicode MS"/>
                <a:ea typeface="+mn-ea"/>
              </a:rPr>
              <a:t>Học thuộc đoạn thơ mà em yêu thích.</a:t>
            </a:r>
          </a:p>
          <a:p>
            <a:pPr marL="571500" indent="-571500" algn="ctr" fontAlgn="auto">
              <a:spcBef>
                <a:spcPts val="0"/>
              </a:spcBef>
              <a:spcAft>
                <a:spcPts val="0"/>
              </a:spcAft>
              <a:buFontTx/>
              <a:buChar char="-"/>
              <a:defRPr/>
            </a:pPr>
            <a:r>
              <a:rPr lang="en-US" sz="4400" b="1" kern="10" dirty="0">
                <a:ln w="22225">
                  <a:solidFill>
                    <a:schemeClr val="accent2"/>
                  </a:solidFill>
                  <a:prstDash val="solid"/>
                </a:ln>
                <a:solidFill>
                  <a:srgbClr val="FF0000"/>
                </a:solidFill>
                <a:latin typeface="Arial Unicode MS"/>
                <a:ea typeface="+mn-ea"/>
              </a:rPr>
              <a:t>Học thuộc cả bài thơ</a:t>
            </a:r>
            <a:endParaRPr lang="en-US" sz="4400" b="1" dirty="0">
              <a:ln w="22225">
                <a:solidFill>
                  <a:schemeClr val="accent2"/>
                </a:solidFill>
                <a:prstDash val="solid"/>
              </a:ln>
              <a:solidFill>
                <a:srgbClr val="FF0000"/>
              </a:solidFill>
              <a:latin typeface="+mn-lt"/>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nodePh="1">
                                  <p:stCondLst>
                                    <p:cond delay="0"/>
                                  </p:stCondLst>
                                  <p:endCondLst>
                                    <p:cond evt="begin" delay="0">
                                      <p:tn val="14"/>
                                    </p:cond>
                                  </p:end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10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4" dur="1500" fill="hold"/>
                                        <p:tgtEl>
                                          <p:spTgt spid="4"/>
                                        </p:tgtEl>
                                        <p:attrNameLst>
                                          <p:attrName>ppt_x</p:attrName>
                                          <p:attrName>ppt_y</p:attrName>
                                        </p:attrNameLst>
                                      </p:cBhvr>
                                      <p:rCtr x="1059" y="31"/>
                                    </p:animMotion>
                                  </p:childTnLst>
                                </p:cTn>
                              </p:par>
                              <p:par>
                                <p:cTn id="25"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6" dur="1500" fill="hold"/>
                                        <p:tgtEl>
                                          <p:spTgt spid="9"/>
                                        </p:tgtEl>
                                        <p:attrNameLst>
                                          <p:attrName>ppt_x</p:attrName>
                                          <p:attrName>ppt_y</p:attrName>
                                        </p:attrNameLst>
                                      </p:cBhvr>
                                    </p:animMotion>
                                  </p:childTnLst>
                                </p:cTn>
                              </p:par>
                              <p:par>
                                <p:cTn id="27" presetID="2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2" presetClass="entr" presetSubtype="4"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descr="Kết quả hình ảnh cho hình nền powerpoint"/>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 name="TextBox 5"/>
          <p:cNvSpPr txBox="1"/>
          <p:nvPr/>
        </p:nvSpPr>
        <p:spPr>
          <a:xfrm>
            <a:off x="1581150" y="2751138"/>
            <a:ext cx="9029700" cy="1003300"/>
          </a:xfrm>
          <a:prstGeom prst="rect">
            <a:avLst/>
          </a:prstGeom>
          <a:noFill/>
        </p:spPr>
        <p:txBody>
          <a:bodyPr>
            <a:prstTxWarp prst="textChevron">
              <a:avLst/>
            </a:prstTxWarp>
            <a:spAutoFit/>
          </a:bodyPr>
          <a:lstStyle/>
          <a:p>
            <a:pPr algn="ctr" fontAlgn="auto">
              <a:spcBef>
                <a:spcPts val="0"/>
              </a:spcBef>
              <a:spcAft>
                <a:spcPts val="0"/>
              </a:spcAft>
              <a:defRPr/>
            </a:pPr>
            <a:endParaRPr lang="en-US" sz="5926" b="1" dirty="0">
              <a:solidFill>
                <a:srgbClr val="00B050"/>
              </a:solidFill>
              <a:latin typeface="+mn-lt"/>
              <a:ea typeface="+mn-ea"/>
              <a:cs typeface="Times New Roman" panose="02020603050405020304" pitchFamily="18" charset="0"/>
            </a:endParaRPr>
          </a:p>
        </p:txBody>
      </p:sp>
      <p:sp>
        <p:nvSpPr>
          <p:cNvPr id="70663" name="WordArt 7"/>
          <p:cNvSpPr>
            <a:spLocks noChangeArrowheads="1" noChangeShapeType="1" noTextEdit="1"/>
          </p:cNvSpPr>
          <p:nvPr/>
        </p:nvSpPr>
        <p:spPr bwMode="auto">
          <a:xfrm>
            <a:off x="1420813" y="2725738"/>
            <a:ext cx="8753475" cy="1682750"/>
          </a:xfrm>
          <a:prstGeom prst="rect">
            <a:avLst/>
          </a:prstGeom>
        </p:spPr>
        <p:txBody>
          <a:bodyPr wrap="none" fromWordArt="1">
            <a:prstTxWarp prst="textPlain">
              <a:avLst>
                <a:gd name="adj" fmla="val 50000"/>
              </a:avLst>
            </a:prstTxWarp>
          </a:bodyPr>
          <a:lstStyle/>
          <a:p>
            <a:pPr algn="ctr"/>
            <a:r>
              <a:rPr lang="en-US" sz="3600" b="1"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Times New Roman"/>
                <a:cs typeface="Times New Roman"/>
              </a:rPr>
              <a:t>CHÚC CÁC EM HỌC TẬP TỐT! </a:t>
            </a:r>
          </a:p>
          <a:p>
            <a:pPr algn="ctr"/>
            <a:endParaRPr lang="en-US" sz="3600" b="1"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Times New Roman"/>
              <a:cs typeface="Times New Roman"/>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250" fill="hold"/>
                                        <p:tgtEl>
                                          <p:spTgt spid="6"/>
                                        </p:tgtEl>
                                        <p:attrNameLst>
                                          <p:attrName>ppt_y</p:attrName>
                                        </p:attrNameLst>
                                      </p:cBhvr>
                                      <p:tavLst>
                                        <p:tav tm="0">
                                          <p:val>
                                            <p:strVal val="#ppt_y"/>
                                          </p:val>
                                        </p:tav>
                                        <p:tav tm="100000">
                                          <p:val>
                                            <p:strVal val="#ppt_y"/>
                                          </p:val>
                                        </p:tav>
                                      </p:tavLst>
                                    </p:anim>
                                    <p:anim calcmode="lin" valueType="num">
                                      <p:cBhvr>
                                        <p:cTn id="9" dur="1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250" tmFilter="0,0; .5, 1; 1, 1"/>
                                        <p:tgtEl>
                                          <p:spTgt spid="6"/>
                                        </p:tgtEl>
                                      </p:cBhvr>
                                    </p:animEffect>
                                  </p:childTnLst>
                                </p:cTn>
                              </p:par>
                            </p:childTnLst>
                          </p:cTn>
                        </p:par>
                        <p:par>
                          <p:cTn id="12" fill="hold" nodeType="afterGroup">
                            <p:stCondLst>
                              <p:cond delay="2125"/>
                            </p:stCondLst>
                            <p:childTnLst>
                              <p:par>
                                <p:cTn id="13" presetID="21" presetClass="emph" presetSubtype="0" fill="hold" grpId="1" nodeType="afterEffect" nodePh="1">
                                  <p:stCondLst>
                                    <p:cond delay="0"/>
                                  </p:stCondLst>
                                  <p:endCondLst>
                                    <p:cond evt="begin" delay="0">
                                      <p:tn val="13"/>
                                    </p:cond>
                                  </p:endCondLst>
                                  <p:iterate type="lt">
                                    <p:tmPct val="0"/>
                                  </p:iterate>
                                  <p:childTnLst>
                                    <p:animClr clrSpc="hsl" dir="cw">
                                      <p:cBhvr override="childStyle">
                                        <p:cTn id="14" dur="3000" fill="hold"/>
                                        <p:tgtEl>
                                          <p:spTgt spid="6"/>
                                        </p:tgtEl>
                                        <p:attrNameLst>
                                          <p:attrName>style.color</p:attrName>
                                        </p:attrNameLst>
                                      </p:cBhvr>
                                      <p:by>
                                        <p:hsl h="7200000" s="0" l="0"/>
                                      </p:by>
                                    </p:animClr>
                                    <p:animClr clrSpc="hsl" dir="cw">
                                      <p:cBhvr>
                                        <p:cTn id="15" dur="3000" fill="hold"/>
                                        <p:tgtEl>
                                          <p:spTgt spid="6"/>
                                        </p:tgtEl>
                                        <p:attrNameLst>
                                          <p:attrName>fillcolor</p:attrName>
                                        </p:attrNameLst>
                                      </p:cBhvr>
                                      <p:by>
                                        <p:hsl h="7200000" s="0" l="0"/>
                                      </p:by>
                                    </p:animClr>
                                    <p:animClr clrSpc="hsl" dir="cw">
                                      <p:cBhvr>
                                        <p:cTn id="16" dur="3000" fill="hold"/>
                                        <p:tgtEl>
                                          <p:spTgt spid="6"/>
                                        </p:tgtEl>
                                        <p:attrNameLst>
                                          <p:attrName>stroke.color</p:attrName>
                                        </p:attrNameLst>
                                      </p:cBhvr>
                                      <p:by>
                                        <p:hsl h="7200000" s="0" l="0"/>
                                      </p:by>
                                    </p:animClr>
                                    <p:set>
                                      <p:cBhvr>
                                        <p:cTn id="17" dur="3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noChangeArrowheads="1"/>
          </p:cNvSpPr>
          <p:nvPr/>
        </p:nvSpPr>
        <p:spPr bwMode="auto">
          <a:xfrm>
            <a:off x="2209800" y="1058863"/>
            <a:ext cx="8058150" cy="728662"/>
          </a:xfrm>
          <a:prstGeom prst="rect">
            <a:avLst/>
          </a:prstGeom>
          <a:noFill/>
          <a:ln w="9525">
            <a:noFill/>
            <a:miter lim="800000"/>
            <a:headEnd/>
            <a:tailEnd/>
          </a:ln>
        </p:spPr>
        <p:txBody>
          <a:bodyPr anchor="b"/>
          <a:lstStyle/>
          <a:p>
            <a:pPr algn="ctr" defTabSz="890588">
              <a:buFont typeface="Wingdings 3" pitchFamily="18" charset="2"/>
              <a:buNone/>
            </a:pPr>
            <a:r>
              <a:rPr lang="en-US" altLang="en-US" sz="4400" b="1" dirty="0">
                <a:latin typeface="Times New Roman" pitchFamily="18" charset="0"/>
                <a:cs typeface="Times New Roman" pitchFamily="18" charset="0"/>
              </a:rPr>
              <a:t>Tiết 1- Đọc</a:t>
            </a:r>
          </a:p>
        </p:txBody>
      </p:sp>
      <p:sp>
        <p:nvSpPr>
          <p:cNvPr id="5" name="Title 1"/>
          <p:cNvSpPr txBox="1">
            <a:spLocks noChangeArrowheads="1"/>
          </p:cNvSpPr>
          <p:nvPr/>
        </p:nvSpPr>
        <p:spPr bwMode="auto">
          <a:xfrm>
            <a:off x="2209800" y="1890713"/>
            <a:ext cx="8058150" cy="769937"/>
          </a:xfrm>
          <a:prstGeom prst="rect">
            <a:avLst/>
          </a:prstGeom>
          <a:noFill/>
          <a:ln>
            <a:noFill/>
          </a:ln>
        </p:spPr>
        <p:txBody>
          <a:bodyPr anchor="b"/>
          <a:lstStyle>
            <a:lvl1pPr defTabSz="890588">
              <a:spcBef>
                <a:spcPct val="20000"/>
              </a:spcBef>
              <a:buChar char="•"/>
              <a:defRPr sz="3200">
                <a:solidFill>
                  <a:schemeClr val="tx1"/>
                </a:solidFill>
                <a:latin typeface="Arial" panose="020B0604020202020204" pitchFamily="34" charset="0"/>
              </a:defRPr>
            </a:lvl1pPr>
            <a:lvl2pPr marL="742950" indent="-285750" defTabSz="890588">
              <a:spcBef>
                <a:spcPct val="20000"/>
              </a:spcBef>
              <a:buChar char="–"/>
              <a:defRPr sz="2800">
                <a:solidFill>
                  <a:schemeClr val="tx1"/>
                </a:solidFill>
                <a:latin typeface="Arial" panose="020B0604020202020204" pitchFamily="34" charset="0"/>
              </a:defRPr>
            </a:lvl2pPr>
            <a:lvl3pPr marL="1143000" indent="-228600" defTabSz="890588">
              <a:spcBef>
                <a:spcPct val="20000"/>
              </a:spcBef>
              <a:buChar char="•"/>
              <a:defRPr sz="2400">
                <a:solidFill>
                  <a:schemeClr val="tx1"/>
                </a:solidFill>
                <a:latin typeface="Arial" panose="020B0604020202020204" pitchFamily="34" charset="0"/>
              </a:defRPr>
            </a:lvl3pPr>
            <a:lvl4pPr marL="1600200" indent="-228600" defTabSz="890588">
              <a:spcBef>
                <a:spcPct val="20000"/>
              </a:spcBef>
              <a:buChar char="–"/>
              <a:defRPr sz="2000">
                <a:solidFill>
                  <a:schemeClr val="tx1"/>
                </a:solidFill>
                <a:latin typeface="Arial" panose="020B0604020202020204" pitchFamily="34" charset="0"/>
              </a:defRPr>
            </a:lvl4pPr>
            <a:lvl5pPr marL="2057400" indent="-228600" defTabSz="890588">
              <a:spcBef>
                <a:spcPct val="20000"/>
              </a:spcBef>
              <a:buChar char="»"/>
              <a:defRPr sz="2000">
                <a:solidFill>
                  <a:schemeClr val="tx1"/>
                </a:solidFill>
                <a:latin typeface="Arial" panose="020B0604020202020204" pitchFamily="34" charset="0"/>
              </a:defRPr>
            </a:lvl5pPr>
            <a:lvl6pPr marL="2514600" indent="-228600" defTabSz="8905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905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905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905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auto">
              <a:spcBef>
                <a:spcPct val="0"/>
              </a:spcBef>
              <a:spcAft>
                <a:spcPts val="1800"/>
              </a:spcAft>
              <a:buFont typeface="Wingdings 3" panose="05040102010807070707" pitchFamily="18" charset="2"/>
              <a:buNone/>
              <a:defRPr/>
            </a:pPr>
            <a:r>
              <a:rPr lang="en-US" altLang="en-US" sz="4500" b="1" dirty="0" err="1">
                <a:solidFill>
                  <a:srgbClr val="FF0000"/>
                </a:solidFill>
                <a:latin typeface="Times New Roman" panose="02020603050405020304" pitchFamily="18" charset="0"/>
                <a:ea typeface="+mn-ea"/>
                <a:cs typeface="Times New Roman" panose="02020603050405020304" pitchFamily="18" charset="0"/>
              </a:rPr>
              <a:t>Tuổi</a:t>
            </a:r>
            <a:r>
              <a:rPr lang="en-US" altLang="en-US" sz="4500" b="1" dirty="0">
                <a:solidFill>
                  <a:srgbClr val="FF0000"/>
                </a:solidFill>
                <a:latin typeface="Times New Roman" panose="02020603050405020304" pitchFamily="18" charset="0"/>
                <a:ea typeface="+mn-ea"/>
                <a:cs typeface="Times New Roman" panose="02020603050405020304" pitchFamily="18" charset="0"/>
              </a:rPr>
              <a:t> </a:t>
            </a:r>
            <a:r>
              <a:rPr lang="en-US" altLang="en-US" sz="4500" b="1" dirty="0" err="1">
                <a:solidFill>
                  <a:srgbClr val="FF0000"/>
                </a:solidFill>
                <a:latin typeface="Times New Roman" panose="02020603050405020304" pitchFamily="18" charset="0"/>
                <a:ea typeface="+mn-ea"/>
                <a:cs typeface="Times New Roman" panose="02020603050405020304" pitchFamily="18" charset="0"/>
              </a:rPr>
              <a:t>Ngựa</a:t>
            </a:r>
            <a:endParaRPr lang="en-US" altLang="en-US" sz="3750" b="1" dirty="0">
              <a:latin typeface="Times New Roman" panose="02020603050405020304" pitchFamily="18" charset="0"/>
              <a:ea typeface="+mn-ea"/>
              <a:cs typeface="Times New Roman" panose="02020603050405020304" pitchFamily="18" charset="0"/>
            </a:endParaRPr>
          </a:p>
        </p:txBody>
      </p:sp>
      <p:pic>
        <p:nvPicPr>
          <p:cNvPr id="1026" name="Picture 2" descr="C:\Users\Administrator\Desktop\a_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7323" y="2544417"/>
            <a:ext cx="4041912" cy="40882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92" y="2544417"/>
            <a:ext cx="3511826" cy="382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2522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丫头\png\小人\卡通类素材\yunf.png"/>
          <p:cNvPicPr>
            <a:picLocks noChangeAspect="1" noChangeArrowheads="1"/>
          </p:cNvPicPr>
          <p:nvPr/>
        </p:nvPicPr>
        <p:blipFill>
          <a:blip r:embed="rId3"/>
          <a:srcRect/>
          <a:stretch>
            <a:fillRect/>
          </a:stretch>
        </p:blipFill>
        <p:spPr bwMode="auto">
          <a:xfrm rot="11060553" flipV="1">
            <a:off x="9083675" y="130175"/>
            <a:ext cx="1268413" cy="893763"/>
          </a:xfrm>
          <a:prstGeom prst="rect">
            <a:avLst/>
          </a:prstGeom>
          <a:noFill/>
          <a:ln w="9525">
            <a:noFill/>
            <a:miter lim="800000"/>
            <a:headEnd/>
            <a:tailEnd/>
          </a:ln>
        </p:spPr>
      </p:pic>
      <p:grpSp>
        <p:nvGrpSpPr>
          <p:cNvPr id="5" name="组合 4"/>
          <p:cNvGrpSpPr>
            <a:grpSpLocks/>
          </p:cNvGrpSpPr>
          <p:nvPr/>
        </p:nvGrpSpPr>
        <p:grpSpPr bwMode="auto">
          <a:xfrm>
            <a:off x="11091863" y="3429000"/>
            <a:ext cx="1476375" cy="1416050"/>
            <a:chOff x="-2033679" y="889419"/>
            <a:chExt cx="463503" cy="619473"/>
          </a:xfrm>
        </p:grpSpPr>
        <p:pic>
          <p:nvPicPr>
            <p:cNvPr id="27661" name="Picture 10" descr="E:\丫头\png\小人\卡通类素材\ry.png"/>
            <p:cNvPicPr>
              <a:picLocks noChangeAspect="1" noChangeArrowheads="1"/>
            </p:cNvPicPr>
            <p:nvPr/>
          </p:nvPicPr>
          <p:blipFill>
            <a:blip r:embed="rId4"/>
            <a:srcRect b="41008"/>
            <a:stretch>
              <a:fillRect/>
            </a:stretch>
          </p:blipFill>
          <p:spPr bwMode="auto">
            <a:xfrm>
              <a:off x="-2033679" y="889419"/>
              <a:ext cx="463503" cy="540000"/>
            </a:xfrm>
            <a:prstGeom prst="rect">
              <a:avLst/>
            </a:prstGeom>
            <a:noFill/>
            <a:ln w="9525">
              <a:noFill/>
              <a:miter lim="800000"/>
              <a:headEnd/>
              <a:tailEnd/>
            </a:ln>
          </p:spPr>
        </p:pic>
        <p:pic>
          <p:nvPicPr>
            <p:cNvPr id="27662" name="Picture 10" descr="E:\丫头\png\小人\卡通类素材\ry.png"/>
            <p:cNvPicPr>
              <a:picLocks noChangeAspect="1" noChangeArrowheads="1"/>
            </p:cNvPicPr>
            <p:nvPr/>
          </p:nvPicPr>
          <p:blipFill>
            <a:blip r:embed="rId5"/>
            <a:srcRect t="58992"/>
            <a:stretch>
              <a:fillRect/>
            </a:stretch>
          </p:blipFill>
          <p:spPr bwMode="auto">
            <a:xfrm>
              <a:off x="-1995208" y="1220892"/>
              <a:ext cx="355608" cy="288000"/>
            </a:xfrm>
            <a:prstGeom prst="rect">
              <a:avLst/>
            </a:prstGeom>
            <a:noFill/>
            <a:ln w="9525">
              <a:noFill/>
              <a:miter lim="800000"/>
              <a:headEnd/>
              <a:tailEnd/>
            </a:ln>
          </p:spPr>
        </p:pic>
      </p:grpSp>
      <p:pic>
        <p:nvPicPr>
          <p:cNvPr id="9" name="Picture 2" descr="E:\丫头\png\小人\卡通类素材\yunf.png"/>
          <p:cNvPicPr>
            <a:picLocks noChangeAspect="1" noChangeArrowheads="1"/>
          </p:cNvPicPr>
          <p:nvPr/>
        </p:nvPicPr>
        <p:blipFill>
          <a:blip r:embed="rId6"/>
          <a:srcRect/>
          <a:stretch>
            <a:fillRect/>
          </a:stretch>
        </p:blipFill>
        <p:spPr bwMode="auto">
          <a:xfrm>
            <a:off x="2771775" y="0"/>
            <a:ext cx="1347788" cy="565150"/>
          </a:xfrm>
          <a:prstGeom prst="rect">
            <a:avLst/>
          </a:prstGeom>
          <a:noFill/>
          <a:ln w="9525">
            <a:noFill/>
            <a:miter lim="800000"/>
            <a:headEnd/>
            <a:tailEnd/>
          </a:ln>
        </p:spPr>
      </p:pic>
      <p:grpSp>
        <p:nvGrpSpPr>
          <p:cNvPr id="22" name="组合 21"/>
          <p:cNvGrpSpPr>
            <a:grpSpLocks/>
          </p:cNvGrpSpPr>
          <p:nvPr/>
        </p:nvGrpSpPr>
        <p:grpSpPr bwMode="auto">
          <a:xfrm>
            <a:off x="0" y="5286375"/>
            <a:ext cx="1841500" cy="1487488"/>
            <a:chOff x="-2033679" y="889419"/>
            <a:chExt cx="463503" cy="619473"/>
          </a:xfrm>
        </p:grpSpPr>
        <p:pic>
          <p:nvPicPr>
            <p:cNvPr id="27659" name="Picture 10" descr="E:\丫头\png\小人\卡通类素材\ry.png"/>
            <p:cNvPicPr>
              <a:picLocks noChangeAspect="1" noChangeArrowheads="1"/>
            </p:cNvPicPr>
            <p:nvPr/>
          </p:nvPicPr>
          <p:blipFill>
            <a:blip r:embed="rId4"/>
            <a:srcRect b="41008"/>
            <a:stretch>
              <a:fillRect/>
            </a:stretch>
          </p:blipFill>
          <p:spPr bwMode="auto">
            <a:xfrm>
              <a:off x="-2033679" y="889419"/>
              <a:ext cx="463503" cy="540000"/>
            </a:xfrm>
            <a:prstGeom prst="rect">
              <a:avLst/>
            </a:prstGeom>
            <a:noFill/>
            <a:ln w="9525">
              <a:noFill/>
              <a:miter lim="800000"/>
              <a:headEnd/>
              <a:tailEnd/>
            </a:ln>
          </p:spPr>
        </p:pic>
        <p:pic>
          <p:nvPicPr>
            <p:cNvPr id="27660" name="Picture 10" descr="E:\丫头\png\小人\卡通类素材\ry.png"/>
            <p:cNvPicPr>
              <a:picLocks noChangeAspect="1" noChangeArrowheads="1"/>
            </p:cNvPicPr>
            <p:nvPr/>
          </p:nvPicPr>
          <p:blipFill>
            <a:blip r:embed="rId5"/>
            <a:srcRect t="58992"/>
            <a:stretch>
              <a:fillRect/>
            </a:stretch>
          </p:blipFill>
          <p:spPr bwMode="auto">
            <a:xfrm>
              <a:off x="-1995208" y="1220892"/>
              <a:ext cx="355608" cy="288000"/>
            </a:xfrm>
            <a:prstGeom prst="rect">
              <a:avLst/>
            </a:prstGeom>
            <a:noFill/>
            <a:ln w="9525">
              <a:noFill/>
              <a:miter lim="800000"/>
              <a:headEnd/>
              <a:tailEnd/>
            </a:ln>
          </p:spPr>
        </p:pic>
      </p:grpSp>
      <p:pic>
        <p:nvPicPr>
          <p:cNvPr id="26" name="图片 25"/>
          <p:cNvPicPr>
            <a:picLocks noChangeAspect="1"/>
          </p:cNvPicPr>
          <p:nvPr/>
        </p:nvPicPr>
        <p:blipFill>
          <a:blip r:embed="rId7"/>
          <a:srcRect/>
          <a:stretch>
            <a:fillRect/>
          </a:stretch>
        </p:blipFill>
        <p:spPr bwMode="auto">
          <a:xfrm>
            <a:off x="10629900" y="117475"/>
            <a:ext cx="1527175" cy="1416050"/>
          </a:xfrm>
          <a:prstGeom prst="rect">
            <a:avLst/>
          </a:prstGeom>
          <a:noFill/>
          <a:ln w="9525">
            <a:noFill/>
            <a:miter lim="800000"/>
            <a:headEnd/>
            <a:tailEnd/>
          </a:ln>
        </p:spPr>
      </p:pic>
      <p:grpSp>
        <p:nvGrpSpPr>
          <p:cNvPr id="3" name="Group 2"/>
          <p:cNvGrpSpPr>
            <a:grpSpLocks/>
          </p:cNvGrpSpPr>
          <p:nvPr/>
        </p:nvGrpSpPr>
        <p:grpSpPr bwMode="auto">
          <a:xfrm>
            <a:off x="1565275" y="1193800"/>
            <a:ext cx="3079750" cy="2078038"/>
            <a:chOff x="1209713" y="1070582"/>
            <a:chExt cx="3079351" cy="2079092"/>
          </a:xfrm>
        </p:grpSpPr>
        <p:pic>
          <p:nvPicPr>
            <p:cNvPr id="27657" name="Picture 2" descr="F:\1-原创素材\1_mm1102\PPT\PPT_014\materaials\pageimg_g16.png"/>
            <p:cNvPicPr>
              <a:picLocks noChangeAspect="1" noChangeArrowheads="1"/>
            </p:cNvPicPr>
            <p:nvPr/>
          </p:nvPicPr>
          <p:blipFill>
            <a:blip r:embed="rId8"/>
            <a:srcRect/>
            <a:stretch>
              <a:fillRect/>
            </a:stretch>
          </p:blipFill>
          <p:spPr bwMode="auto">
            <a:xfrm>
              <a:off x="1209713" y="1070582"/>
              <a:ext cx="3079351" cy="2079092"/>
            </a:xfrm>
            <a:prstGeom prst="rect">
              <a:avLst/>
            </a:prstGeom>
            <a:noFill/>
            <a:ln w="9525">
              <a:noFill/>
              <a:miter lim="800000"/>
              <a:headEnd/>
              <a:tailEnd/>
            </a:ln>
          </p:spPr>
        </p:pic>
        <p:sp>
          <p:nvSpPr>
            <p:cNvPr id="27658" name="文本框 27"/>
            <p:cNvSpPr txBox="1">
              <a:spLocks noChangeArrowheads="1"/>
            </p:cNvSpPr>
            <p:nvPr/>
          </p:nvSpPr>
          <p:spPr bwMode="auto">
            <a:xfrm>
              <a:off x="1492691" y="1750550"/>
              <a:ext cx="2537919" cy="1077218"/>
            </a:xfrm>
            <a:prstGeom prst="rect">
              <a:avLst/>
            </a:prstGeom>
            <a:noFill/>
            <a:ln w="9525">
              <a:noFill/>
              <a:miter lim="800000"/>
              <a:headEnd/>
              <a:tailEnd/>
            </a:ln>
          </p:spPr>
          <p:txBody>
            <a:bodyPr>
              <a:spAutoFit/>
            </a:bodyPr>
            <a:lstStyle/>
            <a:p>
              <a:pPr algn="ctr"/>
              <a:r>
                <a:rPr lang="en-US" altLang="zh-CN" sz="3200" b="1">
                  <a:solidFill>
                    <a:srgbClr val="C00000"/>
                  </a:solidFill>
                  <a:latin typeface="Times New Roman" pitchFamily="18" charset="0"/>
                  <a:ea typeface="汉仪小麦体简"/>
                  <a:cs typeface="Times New Roman" pitchFamily="18" charset="0"/>
                </a:rPr>
                <a:t>Nhà thơ Xuân Quỳnh</a:t>
              </a:r>
              <a:endParaRPr lang="zh-CN" altLang="en-US" sz="3200" b="1">
                <a:solidFill>
                  <a:srgbClr val="C00000"/>
                </a:solidFill>
                <a:latin typeface="Times New Roman" pitchFamily="18" charset="0"/>
                <a:ea typeface="汉仪小麦体简"/>
                <a:cs typeface="Times New Roman" pitchFamily="18" charset="0"/>
              </a:endParaRPr>
            </a:p>
          </p:txBody>
        </p:sp>
      </p:grpSp>
      <p:sp>
        <p:nvSpPr>
          <p:cNvPr id="19" name="TextBox 18"/>
          <p:cNvSpPr txBox="1">
            <a:spLocks noChangeArrowheads="1"/>
          </p:cNvSpPr>
          <p:nvPr/>
        </p:nvSpPr>
        <p:spPr bwMode="auto">
          <a:xfrm>
            <a:off x="1655763" y="4630738"/>
            <a:ext cx="10018712" cy="2062162"/>
          </a:xfrm>
          <a:prstGeom prst="rect">
            <a:avLst/>
          </a:prstGeom>
          <a:noFill/>
          <a:ln w="9525">
            <a:noFill/>
            <a:miter lim="800000"/>
            <a:headEnd/>
            <a:tailEnd/>
          </a:ln>
        </p:spPr>
        <p:txBody>
          <a:bodyPr>
            <a:spAutoFit/>
          </a:bodyPr>
          <a:lstStyle/>
          <a:p>
            <a:pPr>
              <a:spcBef>
                <a:spcPct val="50000"/>
              </a:spcBef>
            </a:pPr>
            <a:r>
              <a:rPr lang="en-US" altLang="en-US" sz="3200">
                <a:solidFill>
                  <a:srgbClr val="0070C0"/>
                </a:solidFill>
                <a:latin typeface="Times New Roman" pitchFamily="18" charset="0"/>
              </a:rPr>
              <a:t>        Xuân Quỳnh: (1942 - 1988), </a:t>
            </a:r>
            <a:r>
              <a:rPr lang="en-US" sz="3200">
                <a:solidFill>
                  <a:srgbClr val="0070C0"/>
                </a:solidFill>
                <a:latin typeface="Times New Roman" pitchFamily="18" charset="0"/>
                <a:cs typeface="Times New Roman" pitchFamily="18" charset="0"/>
              </a:rPr>
              <a:t>tên đầy đủ là Nguyễn Thị Xuân Quỳnh. </a:t>
            </a:r>
            <a:r>
              <a:rPr lang="en-US" altLang="en-US" sz="3200">
                <a:solidFill>
                  <a:srgbClr val="0070C0"/>
                </a:solidFill>
                <a:latin typeface="Times New Roman" pitchFamily="18" charset="0"/>
                <a:cs typeface="Times New Roman" pitchFamily="18" charset="0"/>
              </a:rPr>
              <a:t>Bà là nhà thơ nữ xuất sắc trong nền thơ hiện đại Việt Nam. Năm 2001 bà được tặng Giải thưởng Nhà nước về văn học nghệ thuật.</a:t>
            </a:r>
          </a:p>
        </p:txBody>
      </p:sp>
      <p:pic>
        <p:nvPicPr>
          <p:cNvPr id="29" name="Picture 12" descr="Xuan_Quynh"/>
          <p:cNvPicPr>
            <a:picLocks noChangeAspect="1" noChangeArrowheads="1"/>
          </p:cNvPicPr>
          <p:nvPr/>
        </p:nvPicPr>
        <p:blipFill>
          <a:blip r:embed="rId9"/>
          <a:srcRect/>
          <a:stretch>
            <a:fillRect/>
          </a:stretch>
        </p:blipFill>
        <p:spPr bwMode="auto">
          <a:xfrm>
            <a:off x="4919663" y="117475"/>
            <a:ext cx="4070350" cy="42306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0" presetClass="path" presetSubtype="0" repeatCount="indefinite" accel="50000" decel="50000" autoRev="1" fill="hold" nodeType="withEffect">
                                  <p:stCondLst>
                                    <p:cond delay="0"/>
                                  </p:stCondLst>
                                  <p:childTnLst>
                                    <p:animMotion origin="layout" path="M -0.00248 -0.0007 L 0.01875 2.22222E-6 " pathEditMode="relative" rAng="0" ptsTypes="AA">
                                      <p:cBhvr>
                                        <p:cTn id="12" dur="1500" fill="hold"/>
                                        <p:tgtEl>
                                          <p:spTgt spid="4"/>
                                        </p:tgtEl>
                                        <p:attrNameLst>
                                          <p:attrName>ppt_x</p:attrName>
                                          <p:attrName>ppt_y</p:attrName>
                                        </p:attrNameLst>
                                      </p:cBhvr>
                                      <p:rCtr x="1055" y="23"/>
                                    </p:animMotion>
                                  </p:childTnLst>
                                </p:cTn>
                              </p:par>
                              <p:par>
                                <p:cTn id="13" presetID="0" presetClass="path" presetSubtype="0" repeatCount="indefinite" accel="50000" decel="50000" autoRev="1" fill="hold" nodeType="withEffect">
                                  <p:stCondLst>
                                    <p:cond delay="0"/>
                                  </p:stCondLst>
                                  <p:childTnLst>
                                    <p:animMotion origin="layout" path="M -2.08333E-6 -3.7037E-6 L -0.02357 0.00024 " pathEditMode="relative" rAng="0" ptsTypes="AA">
                                      <p:cBhvr>
                                        <p:cTn id="14" dur="1500" fill="hold"/>
                                        <p:tgtEl>
                                          <p:spTgt spid="9"/>
                                        </p:tgtEl>
                                        <p:attrNameLst>
                                          <p:attrName>ppt_x</p:attrName>
                                          <p:attrName>ppt_y</p:attrName>
                                        </p:attrNameLst>
                                      </p:cBhvr>
                                      <p:rCtr x="-1185" y="0"/>
                                    </p:animMotion>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par>
                                <p:cTn id="21" presetID="3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fltVal val="0"/>
                                          </p:val>
                                        </p:tav>
                                        <p:tav tm="100000">
                                          <p:val>
                                            <p:strVal val="#ppt_w"/>
                                          </p:val>
                                        </p:tav>
                                      </p:tavLst>
                                    </p:anim>
                                    <p:anim calcmode="lin" valueType="num">
                                      <p:cBhvr>
                                        <p:cTn id="24" dur="1000" fill="hold"/>
                                        <p:tgtEl>
                                          <p:spTgt spid="26"/>
                                        </p:tgtEl>
                                        <p:attrNameLst>
                                          <p:attrName>ppt_h</p:attrName>
                                        </p:attrNameLst>
                                      </p:cBhvr>
                                      <p:tavLst>
                                        <p:tav tm="0">
                                          <p:val>
                                            <p:fltVal val="0"/>
                                          </p:val>
                                        </p:tav>
                                        <p:tav tm="100000">
                                          <p:val>
                                            <p:strVal val="#ppt_h"/>
                                          </p:val>
                                        </p:tav>
                                      </p:tavLst>
                                    </p:anim>
                                    <p:anim calcmode="lin" valueType="num">
                                      <p:cBhvr>
                                        <p:cTn id="25" dur="1000" fill="hold"/>
                                        <p:tgtEl>
                                          <p:spTgt spid="26"/>
                                        </p:tgtEl>
                                        <p:attrNameLst>
                                          <p:attrName>style.rotation</p:attrName>
                                        </p:attrNameLst>
                                      </p:cBhvr>
                                      <p:tavLst>
                                        <p:tav tm="0">
                                          <p:val>
                                            <p:fltVal val="90"/>
                                          </p:val>
                                        </p:tav>
                                        <p:tav tm="100000">
                                          <p:val>
                                            <p:fltVal val="0"/>
                                          </p:val>
                                        </p:tav>
                                      </p:tavLst>
                                    </p:anim>
                                    <p:animEffect transition="in" filter="fade">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组合 30"/>
          <p:cNvGrpSpPr>
            <a:grpSpLocks/>
          </p:cNvGrpSpPr>
          <p:nvPr/>
        </p:nvGrpSpPr>
        <p:grpSpPr bwMode="auto">
          <a:xfrm>
            <a:off x="169863" y="234950"/>
            <a:ext cx="11209337" cy="693738"/>
            <a:chOff x="488209" y="258683"/>
            <a:chExt cx="11209288" cy="694032"/>
          </a:xfrm>
        </p:grpSpPr>
        <p:sp>
          <p:nvSpPr>
            <p:cNvPr id="25610" name="文本框 14"/>
            <p:cNvSpPr>
              <a:spLocks noChangeArrowheads="1"/>
            </p:cNvSpPr>
            <p:nvPr/>
          </p:nvSpPr>
          <p:spPr bwMode="auto">
            <a:xfrm>
              <a:off x="1219200" y="258683"/>
              <a:ext cx="10478297" cy="677108"/>
            </a:xfrm>
            <a:prstGeom prst="rect">
              <a:avLst/>
            </a:prstGeom>
            <a:noFill/>
            <a:ln w="9525">
              <a:noFill/>
              <a:miter lim="800000"/>
              <a:headEnd/>
              <a:tailEnd/>
            </a:ln>
          </p:spPr>
          <p:txBody>
            <a:bodyPr>
              <a:spAutoFit/>
            </a:bodyPr>
            <a:lstStyle/>
            <a:p>
              <a:endParaRPr lang="en-US" altLang="zh-CN" sz="3800" b="1">
                <a:solidFill>
                  <a:srgbClr val="000000"/>
                </a:solidFill>
                <a:ea typeface="隶书"/>
                <a:cs typeface="隶书"/>
              </a:endParaRPr>
            </a:p>
          </p:txBody>
        </p:sp>
        <p:pic>
          <p:nvPicPr>
            <p:cNvPr id="25611" name="图片 32"/>
            <p:cNvPicPr>
              <a:picLocks noChangeAspect="1"/>
            </p:cNvPicPr>
            <p:nvPr/>
          </p:nvPicPr>
          <p:blipFill>
            <a:blip r:embed="rId3"/>
            <a:srcRect/>
            <a:stretch>
              <a:fillRect/>
            </a:stretch>
          </p:blipFill>
          <p:spPr bwMode="auto">
            <a:xfrm>
              <a:off x="488209" y="274897"/>
              <a:ext cx="730991" cy="677818"/>
            </a:xfrm>
            <a:prstGeom prst="rect">
              <a:avLst/>
            </a:prstGeom>
            <a:noFill/>
            <a:ln w="9525">
              <a:noFill/>
              <a:miter lim="800000"/>
              <a:headEnd/>
              <a:tailEnd/>
            </a:ln>
          </p:spPr>
        </p:pic>
      </p:grpSp>
      <p:sp>
        <p:nvSpPr>
          <p:cNvPr id="25602" name="TextBox 34"/>
          <p:cNvSpPr txBox="1">
            <a:spLocks noChangeArrowheads="1"/>
          </p:cNvSpPr>
          <p:nvPr/>
        </p:nvSpPr>
        <p:spPr bwMode="auto">
          <a:xfrm>
            <a:off x="-254000" y="-26988"/>
            <a:ext cx="5514975" cy="1076326"/>
          </a:xfrm>
          <a:prstGeom prst="rect">
            <a:avLst/>
          </a:prstGeom>
          <a:noFill/>
          <a:ln w="9525">
            <a:noFill/>
            <a:miter lim="800000"/>
            <a:headEnd/>
            <a:tailEnd/>
          </a:ln>
        </p:spPr>
        <p:txBody>
          <a:bodyPr>
            <a:spAutoFit/>
          </a:bodyPr>
          <a:lstStyle/>
          <a:p>
            <a:pPr algn="ctr"/>
            <a:r>
              <a:rPr lang="en-US" altLang="en-US" sz="3600" b="1">
                <a:solidFill>
                  <a:srgbClr val="FF0000"/>
                </a:solidFill>
                <a:latin typeface="Times New Roman" pitchFamily="18" charset="0"/>
                <a:cs typeface="Times New Roman" pitchFamily="18" charset="0"/>
              </a:rPr>
              <a:t>   Tuổi Ngựa</a:t>
            </a:r>
          </a:p>
          <a:p>
            <a:pPr algn="ctr"/>
            <a:r>
              <a:rPr lang="en-US" altLang="en-US" sz="2800" b="1">
                <a:latin typeface="Times New Roman" pitchFamily="18" charset="0"/>
                <a:cs typeface="Times New Roman" pitchFamily="18" charset="0"/>
              </a:rPr>
              <a:t>(trích)</a:t>
            </a:r>
          </a:p>
        </p:txBody>
      </p:sp>
      <p:grpSp>
        <p:nvGrpSpPr>
          <p:cNvPr id="25603" name="Group 41"/>
          <p:cNvGrpSpPr>
            <a:grpSpLocks/>
          </p:cNvGrpSpPr>
          <p:nvPr/>
        </p:nvGrpSpPr>
        <p:grpSpPr bwMode="auto">
          <a:xfrm>
            <a:off x="7461250" y="0"/>
            <a:ext cx="4322763" cy="9572625"/>
            <a:chOff x="7630023" y="442884"/>
            <a:chExt cx="3673423" cy="9571851"/>
          </a:xfrm>
        </p:grpSpPr>
        <p:sp>
          <p:nvSpPr>
            <p:cNvPr id="25608" name="矩形 39"/>
            <p:cNvSpPr>
              <a:spLocks noChangeArrowheads="1"/>
            </p:cNvSpPr>
            <p:nvPr/>
          </p:nvSpPr>
          <p:spPr bwMode="auto">
            <a:xfrm>
              <a:off x="9059163" y="909908"/>
              <a:ext cx="815145" cy="463567"/>
            </a:xfrm>
            <a:prstGeom prst="rect">
              <a:avLst/>
            </a:prstGeom>
            <a:noFill/>
            <a:ln w="9525">
              <a:noFill/>
              <a:miter lim="800000"/>
              <a:headEnd/>
              <a:tailEnd/>
            </a:ln>
          </p:spPr>
          <p:txBody>
            <a:bodyPr>
              <a:spAutoFit/>
            </a:bodyPr>
            <a:lstStyle/>
            <a:p>
              <a:pPr algn="ctr" defTabSz="1217613">
                <a:lnSpc>
                  <a:spcPct val="150000"/>
                </a:lnSpc>
                <a:spcBef>
                  <a:spcPts val="1000"/>
                </a:spcBef>
              </a:pPr>
              <a:endParaRPr lang="zh-CN" altLang="en-US" sz="2800" b="1">
                <a:solidFill>
                  <a:srgbClr val="000000"/>
                </a:solidFill>
                <a:latin typeface="汉仪乐喵体简"/>
                <a:ea typeface="汉仪乐喵体简"/>
                <a:cs typeface="宋体" pitchFamily="2" charset="-122"/>
              </a:endParaRPr>
            </a:p>
          </p:txBody>
        </p:sp>
        <p:sp>
          <p:nvSpPr>
            <p:cNvPr id="25609" name="TextBox 36"/>
            <p:cNvSpPr txBox="1">
              <a:spLocks noChangeArrowheads="1"/>
            </p:cNvSpPr>
            <p:nvPr/>
          </p:nvSpPr>
          <p:spPr bwMode="auto">
            <a:xfrm>
              <a:off x="7630023" y="442884"/>
              <a:ext cx="3673423" cy="9571851"/>
            </a:xfrm>
            <a:prstGeom prst="rect">
              <a:avLst/>
            </a:prstGeom>
            <a:noFill/>
            <a:ln w="9525">
              <a:noFill/>
              <a:miter lim="800000"/>
              <a:headEnd/>
              <a:tailEnd/>
            </a:ln>
          </p:spPr>
          <p:txBody>
            <a:bodyPr>
              <a:spAutoFit/>
            </a:bodyPr>
            <a:lstStyle/>
            <a:p>
              <a:pPr>
                <a:buFont typeface="Arial" charset="0"/>
                <a:buNone/>
              </a:pPr>
              <a:r>
                <a:rPr lang="en-US" altLang="en-US" sz="2800">
                  <a:solidFill>
                    <a:srgbClr val="000000"/>
                  </a:solidFill>
                  <a:latin typeface="Times New Roman" pitchFamily="18" charset="0"/>
                  <a:cs typeface="Times New Roman" pitchFamily="18" charset="0"/>
                </a:rPr>
                <a:t>Ngựa con sẽ đi khắp</a:t>
              </a:r>
            </a:p>
            <a:p>
              <a:pPr>
                <a:buFont typeface="Arial" charset="0"/>
                <a:buNone/>
              </a:pPr>
              <a:r>
                <a:rPr lang="en-US" altLang="en-US" sz="2800">
                  <a:solidFill>
                    <a:srgbClr val="000000"/>
                  </a:solidFill>
                  <a:latin typeface="Times New Roman" pitchFamily="18" charset="0"/>
                  <a:cs typeface="Times New Roman" pitchFamily="18" charset="0"/>
                </a:rPr>
                <a:t>Trên những cánh đồng hoa</a:t>
              </a:r>
            </a:p>
            <a:p>
              <a:pPr>
                <a:buFont typeface="Arial" charset="0"/>
                <a:buNone/>
              </a:pPr>
              <a:r>
                <a:rPr lang="en-US" altLang="en-US" sz="2800">
                  <a:solidFill>
                    <a:srgbClr val="000000"/>
                  </a:solidFill>
                  <a:latin typeface="Times New Roman" pitchFamily="18" charset="0"/>
                  <a:cs typeface="Times New Roman" pitchFamily="18" charset="0"/>
                </a:rPr>
                <a:t>Lóa màu trắng hoa mơ</a:t>
              </a:r>
            </a:p>
            <a:p>
              <a:pPr>
                <a:buFont typeface="Arial" charset="0"/>
                <a:buNone/>
              </a:pPr>
              <a:r>
                <a:rPr lang="en-US" altLang="en-US" sz="2800">
                  <a:solidFill>
                    <a:srgbClr val="000000"/>
                  </a:solidFill>
                  <a:latin typeface="Times New Roman" pitchFamily="18" charset="0"/>
                  <a:cs typeface="Times New Roman" pitchFamily="18" charset="0"/>
                </a:rPr>
                <a:t>Trang giấy nguyên chưa viết</a:t>
              </a:r>
            </a:p>
            <a:p>
              <a:pPr>
                <a:buFont typeface="Arial" charset="0"/>
                <a:buNone/>
              </a:pPr>
              <a:r>
                <a:rPr lang="en-US" altLang="en-US" sz="2800">
                  <a:solidFill>
                    <a:srgbClr val="000000"/>
                  </a:solidFill>
                  <a:latin typeface="Times New Roman" pitchFamily="18" charset="0"/>
                  <a:cs typeface="Times New Roman" pitchFamily="18" charset="0"/>
                </a:rPr>
                <a:t>Con làm sao ôm hết</a:t>
              </a:r>
            </a:p>
            <a:p>
              <a:pPr>
                <a:buFont typeface="Arial" charset="0"/>
                <a:buNone/>
              </a:pPr>
              <a:r>
                <a:rPr lang="en-US" altLang="en-US" sz="2800">
                  <a:solidFill>
                    <a:srgbClr val="000000"/>
                  </a:solidFill>
                  <a:latin typeface="Times New Roman" pitchFamily="18" charset="0"/>
                  <a:cs typeface="Times New Roman" pitchFamily="18" charset="0"/>
                </a:rPr>
                <a:t>Mùi hoa huệ ngạt ngào</a:t>
              </a:r>
            </a:p>
            <a:p>
              <a:pPr>
                <a:buFont typeface="Arial" charset="0"/>
                <a:buNone/>
              </a:pPr>
              <a:r>
                <a:rPr lang="en-US" altLang="en-US" sz="2800">
                  <a:solidFill>
                    <a:srgbClr val="000000"/>
                  </a:solidFill>
                  <a:latin typeface="Times New Roman" pitchFamily="18" charset="0"/>
                  <a:cs typeface="Times New Roman" pitchFamily="18" charset="0"/>
                </a:rPr>
                <a:t>Gió và nắng xôn xao</a:t>
              </a:r>
            </a:p>
            <a:p>
              <a:pPr>
                <a:buFont typeface="Arial" charset="0"/>
                <a:buNone/>
              </a:pPr>
              <a:r>
                <a:rPr lang="en-US" altLang="en-US" sz="2800">
                  <a:solidFill>
                    <a:srgbClr val="000000"/>
                  </a:solidFill>
                  <a:latin typeface="Times New Roman" pitchFamily="18" charset="0"/>
                  <a:cs typeface="Times New Roman" pitchFamily="18" charset="0"/>
                </a:rPr>
                <a:t>Khắp đồng hoa cúc dại.</a:t>
              </a:r>
            </a:p>
            <a:p>
              <a:pPr>
                <a:buFont typeface="Arial" charset="0"/>
                <a:buNone/>
              </a:pPr>
              <a:endParaRPr lang="en-US" altLang="en-US" sz="2800">
                <a:solidFill>
                  <a:srgbClr val="000000"/>
                </a:solidFill>
                <a:latin typeface="Times New Roman" pitchFamily="18" charset="0"/>
                <a:cs typeface="Times New Roman" pitchFamily="18" charset="0"/>
              </a:endParaRPr>
            </a:p>
            <a:p>
              <a:pPr>
                <a:buFont typeface="Arial" charset="0"/>
                <a:buNone/>
              </a:pPr>
              <a:r>
                <a:rPr lang="en-US" altLang="en-US" sz="2800">
                  <a:solidFill>
                    <a:srgbClr val="000000"/>
                  </a:solidFill>
                  <a:latin typeface="Times New Roman" pitchFamily="18" charset="0"/>
                  <a:cs typeface="Times New Roman" pitchFamily="18" charset="0"/>
                </a:rPr>
                <a:t>Tuổi con là tuổi Ngựa</a:t>
              </a:r>
            </a:p>
            <a:p>
              <a:pPr>
                <a:buFont typeface="Arial" charset="0"/>
                <a:buNone/>
              </a:pPr>
              <a:r>
                <a:rPr lang="en-US" altLang="en-US" sz="2800">
                  <a:solidFill>
                    <a:srgbClr val="000000"/>
                  </a:solidFill>
                  <a:latin typeface="Times New Roman" pitchFamily="18" charset="0"/>
                  <a:cs typeface="Times New Roman" pitchFamily="18" charset="0"/>
                </a:rPr>
                <a:t>Nhưng mẹ ơi, đừng buồn</a:t>
              </a:r>
            </a:p>
            <a:p>
              <a:pPr>
                <a:buFont typeface="Arial" charset="0"/>
                <a:buNone/>
              </a:pPr>
              <a:r>
                <a:rPr lang="en-US" altLang="en-US" sz="2800">
                  <a:solidFill>
                    <a:srgbClr val="000000"/>
                  </a:solidFill>
                  <a:latin typeface="Times New Roman" pitchFamily="18" charset="0"/>
                  <a:cs typeface="Times New Roman" pitchFamily="18" charset="0"/>
                </a:rPr>
                <a:t>Dẫu cách núi cách rừng</a:t>
              </a:r>
            </a:p>
            <a:p>
              <a:pPr>
                <a:buFont typeface="Arial" charset="0"/>
                <a:buNone/>
              </a:pPr>
              <a:r>
                <a:rPr lang="en-US" altLang="en-US" sz="2800">
                  <a:solidFill>
                    <a:srgbClr val="000000"/>
                  </a:solidFill>
                  <a:latin typeface="Times New Roman" pitchFamily="18" charset="0"/>
                  <a:cs typeface="Times New Roman" pitchFamily="18" charset="0"/>
                </a:rPr>
                <a:t>Dẫu cách sông cách biển</a:t>
              </a:r>
            </a:p>
            <a:p>
              <a:pPr>
                <a:buFont typeface="Arial" charset="0"/>
                <a:buNone/>
              </a:pPr>
              <a:r>
                <a:rPr lang="en-US" altLang="en-US" sz="2800">
                  <a:solidFill>
                    <a:srgbClr val="000000"/>
                  </a:solidFill>
                  <a:latin typeface="Times New Roman" pitchFamily="18" charset="0"/>
                  <a:cs typeface="Times New Roman" pitchFamily="18" charset="0"/>
                </a:rPr>
                <a:t>Con tìm về với mẹ</a:t>
              </a:r>
            </a:p>
            <a:p>
              <a:pPr>
                <a:buFont typeface="Arial" charset="0"/>
                <a:buNone/>
              </a:pPr>
              <a:r>
                <a:rPr lang="en-US" altLang="en-US" sz="2800">
                  <a:solidFill>
                    <a:srgbClr val="000000"/>
                  </a:solidFill>
                  <a:latin typeface="Times New Roman" pitchFamily="18" charset="0"/>
                  <a:cs typeface="Times New Roman" pitchFamily="18" charset="0"/>
                </a:rPr>
                <a:t>Ngựa con vẫn nhớ đường. </a:t>
              </a:r>
            </a:p>
            <a:p>
              <a:pPr>
                <a:buFont typeface="Arial" charset="0"/>
                <a:buNone/>
              </a:pPr>
              <a:r>
                <a:rPr lang="en-US" altLang="en-US" sz="2800" b="1">
                  <a:solidFill>
                    <a:srgbClr val="000000"/>
                  </a:solidFill>
                  <a:latin typeface="Times New Roman" pitchFamily="18" charset="0"/>
                  <a:cs typeface="Times New Roman" pitchFamily="18" charset="0"/>
                </a:rPr>
                <a:t>                   Xuân Quỳnh</a:t>
              </a:r>
            </a:p>
          </p:txBody>
        </p:sp>
      </p:grpSp>
      <p:grpSp>
        <p:nvGrpSpPr>
          <p:cNvPr id="25604" name="Group 40"/>
          <p:cNvGrpSpPr>
            <a:grpSpLocks/>
          </p:cNvGrpSpPr>
          <p:nvPr/>
        </p:nvGrpSpPr>
        <p:grpSpPr bwMode="auto">
          <a:xfrm>
            <a:off x="728663" y="1028700"/>
            <a:ext cx="5164137" cy="5805488"/>
            <a:chOff x="728608" y="1029280"/>
            <a:chExt cx="5163704" cy="5804520"/>
          </a:xfrm>
        </p:grpSpPr>
        <p:sp>
          <p:nvSpPr>
            <p:cNvPr id="25606" name="TextBox 34"/>
            <p:cNvSpPr txBox="1">
              <a:spLocks noChangeArrowheads="1"/>
            </p:cNvSpPr>
            <p:nvPr/>
          </p:nvSpPr>
          <p:spPr bwMode="auto">
            <a:xfrm>
              <a:off x="728608" y="1139934"/>
              <a:ext cx="5163704" cy="5693866"/>
            </a:xfrm>
            <a:prstGeom prst="rect">
              <a:avLst/>
            </a:prstGeom>
            <a:noFill/>
            <a:ln w="9525">
              <a:noFill/>
              <a:miter lim="800000"/>
              <a:headEnd/>
              <a:tailEnd/>
            </a:ln>
          </p:spPr>
          <p:txBody>
            <a:bodyPr>
              <a:spAutoFit/>
            </a:bodyPr>
            <a:lstStyle/>
            <a:p>
              <a:pPr>
                <a:buFontTx/>
                <a:buChar char="-"/>
              </a:pPr>
              <a:r>
                <a:rPr lang="en-US" sz="2800">
                  <a:solidFill>
                    <a:srgbClr val="000000"/>
                  </a:solidFill>
                  <a:latin typeface="Times New Roman" pitchFamily="18" charset="0"/>
                  <a:cs typeface="Times New Roman" pitchFamily="18" charset="0"/>
                </a:rPr>
                <a:t> Mẹ ơi, con tuổi gì?</a:t>
              </a:r>
            </a:p>
            <a:p>
              <a:pPr>
                <a:buFontTx/>
                <a:buChar char="-"/>
              </a:pPr>
              <a:r>
                <a:rPr lang="en-US" sz="2800">
                  <a:solidFill>
                    <a:srgbClr val="000000"/>
                  </a:solidFill>
                  <a:latin typeface="Times New Roman" pitchFamily="18" charset="0"/>
                  <a:cs typeface="Times New Roman" pitchFamily="18" charset="0"/>
                </a:rPr>
                <a:t> Tuổi con là tuổi Ngựa</a:t>
              </a:r>
            </a:p>
            <a:p>
              <a:pPr>
                <a:buFont typeface="Arial" charset="0"/>
                <a:buNone/>
              </a:pPr>
              <a:r>
                <a:rPr lang="en-US" sz="2800">
                  <a:solidFill>
                    <a:srgbClr val="000000"/>
                  </a:solidFill>
                  <a:latin typeface="Times New Roman" pitchFamily="18" charset="0"/>
                  <a:cs typeface="Times New Roman" pitchFamily="18" charset="0"/>
                </a:rPr>
                <a:t>Ngựa không yên một chỗ</a:t>
              </a:r>
            </a:p>
            <a:p>
              <a:pPr>
                <a:buFont typeface="Arial" charset="0"/>
                <a:buNone/>
              </a:pPr>
              <a:r>
                <a:rPr lang="en-US" sz="2800">
                  <a:solidFill>
                    <a:srgbClr val="000000"/>
                  </a:solidFill>
                  <a:latin typeface="Times New Roman" pitchFamily="18" charset="0"/>
                  <a:cs typeface="Times New Roman" pitchFamily="18" charset="0"/>
                </a:rPr>
                <a:t>Tuổi con là tuổi đi …</a:t>
              </a:r>
            </a:p>
            <a:p>
              <a:pPr>
                <a:buFont typeface="Arial" charset="0"/>
                <a:buNone/>
              </a:pPr>
              <a:endParaRPr lang="en-US" sz="2800">
                <a:solidFill>
                  <a:srgbClr val="000000"/>
                </a:solidFill>
                <a:latin typeface="Times New Roman" pitchFamily="18" charset="0"/>
                <a:cs typeface="Times New Roman" pitchFamily="18" charset="0"/>
              </a:endParaRPr>
            </a:p>
            <a:p>
              <a:r>
                <a:rPr lang="en-US" sz="2800">
                  <a:solidFill>
                    <a:srgbClr val="000000"/>
                  </a:solidFill>
                  <a:latin typeface="Times New Roman" pitchFamily="18" charset="0"/>
                  <a:cs typeface="Times New Roman" pitchFamily="18" charset="0"/>
                </a:rPr>
                <a:t>- Mẹ ơi, con sẽ phi</a:t>
              </a:r>
            </a:p>
            <a:p>
              <a:pPr>
                <a:buFont typeface="Arial" charset="0"/>
                <a:buNone/>
              </a:pPr>
              <a:r>
                <a:rPr lang="en-US" sz="2800">
                  <a:solidFill>
                    <a:srgbClr val="000000"/>
                  </a:solidFill>
                  <a:latin typeface="Times New Roman" pitchFamily="18" charset="0"/>
                  <a:cs typeface="Times New Roman" pitchFamily="18" charset="0"/>
                </a:rPr>
                <a:t>Qua bao nhiêu ngọn gió</a:t>
              </a:r>
            </a:p>
            <a:p>
              <a:pPr>
                <a:buFont typeface="Arial" charset="0"/>
                <a:buNone/>
              </a:pPr>
              <a:r>
                <a:rPr lang="en-US" sz="2800">
                  <a:solidFill>
                    <a:srgbClr val="000000"/>
                  </a:solidFill>
                  <a:latin typeface="Times New Roman" pitchFamily="18" charset="0"/>
                  <a:cs typeface="Times New Roman" pitchFamily="18" charset="0"/>
                </a:rPr>
                <a:t>Gió xanh miền trung du</a:t>
              </a:r>
            </a:p>
            <a:p>
              <a:pPr>
                <a:buFont typeface="Arial" charset="0"/>
                <a:buNone/>
              </a:pPr>
              <a:r>
                <a:rPr lang="en-US" sz="2800">
                  <a:solidFill>
                    <a:srgbClr val="000000"/>
                  </a:solidFill>
                  <a:latin typeface="Times New Roman" pitchFamily="18" charset="0"/>
                  <a:cs typeface="Times New Roman" pitchFamily="18" charset="0"/>
                </a:rPr>
                <a:t>Gió hồng vùng đất đỏ</a:t>
              </a:r>
            </a:p>
            <a:p>
              <a:pPr>
                <a:buFont typeface="Arial" charset="0"/>
                <a:buNone/>
              </a:pPr>
              <a:r>
                <a:rPr lang="en-US" sz="2800">
                  <a:solidFill>
                    <a:srgbClr val="000000"/>
                  </a:solidFill>
                  <a:latin typeface="Times New Roman" pitchFamily="18" charset="0"/>
                  <a:cs typeface="Times New Roman" pitchFamily="18" charset="0"/>
                </a:rPr>
                <a:t>Gió đen hút đại ngàn</a:t>
              </a:r>
            </a:p>
            <a:p>
              <a:pPr>
                <a:buFont typeface="Arial" charset="0"/>
                <a:buNone/>
              </a:pPr>
              <a:r>
                <a:rPr lang="en-US" sz="2800">
                  <a:solidFill>
                    <a:srgbClr val="000000"/>
                  </a:solidFill>
                  <a:latin typeface="Times New Roman" pitchFamily="18" charset="0"/>
                  <a:cs typeface="Times New Roman" pitchFamily="18" charset="0"/>
                </a:rPr>
                <a:t>Mấp mô triền núi đá…</a:t>
              </a:r>
            </a:p>
            <a:p>
              <a:pPr>
                <a:buFont typeface="Arial" charset="0"/>
                <a:buNone/>
              </a:pPr>
              <a:r>
                <a:rPr lang="en-US" sz="2800">
                  <a:solidFill>
                    <a:srgbClr val="000000"/>
                  </a:solidFill>
                  <a:latin typeface="Times New Roman" pitchFamily="18" charset="0"/>
                  <a:cs typeface="Times New Roman" pitchFamily="18" charset="0"/>
                </a:rPr>
                <a:t>Con mang về cho mẹ</a:t>
              </a:r>
            </a:p>
            <a:p>
              <a:pPr>
                <a:buFont typeface="Arial" charset="0"/>
                <a:buNone/>
              </a:pPr>
              <a:r>
                <a:rPr lang="en-US" sz="2800">
                  <a:solidFill>
                    <a:srgbClr val="000000"/>
                  </a:solidFill>
                  <a:latin typeface="Times New Roman" pitchFamily="18" charset="0"/>
                  <a:cs typeface="Times New Roman" pitchFamily="18" charset="0"/>
                </a:rPr>
                <a:t>Ngọn gió của trăm miền.</a:t>
              </a:r>
              <a:endParaRPr lang="vi-VN" sz="2800">
                <a:solidFill>
                  <a:srgbClr val="000000"/>
                </a:solidFill>
                <a:latin typeface="Times New Roman" pitchFamily="18" charset="0"/>
                <a:cs typeface="Times New Roman" pitchFamily="18" charset="0"/>
              </a:endParaRPr>
            </a:p>
          </p:txBody>
        </p:sp>
        <p:sp>
          <p:nvSpPr>
            <p:cNvPr id="25607" name="矩形 39"/>
            <p:cNvSpPr>
              <a:spLocks noChangeArrowheads="1"/>
            </p:cNvSpPr>
            <p:nvPr/>
          </p:nvSpPr>
          <p:spPr bwMode="auto">
            <a:xfrm>
              <a:off x="3022156" y="1029280"/>
              <a:ext cx="815145" cy="512853"/>
            </a:xfrm>
            <a:prstGeom prst="rect">
              <a:avLst/>
            </a:prstGeom>
            <a:noFill/>
            <a:ln w="9525">
              <a:noFill/>
              <a:miter lim="800000"/>
              <a:headEnd/>
              <a:tailEnd/>
            </a:ln>
          </p:spPr>
          <p:txBody>
            <a:bodyPr>
              <a:spAutoFit/>
            </a:bodyPr>
            <a:lstStyle/>
            <a:p>
              <a:pPr algn="ctr" defTabSz="1217613">
                <a:lnSpc>
                  <a:spcPct val="150000"/>
                </a:lnSpc>
                <a:spcBef>
                  <a:spcPts val="1000"/>
                </a:spcBef>
              </a:pPr>
              <a:endParaRPr lang="zh-CN" altLang="en-US" sz="2800" b="1">
                <a:solidFill>
                  <a:srgbClr val="000000"/>
                </a:solidFill>
                <a:latin typeface="汉仪乐喵体简"/>
                <a:ea typeface="汉仪乐喵体简"/>
                <a:cs typeface="宋体" pitchFamily="2" charset="-122"/>
              </a:endParaRPr>
            </a:p>
          </p:txBody>
        </p:sp>
      </p:grpSp>
      <p:pic>
        <p:nvPicPr>
          <p:cNvPr id="25605" name="Picture 2"/>
          <p:cNvPicPr>
            <a:picLocks noChangeAspect="1"/>
          </p:cNvPicPr>
          <p:nvPr/>
        </p:nvPicPr>
        <p:blipFill>
          <a:blip r:embed="rId4"/>
          <a:srcRect/>
          <a:stretch>
            <a:fillRect/>
          </a:stretch>
        </p:blipFill>
        <p:spPr bwMode="auto">
          <a:xfrm>
            <a:off x="4622800" y="2330450"/>
            <a:ext cx="2438400" cy="2438400"/>
          </a:xfrm>
          <a:prstGeom prst="rect">
            <a:avLst/>
          </a:prstGeom>
          <a:noFill/>
          <a:ln w="9525">
            <a:noFill/>
            <a:miter lim="800000"/>
            <a:headEnd/>
            <a:tailEnd/>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组合 30"/>
          <p:cNvGrpSpPr>
            <a:grpSpLocks/>
          </p:cNvGrpSpPr>
          <p:nvPr/>
        </p:nvGrpSpPr>
        <p:grpSpPr bwMode="auto">
          <a:xfrm>
            <a:off x="169863" y="234950"/>
            <a:ext cx="11209337" cy="693738"/>
            <a:chOff x="488209" y="258683"/>
            <a:chExt cx="11209288" cy="694032"/>
          </a:xfrm>
        </p:grpSpPr>
        <p:sp>
          <p:nvSpPr>
            <p:cNvPr id="29718" name="文本框 14"/>
            <p:cNvSpPr>
              <a:spLocks noChangeArrowheads="1"/>
            </p:cNvSpPr>
            <p:nvPr/>
          </p:nvSpPr>
          <p:spPr bwMode="auto">
            <a:xfrm>
              <a:off x="1219200" y="258683"/>
              <a:ext cx="10478297" cy="677108"/>
            </a:xfrm>
            <a:prstGeom prst="rect">
              <a:avLst/>
            </a:prstGeom>
            <a:noFill/>
            <a:ln w="9525">
              <a:noFill/>
              <a:miter lim="800000"/>
              <a:headEnd/>
              <a:tailEnd/>
            </a:ln>
          </p:spPr>
          <p:txBody>
            <a:bodyPr>
              <a:spAutoFit/>
            </a:bodyPr>
            <a:lstStyle/>
            <a:p>
              <a:endParaRPr lang="en-US" altLang="zh-CN" sz="3800" b="1">
                <a:ea typeface="隶书"/>
                <a:cs typeface="隶书"/>
              </a:endParaRPr>
            </a:p>
          </p:txBody>
        </p:sp>
        <p:pic>
          <p:nvPicPr>
            <p:cNvPr id="29719" name="图片 32"/>
            <p:cNvPicPr>
              <a:picLocks noChangeAspect="1"/>
            </p:cNvPicPr>
            <p:nvPr/>
          </p:nvPicPr>
          <p:blipFill>
            <a:blip r:embed="rId3"/>
            <a:srcRect/>
            <a:stretch>
              <a:fillRect/>
            </a:stretch>
          </p:blipFill>
          <p:spPr bwMode="auto">
            <a:xfrm>
              <a:off x="488209" y="274897"/>
              <a:ext cx="730991" cy="677818"/>
            </a:xfrm>
            <a:prstGeom prst="rect">
              <a:avLst/>
            </a:prstGeom>
            <a:noFill/>
            <a:ln w="9525">
              <a:noFill/>
              <a:miter lim="800000"/>
              <a:headEnd/>
              <a:tailEnd/>
            </a:ln>
          </p:spPr>
        </p:pic>
      </p:grpSp>
      <p:sp>
        <p:nvSpPr>
          <p:cNvPr id="29698" name="TextBox 34"/>
          <p:cNvSpPr txBox="1">
            <a:spLocks noChangeArrowheads="1"/>
          </p:cNvSpPr>
          <p:nvPr/>
        </p:nvSpPr>
        <p:spPr bwMode="auto">
          <a:xfrm>
            <a:off x="0" y="209550"/>
            <a:ext cx="12192000" cy="1200150"/>
          </a:xfrm>
          <a:prstGeom prst="rect">
            <a:avLst/>
          </a:prstGeom>
          <a:noFill/>
          <a:ln w="9525">
            <a:noFill/>
            <a:miter lim="800000"/>
            <a:headEnd/>
            <a:tailEnd/>
          </a:ln>
        </p:spPr>
        <p:txBody>
          <a:bodyPr>
            <a:spAutoFit/>
          </a:bodyPr>
          <a:lstStyle/>
          <a:p>
            <a:pPr algn="ctr"/>
            <a:r>
              <a:rPr lang="en-US" altLang="en-US" sz="3600" b="1">
                <a:solidFill>
                  <a:srgbClr val="FF0000"/>
                </a:solidFill>
                <a:latin typeface="Times New Roman" pitchFamily="18" charset="0"/>
                <a:cs typeface="Times New Roman" pitchFamily="18" charset="0"/>
              </a:rPr>
              <a:t>   TUỔI NGỰA</a:t>
            </a:r>
          </a:p>
          <a:p>
            <a:pPr algn="ctr"/>
            <a:r>
              <a:rPr lang="en-US" altLang="en-US" sz="3600" b="1">
                <a:latin typeface="Times New Roman" pitchFamily="18" charset="0"/>
                <a:cs typeface="Times New Roman" pitchFamily="18" charset="0"/>
              </a:rPr>
              <a:t>(trích)</a:t>
            </a:r>
          </a:p>
        </p:txBody>
      </p:sp>
      <p:grpSp>
        <p:nvGrpSpPr>
          <p:cNvPr id="29699" name="Group 41"/>
          <p:cNvGrpSpPr>
            <a:grpSpLocks/>
          </p:cNvGrpSpPr>
          <p:nvPr/>
        </p:nvGrpSpPr>
        <p:grpSpPr bwMode="auto">
          <a:xfrm>
            <a:off x="7958138" y="-20638"/>
            <a:ext cx="3671887" cy="6989763"/>
            <a:chOff x="7957364" y="-20456"/>
            <a:chExt cx="3673423" cy="6988987"/>
          </a:xfrm>
        </p:grpSpPr>
        <p:grpSp>
          <p:nvGrpSpPr>
            <p:cNvPr id="29714" name="组合 9"/>
            <p:cNvGrpSpPr>
              <a:grpSpLocks/>
            </p:cNvGrpSpPr>
            <p:nvPr/>
          </p:nvGrpSpPr>
          <p:grpSpPr bwMode="auto">
            <a:xfrm>
              <a:off x="8814545" y="-20456"/>
              <a:ext cx="1059763" cy="1393931"/>
              <a:chOff x="371454" y="1843316"/>
              <a:chExt cx="1674955" cy="2115651"/>
            </a:xfrm>
          </p:grpSpPr>
          <p:pic>
            <p:nvPicPr>
              <p:cNvPr id="29716" name="图片 10"/>
              <p:cNvPicPr>
                <a:picLocks noChangeAspect="1"/>
              </p:cNvPicPr>
              <p:nvPr/>
            </p:nvPicPr>
            <p:blipFill>
              <a:blip r:embed="rId4"/>
              <a:srcRect/>
              <a:stretch>
                <a:fillRect/>
              </a:stretch>
            </p:blipFill>
            <p:spPr bwMode="auto">
              <a:xfrm>
                <a:off x="371454" y="1843316"/>
                <a:ext cx="1451861" cy="1980106"/>
              </a:xfrm>
              <a:prstGeom prst="rect">
                <a:avLst/>
              </a:prstGeom>
              <a:noFill/>
              <a:ln w="9525">
                <a:noFill/>
                <a:miter lim="800000"/>
                <a:headEnd/>
                <a:tailEnd/>
              </a:ln>
            </p:spPr>
          </p:pic>
          <p:sp>
            <p:nvSpPr>
              <p:cNvPr id="29717" name="矩形 39"/>
              <p:cNvSpPr>
                <a:spLocks noChangeArrowheads="1"/>
              </p:cNvSpPr>
              <p:nvPr/>
            </p:nvSpPr>
            <p:spPr bwMode="auto">
              <a:xfrm>
                <a:off x="758073" y="3255384"/>
                <a:ext cx="1288336" cy="703583"/>
              </a:xfrm>
              <a:prstGeom prst="rect">
                <a:avLst/>
              </a:prstGeom>
              <a:noFill/>
              <a:ln w="9525">
                <a:noFill/>
                <a:miter lim="800000"/>
                <a:headEnd/>
                <a:tailEnd/>
              </a:ln>
            </p:spPr>
            <p:txBody>
              <a:bodyPr>
                <a:spAutoFit/>
              </a:bodyPr>
              <a:lstStyle/>
              <a:p>
                <a:pPr algn="ctr" defTabSz="1217613">
                  <a:lnSpc>
                    <a:spcPct val="150000"/>
                  </a:lnSpc>
                  <a:spcBef>
                    <a:spcPts val="1000"/>
                  </a:spcBef>
                </a:pPr>
                <a:endParaRPr lang="zh-CN" altLang="en-US" sz="2800" b="1">
                  <a:latin typeface="汉仪乐喵体简"/>
                  <a:ea typeface="汉仪乐喵体简"/>
                  <a:cs typeface="宋体" pitchFamily="2" charset="-122"/>
                </a:endParaRPr>
              </a:p>
            </p:txBody>
          </p:sp>
        </p:grpSp>
        <p:sp>
          <p:nvSpPr>
            <p:cNvPr id="29715" name="TextBox 36"/>
            <p:cNvSpPr txBox="1">
              <a:spLocks noChangeArrowheads="1"/>
            </p:cNvSpPr>
            <p:nvPr/>
          </p:nvSpPr>
          <p:spPr bwMode="auto">
            <a:xfrm>
              <a:off x="7957364" y="1213109"/>
              <a:ext cx="3673423" cy="5755422"/>
            </a:xfrm>
            <a:prstGeom prst="rect">
              <a:avLst/>
            </a:prstGeom>
            <a:noFill/>
            <a:ln w="9525">
              <a:noFill/>
              <a:miter lim="800000"/>
              <a:headEnd/>
              <a:tailEnd/>
            </a:ln>
          </p:spPr>
          <p:txBody>
            <a:bodyPr>
              <a:spAutoFit/>
            </a:bodyPr>
            <a:lstStyle/>
            <a:p>
              <a:pPr>
                <a:buFont typeface="Arial" charset="0"/>
                <a:buNone/>
              </a:pPr>
              <a:r>
                <a:rPr lang="en-US" altLang="en-US" sz="2300">
                  <a:latin typeface="Times New Roman" pitchFamily="18" charset="0"/>
                  <a:cs typeface="Times New Roman" pitchFamily="18" charset="0"/>
                </a:rPr>
                <a:t>Ngựa con sẽ đi khắp</a:t>
              </a:r>
            </a:p>
            <a:p>
              <a:pPr>
                <a:buFont typeface="Arial" charset="0"/>
                <a:buNone/>
              </a:pPr>
              <a:r>
                <a:rPr lang="en-US" altLang="en-US" sz="2300">
                  <a:latin typeface="Times New Roman" pitchFamily="18" charset="0"/>
                  <a:cs typeface="Times New Roman" pitchFamily="18" charset="0"/>
                </a:rPr>
                <a:t>Trên những cánh đồng hoa</a:t>
              </a:r>
            </a:p>
            <a:p>
              <a:pPr>
                <a:buFont typeface="Arial" charset="0"/>
                <a:buNone/>
              </a:pPr>
              <a:r>
                <a:rPr lang="en-US" altLang="en-US" sz="2300">
                  <a:latin typeface="Times New Roman" pitchFamily="18" charset="0"/>
                  <a:cs typeface="Times New Roman" pitchFamily="18" charset="0"/>
                </a:rPr>
                <a:t>Lóa màu trắng hoa mơ</a:t>
              </a:r>
            </a:p>
            <a:p>
              <a:pPr>
                <a:buFont typeface="Arial" charset="0"/>
                <a:buNone/>
              </a:pPr>
              <a:r>
                <a:rPr lang="en-US" altLang="en-US" sz="2300">
                  <a:latin typeface="Times New Roman" pitchFamily="18" charset="0"/>
                  <a:cs typeface="Times New Roman" pitchFamily="18" charset="0"/>
                </a:rPr>
                <a:t>Trang giấy nguyên chưa viết</a:t>
              </a:r>
            </a:p>
            <a:p>
              <a:pPr>
                <a:buFont typeface="Arial" charset="0"/>
                <a:buNone/>
              </a:pPr>
              <a:r>
                <a:rPr lang="en-US" altLang="en-US" sz="2300">
                  <a:latin typeface="Times New Roman" pitchFamily="18" charset="0"/>
                  <a:cs typeface="Times New Roman" pitchFamily="18" charset="0"/>
                </a:rPr>
                <a:t>Con làm sao ôm hết</a:t>
              </a:r>
            </a:p>
            <a:p>
              <a:pPr>
                <a:buFont typeface="Arial" charset="0"/>
                <a:buNone/>
              </a:pPr>
              <a:r>
                <a:rPr lang="en-US" altLang="en-US" sz="2300">
                  <a:latin typeface="Times New Roman" pitchFamily="18" charset="0"/>
                  <a:cs typeface="Times New Roman" pitchFamily="18" charset="0"/>
                </a:rPr>
                <a:t>Mùi hoa huệ ngạt ngào</a:t>
              </a:r>
            </a:p>
            <a:p>
              <a:pPr>
                <a:buFont typeface="Arial" charset="0"/>
                <a:buNone/>
              </a:pPr>
              <a:r>
                <a:rPr lang="en-US" altLang="en-US" sz="2300">
                  <a:latin typeface="Times New Roman" pitchFamily="18" charset="0"/>
                  <a:cs typeface="Times New Roman" pitchFamily="18" charset="0"/>
                </a:rPr>
                <a:t>Gió và nắng xôn xao</a:t>
              </a:r>
            </a:p>
            <a:p>
              <a:pPr>
                <a:buFont typeface="Arial" charset="0"/>
                <a:buNone/>
              </a:pPr>
              <a:r>
                <a:rPr lang="en-US" altLang="en-US" sz="2300">
                  <a:latin typeface="Times New Roman" pitchFamily="18" charset="0"/>
                  <a:cs typeface="Times New Roman" pitchFamily="18" charset="0"/>
                </a:rPr>
                <a:t>Khắp đồng hoa cúc dại.</a:t>
              </a:r>
            </a:p>
            <a:p>
              <a:pPr>
                <a:buFont typeface="Arial" charset="0"/>
                <a:buNone/>
              </a:pPr>
              <a:endParaRPr lang="en-US" altLang="en-US" sz="2300">
                <a:latin typeface="Times New Roman" pitchFamily="18" charset="0"/>
                <a:cs typeface="Times New Roman" pitchFamily="18" charset="0"/>
              </a:endParaRPr>
            </a:p>
            <a:p>
              <a:pPr>
                <a:buFont typeface="Arial" charset="0"/>
                <a:buNone/>
              </a:pPr>
              <a:r>
                <a:rPr lang="en-US" altLang="en-US" sz="2300">
                  <a:latin typeface="Times New Roman" pitchFamily="18" charset="0"/>
                  <a:cs typeface="Times New Roman" pitchFamily="18" charset="0"/>
                </a:rPr>
                <a:t>Tuổi con là tuổi Ngựa</a:t>
              </a:r>
            </a:p>
            <a:p>
              <a:pPr>
                <a:buFont typeface="Arial" charset="0"/>
                <a:buNone/>
              </a:pPr>
              <a:r>
                <a:rPr lang="en-US" altLang="en-US" sz="2300">
                  <a:latin typeface="Times New Roman" pitchFamily="18" charset="0"/>
                  <a:cs typeface="Times New Roman" pitchFamily="18" charset="0"/>
                </a:rPr>
                <a:t>Nhưng mẹ ơi, đừng buồn</a:t>
              </a:r>
            </a:p>
            <a:p>
              <a:pPr>
                <a:buFont typeface="Arial" charset="0"/>
                <a:buNone/>
              </a:pPr>
              <a:r>
                <a:rPr lang="en-US" altLang="en-US" sz="2300">
                  <a:latin typeface="Times New Roman" pitchFamily="18" charset="0"/>
                  <a:cs typeface="Times New Roman" pitchFamily="18" charset="0"/>
                </a:rPr>
                <a:t>Dẫu cách núi cách rừng</a:t>
              </a:r>
            </a:p>
            <a:p>
              <a:pPr>
                <a:buFont typeface="Arial" charset="0"/>
                <a:buNone/>
              </a:pPr>
              <a:r>
                <a:rPr lang="en-US" altLang="en-US" sz="2300">
                  <a:latin typeface="Times New Roman" pitchFamily="18" charset="0"/>
                  <a:cs typeface="Times New Roman" pitchFamily="18" charset="0"/>
                </a:rPr>
                <a:t>Dẫu cách sông cách biển</a:t>
              </a:r>
            </a:p>
            <a:p>
              <a:pPr>
                <a:buFont typeface="Arial" charset="0"/>
                <a:buNone/>
              </a:pPr>
              <a:r>
                <a:rPr lang="en-US" altLang="en-US" sz="2300">
                  <a:latin typeface="Times New Roman" pitchFamily="18" charset="0"/>
                  <a:cs typeface="Times New Roman" pitchFamily="18" charset="0"/>
                </a:rPr>
                <a:t>Con tìm về với mẹ</a:t>
              </a:r>
            </a:p>
            <a:p>
              <a:pPr>
                <a:buFont typeface="Arial" charset="0"/>
                <a:buNone/>
              </a:pPr>
              <a:r>
                <a:rPr lang="en-US" altLang="en-US" sz="2300">
                  <a:latin typeface="Times New Roman" pitchFamily="18" charset="0"/>
                  <a:cs typeface="Times New Roman" pitchFamily="18" charset="0"/>
                </a:rPr>
                <a:t>Ngựa con vẫn nhớ đường. </a:t>
              </a:r>
            </a:p>
            <a:p>
              <a:pPr>
                <a:buFont typeface="Arial" charset="0"/>
                <a:buNone/>
              </a:pPr>
              <a:r>
                <a:rPr lang="en-US" altLang="en-US" sz="2300" b="1">
                  <a:latin typeface="Times New Roman" pitchFamily="18" charset="0"/>
                  <a:cs typeface="Times New Roman" pitchFamily="18" charset="0"/>
                </a:rPr>
                <a:t>                   Xuân Quỳnh</a:t>
              </a:r>
            </a:p>
          </p:txBody>
        </p:sp>
      </p:grpSp>
      <p:grpSp>
        <p:nvGrpSpPr>
          <p:cNvPr id="29700" name="Group 40"/>
          <p:cNvGrpSpPr>
            <a:grpSpLocks/>
          </p:cNvGrpSpPr>
          <p:nvPr/>
        </p:nvGrpSpPr>
        <p:grpSpPr bwMode="auto">
          <a:xfrm>
            <a:off x="2263775" y="0"/>
            <a:ext cx="3946525" cy="6384925"/>
            <a:chOff x="1933495" y="0"/>
            <a:chExt cx="3945826" cy="6384780"/>
          </a:xfrm>
        </p:grpSpPr>
        <p:sp>
          <p:nvSpPr>
            <p:cNvPr id="29710" name="TextBox 34"/>
            <p:cNvSpPr txBox="1">
              <a:spLocks noChangeArrowheads="1"/>
            </p:cNvSpPr>
            <p:nvPr/>
          </p:nvSpPr>
          <p:spPr bwMode="auto">
            <a:xfrm>
              <a:off x="1933495" y="1491133"/>
              <a:ext cx="3945826" cy="4893647"/>
            </a:xfrm>
            <a:prstGeom prst="rect">
              <a:avLst/>
            </a:prstGeom>
            <a:noFill/>
            <a:ln w="9525">
              <a:noFill/>
              <a:miter lim="800000"/>
              <a:headEnd/>
              <a:tailEnd/>
            </a:ln>
          </p:spPr>
          <p:txBody>
            <a:bodyPr>
              <a:spAutoFit/>
            </a:bodyPr>
            <a:lstStyle/>
            <a:p>
              <a:pPr>
                <a:buFontTx/>
                <a:buChar char="-"/>
              </a:pPr>
              <a:r>
                <a:rPr lang="en-US" sz="2400">
                  <a:latin typeface="Times New Roman" pitchFamily="18" charset="0"/>
                  <a:cs typeface="Times New Roman" pitchFamily="18" charset="0"/>
                </a:rPr>
                <a:t> Mẹ ơi, con tuổi gì?</a:t>
              </a:r>
            </a:p>
            <a:p>
              <a:pPr>
                <a:buFontTx/>
                <a:buChar char="-"/>
              </a:pPr>
              <a:r>
                <a:rPr lang="en-US" sz="2400">
                  <a:latin typeface="Times New Roman" pitchFamily="18" charset="0"/>
                  <a:cs typeface="Times New Roman" pitchFamily="18" charset="0"/>
                </a:rPr>
                <a:t> Tuổi con là tuổi Ngựa</a:t>
              </a:r>
            </a:p>
            <a:p>
              <a:pPr>
                <a:buFont typeface="Arial" charset="0"/>
                <a:buNone/>
              </a:pPr>
              <a:r>
                <a:rPr lang="en-US" sz="2400">
                  <a:latin typeface="Times New Roman" pitchFamily="18" charset="0"/>
                  <a:cs typeface="Times New Roman" pitchFamily="18" charset="0"/>
                </a:rPr>
                <a:t>Ngựa không yên một chỗ</a:t>
              </a:r>
            </a:p>
            <a:p>
              <a:pPr>
                <a:buFont typeface="Arial" charset="0"/>
                <a:buNone/>
              </a:pPr>
              <a:r>
                <a:rPr lang="en-US" sz="2400">
                  <a:latin typeface="Times New Roman" pitchFamily="18" charset="0"/>
                  <a:cs typeface="Times New Roman" pitchFamily="18" charset="0"/>
                </a:rPr>
                <a:t>Tuổi con là tuổi đi …</a:t>
              </a:r>
            </a:p>
            <a:p>
              <a:pPr>
                <a:buFont typeface="Arial" charset="0"/>
                <a:buNone/>
              </a:pP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Mẹ ơi, con sẽ phi</a:t>
              </a:r>
            </a:p>
            <a:p>
              <a:pPr>
                <a:buFont typeface="Arial" charset="0"/>
                <a:buNone/>
              </a:pPr>
              <a:r>
                <a:rPr lang="en-US" sz="2400">
                  <a:latin typeface="Times New Roman" pitchFamily="18" charset="0"/>
                  <a:cs typeface="Times New Roman" pitchFamily="18" charset="0"/>
                </a:rPr>
                <a:t>Qua bao nhiêu ngọn gió</a:t>
              </a:r>
            </a:p>
            <a:p>
              <a:pPr>
                <a:buFont typeface="Arial" charset="0"/>
                <a:buNone/>
              </a:pPr>
              <a:r>
                <a:rPr lang="en-US" sz="2400">
                  <a:latin typeface="Times New Roman" pitchFamily="18" charset="0"/>
                  <a:cs typeface="Times New Roman" pitchFamily="18" charset="0"/>
                </a:rPr>
                <a:t>Gió xanh miền trung du</a:t>
              </a:r>
            </a:p>
            <a:p>
              <a:pPr>
                <a:buFont typeface="Arial" charset="0"/>
                <a:buNone/>
              </a:pPr>
              <a:r>
                <a:rPr lang="en-US" sz="2400">
                  <a:latin typeface="Times New Roman" pitchFamily="18" charset="0"/>
                  <a:cs typeface="Times New Roman" pitchFamily="18" charset="0"/>
                </a:rPr>
                <a:t>Gió hồng vùng đất đỏ</a:t>
              </a:r>
            </a:p>
            <a:p>
              <a:pPr>
                <a:buFont typeface="Arial" charset="0"/>
                <a:buNone/>
              </a:pPr>
              <a:r>
                <a:rPr lang="en-US" sz="2400">
                  <a:latin typeface="Times New Roman" pitchFamily="18" charset="0"/>
                  <a:cs typeface="Times New Roman" pitchFamily="18" charset="0"/>
                </a:rPr>
                <a:t>Gió đen hút đại ngàn</a:t>
              </a:r>
            </a:p>
            <a:p>
              <a:pPr>
                <a:buFont typeface="Arial" charset="0"/>
                <a:buNone/>
              </a:pPr>
              <a:r>
                <a:rPr lang="en-US" sz="2400">
                  <a:latin typeface="Times New Roman" pitchFamily="18" charset="0"/>
                  <a:cs typeface="Times New Roman" pitchFamily="18" charset="0"/>
                </a:rPr>
                <a:t>Mấp mô triền núi đá…</a:t>
              </a:r>
            </a:p>
            <a:p>
              <a:pPr>
                <a:buFont typeface="Arial" charset="0"/>
                <a:buNone/>
              </a:pPr>
              <a:r>
                <a:rPr lang="en-US" sz="2400">
                  <a:latin typeface="Times New Roman" pitchFamily="18" charset="0"/>
                  <a:cs typeface="Times New Roman" pitchFamily="18" charset="0"/>
                </a:rPr>
                <a:t>Con mang về cho mẹ</a:t>
              </a:r>
            </a:p>
            <a:p>
              <a:pPr>
                <a:buFont typeface="Arial" charset="0"/>
                <a:buNone/>
              </a:pPr>
              <a:r>
                <a:rPr lang="en-US" sz="2400">
                  <a:latin typeface="Times New Roman" pitchFamily="18" charset="0"/>
                  <a:cs typeface="Times New Roman" pitchFamily="18" charset="0"/>
                </a:rPr>
                <a:t>Ngọn gió của trăm miền.</a:t>
              </a:r>
              <a:endParaRPr lang="vi-VN" sz="2400">
                <a:latin typeface="Times New Roman" pitchFamily="18" charset="0"/>
                <a:cs typeface="Times New Roman" pitchFamily="18" charset="0"/>
              </a:endParaRPr>
            </a:p>
          </p:txBody>
        </p:sp>
        <p:grpSp>
          <p:nvGrpSpPr>
            <p:cNvPr id="29711" name="组合 9"/>
            <p:cNvGrpSpPr>
              <a:grpSpLocks/>
            </p:cNvGrpSpPr>
            <p:nvPr/>
          </p:nvGrpSpPr>
          <p:grpSpPr bwMode="auto">
            <a:xfrm>
              <a:off x="2777538" y="0"/>
              <a:ext cx="1059763" cy="1542133"/>
              <a:chOff x="371454" y="1843316"/>
              <a:chExt cx="1674955" cy="2115651"/>
            </a:xfrm>
          </p:grpSpPr>
          <p:pic>
            <p:nvPicPr>
              <p:cNvPr id="29712" name="图片 10"/>
              <p:cNvPicPr>
                <a:picLocks noChangeAspect="1"/>
              </p:cNvPicPr>
              <p:nvPr/>
            </p:nvPicPr>
            <p:blipFill>
              <a:blip r:embed="rId5"/>
              <a:srcRect/>
              <a:stretch>
                <a:fillRect/>
              </a:stretch>
            </p:blipFill>
            <p:spPr bwMode="auto">
              <a:xfrm>
                <a:off x="371454" y="1843316"/>
                <a:ext cx="1451861" cy="1980106"/>
              </a:xfrm>
              <a:prstGeom prst="rect">
                <a:avLst/>
              </a:prstGeom>
              <a:noFill/>
              <a:ln w="9525">
                <a:noFill/>
                <a:miter lim="800000"/>
                <a:headEnd/>
                <a:tailEnd/>
              </a:ln>
            </p:spPr>
          </p:pic>
          <p:sp>
            <p:nvSpPr>
              <p:cNvPr id="29713" name="矩形 39"/>
              <p:cNvSpPr>
                <a:spLocks noChangeArrowheads="1"/>
              </p:cNvSpPr>
              <p:nvPr/>
            </p:nvSpPr>
            <p:spPr bwMode="auto">
              <a:xfrm>
                <a:off x="758073" y="3255384"/>
                <a:ext cx="1288336" cy="703583"/>
              </a:xfrm>
              <a:prstGeom prst="rect">
                <a:avLst/>
              </a:prstGeom>
              <a:noFill/>
              <a:ln w="9525">
                <a:noFill/>
                <a:miter lim="800000"/>
                <a:headEnd/>
                <a:tailEnd/>
              </a:ln>
            </p:spPr>
            <p:txBody>
              <a:bodyPr>
                <a:spAutoFit/>
              </a:bodyPr>
              <a:lstStyle/>
              <a:p>
                <a:pPr algn="ctr" defTabSz="1217613">
                  <a:lnSpc>
                    <a:spcPct val="150000"/>
                  </a:lnSpc>
                  <a:spcBef>
                    <a:spcPts val="1000"/>
                  </a:spcBef>
                </a:pPr>
                <a:endParaRPr lang="zh-CN" altLang="en-US" sz="2800" b="1">
                  <a:latin typeface="汉仪乐喵体简"/>
                  <a:ea typeface="汉仪乐喵体简"/>
                  <a:cs typeface="宋体" pitchFamily="2" charset="-122"/>
                </a:endParaRPr>
              </a:p>
            </p:txBody>
          </p:sp>
        </p:grpSp>
      </p:grpSp>
      <p:pic>
        <p:nvPicPr>
          <p:cNvPr id="43" name="图片 31"/>
          <p:cNvPicPr>
            <a:picLocks noChangeAspect="1"/>
          </p:cNvPicPr>
          <p:nvPr/>
        </p:nvPicPr>
        <p:blipFill>
          <a:blip r:embed="rId6"/>
          <a:srcRect/>
          <a:stretch>
            <a:fillRect/>
          </a:stretch>
        </p:blipFill>
        <p:spPr bwMode="auto">
          <a:xfrm>
            <a:off x="1444625" y="1373188"/>
            <a:ext cx="788988" cy="677862"/>
          </a:xfrm>
          <a:prstGeom prst="rect">
            <a:avLst/>
          </a:prstGeom>
          <a:noFill/>
          <a:ln w="9525">
            <a:noFill/>
            <a:miter lim="800000"/>
            <a:headEnd/>
            <a:tailEnd/>
          </a:ln>
        </p:spPr>
      </p:pic>
      <p:sp>
        <p:nvSpPr>
          <p:cNvPr id="44" name="文本框 3"/>
          <p:cNvSpPr txBox="1">
            <a:spLocks noChangeArrowheads="1"/>
          </p:cNvSpPr>
          <p:nvPr/>
        </p:nvSpPr>
        <p:spPr bwMode="auto">
          <a:xfrm>
            <a:off x="1630363" y="1503363"/>
            <a:ext cx="338137" cy="461962"/>
          </a:xfrm>
          <a:prstGeom prst="rect">
            <a:avLst/>
          </a:prstGeom>
          <a:noFill/>
          <a:ln w="9525">
            <a:noFill/>
            <a:miter lim="800000"/>
            <a:headEnd/>
            <a:tailEnd/>
          </a:ln>
        </p:spPr>
        <p:txBody>
          <a:bodyPr wrap="none">
            <a:spAutoFit/>
          </a:bodyPr>
          <a:lstStyle/>
          <a:p>
            <a:pPr defTabSz="912813">
              <a:buFont typeface="Arial" charset="0"/>
              <a:buNone/>
            </a:pPr>
            <a:r>
              <a:rPr lang="en-US" altLang="zh-CN" sz="2400" b="1">
                <a:solidFill>
                  <a:srgbClr val="000000"/>
                </a:solidFill>
                <a:latin typeface="Times New Roman" pitchFamily="18" charset="0"/>
                <a:ea typeface="宋体" pitchFamily="2" charset="-122"/>
              </a:rPr>
              <a:t>1</a:t>
            </a:r>
            <a:endParaRPr lang="zh-CN" altLang="en-US" sz="2400" b="1">
              <a:solidFill>
                <a:srgbClr val="000000"/>
              </a:solidFill>
              <a:latin typeface="Times New Roman" pitchFamily="18" charset="0"/>
              <a:ea typeface="宋体" pitchFamily="2" charset="-122"/>
            </a:endParaRPr>
          </a:p>
        </p:txBody>
      </p:sp>
      <p:pic>
        <p:nvPicPr>
          <p:cNvPr id="45" name="图片 32"/>
          <p:cNvPicPr>
            <a:picLocks noChangeAspect="1"/>
          </p:cNvPicPr>
          <p:nvPr/>
        </p:nvPicPr>
        <p:blipFill>
          <a:blip r:embed="rId6">
            <a:grayscl/>
            <a:biLevel thresh="50000"/>
          </a:blip>
          <a:srcRect/>
          <a:stretch>
            <a:fillRect/>
          </a:stretch>
        </p:blipFill>
        <p:spPr bwMode="auto">
          <a:xfrm>
            <a:off x="1498600" y="3246438"/>
            <a:ext cx="788988" cy="701675"/>
          </a:xfrm>
          <a:prstGeom prst="rect">
            <a:avLst/>
          </a:prstGeom>
          <a:noFill/>
          <a:ln w="9525">
            <a:noFill/>
            <a:miter lim="800000"/>
            <a:headEnd/>
            <a:tailEnd/>
          </a:ln>
        </p:spPr>
      </p:pic>
      <p:sp>
        <p:nvSpPr>
          <p:cNvPr id="46" name="文本框 35"/>
          <p:cNvSpPr txBox="1">
            <a:spLocks noChangeArrowheads="1"/>
          </p:cNvSpPr>
          <p:nvPr/>
        </p:nvSpPr>
        <p:spPr bwMode="auto">
          <a:xfrm>
            <a:off x="1671638" y="3397250"/>
            <a:ext cx="284162" cy="461963"/>
          </a:xfrm>
          <a:prstGeom prst="rect">
            <a:avLst/>
          </a:prstGeom>
          <a:noFill/>
          <a:ln w="9525">
            <a:noFill/>
            <a:miter lim="800000"/>
            <a:headEnd/>
            <a:tailEnd/>
          </a:ln>
        </p:spPr>
        <p:txBody>
          <a:bodyPr>
            <a:spAutoFit/>
          </a:bodyPr>
          <a:lstStyle/>
          <a:p>
            <a:pPr defTabSz="912813">
              <a:buFont typeface="Arial" charset="0"/>
              <a:buNone/>
            </a:pPr>
            <a:r>
              <a:rPr lang="en-US" altLang="zh-CN" sz="2400" b="1">
                <a:solidFill>
                  <a:srgbClr val="000000"/>
                </a:solidFill>
                <a:latin typeface="Times New Roman" pitchFamily="18" charset="0"/>
                <a:ea typeface="宋体" pitchFamily="2" charset="-122"/>
              </a:rPr>
              <a:t>2</a:t>
            </a:r>
            <a:endParaRPr lang="zh-CN" altLang="en-US" sz="2400" b="1">
              <a:solidFill>
                <a:srgbClr val="000000"/>
              </a:solidFill>
              <a:latin typeface="Times New Roman" pitchFamily="18" charset="0"/>
              <a:ea typeface="宋体" pitchFamily="2" charset="-122"/>
            </a:endParaRPr>
          </a:p>
        </p:txBody>
      </p:sp>
      <p:pic>
        <p:nvPicPr>
          <p:cNvPr id="47" name="图片 31"/>
          <p:cNvPicPr>
            <a:picLocks noChangeAspect="1"/>
          </p:cNvPicPr>
          <p:nvPr/>
        </p:nvPicPr>
        <p:blipFill>
          <a:blip r:embed="rId6"/>
          <a:srcRect/>
          <a:stretch>
            <a:fillRect/>
          </a:stretch>
        </p:blipFill>
        <p:spPr bwMode="auto">
          <a:xfrm>
            <a:off x="7153275" y="1104900"/>
            <a:ext cx="790575" cy="677863"/>
          </a:xfrm>
          <a:prstGeom prst="rect">
            <a:avLst/>
          </a:prstGeom>
          <a:noFill/>
          <a:ln w="9525">
            <a:noFill/>
            <a:miter lim="800000"/>
            <a:headEnd/>
            <a:tailEnd/>
          </a:ln>
        </p:spPr>
      </p:pic>
      <p:sp>
        <p:nvSpPr>
          <p:cNvPr id="48" name="文本框 3"/>
          <p:cNvSpPr txBox="1">
            <a:spLocks noChangeArrowheads="1"/>
          </p:cNvSpPr>
          <p:nvPr/>
        </p:nvSpPr>
        <p:spPr bwMode="auto">
          <a:xfrm>
            <a:off x="7339013" y="1235075"/>
            <a:ext cx="338137" cy="460375"/>
          </a:xfrm>
          <a:prstGeom prst="rect">
            <a:avLst/>
          </a:prstGeom>
          <a:noFill/>
          <a:ln w="9525">
            <a:noFill/>
            <a:miter lim="800000"/>
            <a:headEnd/>
            <a:tailEnd/>
          </a:ln>
        </p:spPr>
        <p:txBody>
          <a:bodyPr wrap="none">
            <a:spAutoFit/>
          </a:bodyPr>
          <a:lstStyle/>
          <a:p>
            <a:pPr defTabSz="912813">
              <a:buFont typeface="Arial" charset="0"/>
              <a:buNone/>
            </a:pPr>
            <a:r>
              <a:rPr lang="en-US" altLang="zh-CN" sz="2400" b="1">
                <a:solidFill>
                  <a:srgbClr val="000000"/>
                </a:solidFill>
                <a:latin typeface="Times New Roman" pitchFamily="18" charset="0"/>
                <a:ea typeface="宋体" pitchFamily="2" charset="-122"/>
              </a:rPr>
              <a:t>3</a:t>
            </a:r>
            <a:endParaRPr lang="zh-CN" altLang="en-US" sz="2400" b="1">
              <a:solidFill>
                <a:srgbClr val="000000"/>
              </a:solidFill>
              <a:latin typeface="Times New Roman" pitchFamily="18" charset="0"/>
              <a:ea typeface="宋体" pitchFamily="2" charset="-122"/>
            </a:endParaRPr>
          </a:p>
        </p:txBody>
      </p:sp>
      <p:pic>
        <p:nvPicPr>
          <p:cNvPr id="49" name="图片 32"/>
          <p:cNvPicPr>
            <a:picLocks noChangeAspect="1"/>
          </p:cNvPicPr>
          <p:nvPr/>
        </p:nvPicPr>
        <p:blipFill>
          <a:blip r:embed="rId6">
            <a:grayscl/>
            <a:biLevel thresh="50000"/>
          </a:blip>
          <a:srcRect/>
          <a:stretch>
            <a:fillRect/>
          </a:stretch>
        </p:blipFill>
        <p:spPr bwMode="auto">
          <a:xfrm>
            <a:off x="7153275" y="4181475"/>
            <a:ext cx="790575" cy="703263"/>
          </a:xfrm>
          <a:prstGeom prst="rect">
            <a:avLst/>
          </a:prstGeom>
          <a:noFill/>
          <a:ln w="9525">
            <a:noFill/>
            <a:miter lim="800000"/>
            <a:headEnd/>
            <a:tailEnd/>
          </a:ln>
        </p:spPr>
      </p:pic>
      <p:sp>
        <p:nvSpPr>
          <p:cNvPr id="50" name="文本框 35"/>
          <p:cNvSpPr txBox="1">
            <a:spLocks noChangeArrowheads="1"/>
          </p:cNvSpPr>
          <p:nvPr/>
        </p:nvSpPr>
        <p:spPr bwMode="auto">
          <a:xfrm>
            <a:off x="7327900" y="4316413"/>
            <a:ext cx="282575" cy="460375"/>
          </a:xfrm>
          <a:prstGeom prst="rect">
            <a:avLst/>
          </a:prstGeom>
          <a:noFill/>
          <a:ln w="9525">
            <a:noFill/>
            <a:miter lim="800000"/>
            <a:headEnd/>
            <a:tailEnd/>
          </a:ln>
        </p:spPr>
        <p:txBody>
          <a:bodyPr>
            <a:spAutoFit/>
          </a:bodyPr>
          <a:lstStyle/>
          <a:p>
            <a:pPr defTabSz="912813">
              <a:buFont typeface="Arial" charset="0"/>
              <a:buNone/>
            </a:pPr>
            <a:r>
              <a:rPr lang="en-US" altLang="zh-CN" sz="2400" b="1">
                <a:solidFill>
                  <a:srgbClr val="000000"/>
                </a:solidFill>
                <a:latin typeface="Times New Roman" pitchFamily="18" charset="0"/>
                <a:ea typeface="宋体" pitchFamily="2" charset="-122"/>
              </a:rPr>
              <a:t>4</a:t>
            </a:r>
            <a:endParaRPr lang="zh-CN" altLang="en-US" sz="2400" b="1">
              <a:solidFill>
                <a:srgbClr val="000000"/>
              </a:solidFill>
              <a:latin typeface="Times New Roman" pitchFamily="18" charset="0"/>
              <a:ea typeface="宋体" pitchFamily="2" charset="-122"/>
            </a:endParaRPr>
          </a:p>
        </p:txBody>
      </p:sp>
      <p:pic>
        <p:nvPicPr>
          <p:cNvPr id="29709" name="Picture 50"/>
          <p:cNvPicPr>
            <a:picLocks noChangeAspect="1"/>
          </p:cNvPicPr>
          <p:nvPr/>
        </p:nvPicPr>
        <p:blipFill>
          <a:blip r:embed="rId7"/>
          <a:srcRect/>
          <a:stretch>
            <a:fillRect/>
          </a:stretch>
        </p:blipFill>
        <p:spPr bwMode="auto">
          <a:xfrm>
            <a:off x="-219075" y="4419600"/>
            <a:ext cx="2438400" cy="2438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down)">
                                      <p:cBhvr>
                                        <p:cTn id="29" dur="500"/>
                                        <p:tgtEl>
                                          <p:spTgt spid="50"/>
                                        </p:tgtEl>
                                      </p:cBhvr>
                                    </p:animEffect>
                                  </p:childTnLst>
                                </p:cTn>
                              </p:par>
                              <p:par>
                                <p:cTn id="30" presetID="22" presetClass="entr" presetSubtype="4"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down)">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500313" y="163513"/>
            <a:ext cx="6772275" cy="4416425"/>
            <a:chOff x="644218" y="483518"/>
            <a:chExt cx="5079910" cy="3312368"/>
          </a:xfrm>
        </p:grpSpPr>
        <p:pic>
          <p:nvPicPr>
            <p:cNvPr id="31753" name="图片 3"/>
            <p:cNvPicPr>
              <a:picLocks noChangeAspect="1"/>
            </p:cNvPicPr>
            <p:nvPr/>
          </p:nvPicPr>
          <p:blipFill>
            <a:blip r:embed="rId4"/>
            <a:srcRect/>
            <a:stretch>
              <a:fillRect/>
            </a:stretch>
          </p:blipFill>
          <p:spPr bwMode="auto">
            <a:xfrm>
              <a:off x="644218" y="483518"/>
              <a:ext cx="5079910" cy="3312368"/>
            </a:xfrm>
            <a:prstGeom prst="rect">
              <a:avLst/>
            </a:prstGeom>
            <a:noFill/>
            <a:ln w="9525">
              <a:noFill/>
              <a:miter lim="800000"/>
              <a:headEnd/>
              <a:tailEnd/>
            </a:ln>
          </p:spPr>
        </p:pic>
        <p:sp>
          <p:nvSpPr>
            <p:cNvPr id="31754" name="TextBox 7"/>
            <p:cNvSpPr txBox="1">
              <a:spLocks noChangeArrowheads="1"/>
            </p:cNvSpPr>
            <p:nvPr/>
          </p:nvSpPr>
          <p:spPr bwMode="auto">
            <a:xfrm>
              <a:off x="922671" y="1523111"/>
              <a:ext cx="4464496" cy="435026"/>
            </a:xfrm>
            <a:prstGeom prst="rect">
              <a:avLst/>
            </a:prstGeom>
            <a:noFill/>
            <a:ln w="9525">
              <a:noFill/>
              <a:miter lim="800000"/>
              <a:headEnd/>
              <a:tailEnd/>
            </a:ln>
          </p:spPr>
          <p:txBody>
            <a:bodyPr lIns="0" tIns="0" rIns="0" bIns="0"/>
            <a:lstStyle/>
            <a:p>
              <a:pPr algn="ctr" defTabSz="1217613"/>
              <a:r>
                <a:rPr lang="en-US" altLang="zh-CN" sz="8000" b="1">
                  <a:solidFill>
                    <a:srgbClr val="FF0000"/>
                  </a:solidFill>
                  <a:latin typeface="Times New Roman" pitchFamily="18" charset="0"/>
                  <a:ea typeface="inpin heiti"/>
                  <a:cs typeface="Times New Roman" pitchFamily="18" charset="0"/>
                </a:rPr>
                <a:t>Luyện đọc</a:t>
              </a:r>
              <a:endParaRPr lang="zh-CN" altLang="en-US" sz="8000" b="1">
                <a:solidFill>
                  <a:srgbClr val="FF0000"/>
                </a:solidFill>
                <a:latin typeface="Times New Roman" pitchFamily="18" charset="0"/>
                <a:ea typeface="inpin heiti"/>
                <a:cs typeface="Times New Roman" pitchFamily="18" charset="0"/>
              </a:endParaRPr>
            </a:p>
          </p:txBody>
        </p:sp>
      </p:grpSp>
      <p:pic>
        <p:nvPicPr>
          <p:cNvPr id="5" name="图片 4"/>
          <p:cNvPicPr>
            <a:picLocks noChangeAspect="1"/>
          </p:cNvPicPr>
          <p:nvPr/>
        </p:nvPicPr>
        <p:blipFill>
          <a:blip r:embed="rId5"/>
          <a:srcRect/>
          <a:stretch>
            <a:fillRect/>
          </a:stretch>
        </p:blipFill>
        <p:spPr bwMode="auto">
          <a:xfrm>
            <a:off x="8035925" y="449263"/>
            <a:ext cx="3846513" cy="3846512"/>
          </a:xfrm>
          <a:prstGeom prst="rect">
            <a:avLst/>
          </a:prstGeom>
          <a:noFill/>
          <a:ln w="9525">
            <a:noFill/>
            <a:miter lim="800000"/>
            <a:headEnd/>
            <a:tailEnd/>
          </a:ln>
        </p:spPr>
      </p:pic>
      <p:pic>
        <p:nvPicPr>
          <p:cNvPr id="8" name="图片 1"/>
          <p:cNvPicPr>
            <a:picLocks noChangeAspect="1"/>
          </p:cNvPicPr>
          <p:nvPr/>
        </p:nvPicPr>
        <p:blipFill>
          <a:blip r:embed="rId6"/>
          <a:srcRect/>
          <a:stretch>
            <a:fillRect/>
          </a:stretch>
        </p:blipFill>
        <p:spPr bwMode="auto">
          <a:xfrm>
            <a:off x="47625" y="2106613"/>
            <a:ext cx="4325938" cy="4503737"/>
          </a:xfrm>
          <a:prstGeom prst="rect">
            <a:avLst/>
          </a:prstGeom>
          <a:noFill/>
          <a:ln w="9525">
            <a:noFill/>
            <a:miter lim="800000"/>
            <a:headEnd/>
            <a:tailEnd/>
          </a:ln>
        </p:spPr>
      </p:pic>
      <p:pic>
        <p:nvPicPr>
          <p:cNvPr id="7" name="Picture 6"/>
          <p:cNvPicPr>
            <a:picLocks noChangeAspect="1" noChangeArrowheads="1"/>
          </p:cNvPicPr>
          <p:nvPr/>
        </p:nvPicPr>
        <p:blipFill>
          <a:blip r:embed="rId7">
            <a:grayscl/>
            <a:biLevel thresh="50000"/>
          </a:blip>
          <a:srcRect/>
          <a:stretch>
            <a:fillRect/>
          </a:stretch>
        </p:blipFill>
        <p:spPr bwMode="auto">
          <a:xfrm rot="761292">
            <a:off x="10863263" y="4021138"/>
            <a:ext cx="1087437" cy="1182687"/>
          </a:xfrm>
          <a:prstGeom prst="rect">
            <a:avLst/>
          </a:prstGeom>
          <a:noFill/>
          <a:ln w="9525">
            <a:noFill/>
            <a:miter lim="800000"/>
            <a:headEnd/>
            <a:tailEnd/>
          </a:ln>
        </p:spPr>
      </p:pic>
      <p:pic>
        <p:nvPicPr>
          <p:cNvPr id="9" name="Picture 8"/>
          <p:cNvPicPr>
            <a:picLocks noChangeAspect="1" noChangeArrowheads="1"/>
          </p:cNvPicPr>
          <p:nvPr/>
        </p:nvPicPr>
        <p:blipFill>
          <a:blip r:embed="rId8">
            <a:grayscl/>
            <a:biLevel thresh="50000"/>
          </a:blip>
          <a:srcRect/>
          <a:stretch>
            <a:fillRect/>
          </a:stretch>
        </p:blipFill>
        <p:spPr bwMode="auto">
          <a:xfrm rot="761292">
            <a:off x="10147300" y="4768850"/>
            <a:ext cx="812800" cy="884238"/>
          </a:xfrm>
          <a:prstGeom prst="rect">
            <a:avLst/>
          </a:prstGeom>
          <a:noFill/>
          <a:ln w="9525">
            <a:noFill/>
            <a:miter lim="800000"/>
            <a:headEnd/>
            <a:tailEnd/>
          </a:ln>
        </p:spPr>
      </p:pic>
      <p:pic>
        <p:nvPicPr>
          <p:cNvPr id="10" name="Picture 9"/>
          <p:cNvPicPr>
            <a:picLocks noChangeAspect="1" noChangeArrowheads="1"/>
          </p:cNvPicPr>
          <p:nvPr/>
        </p:nvPicPr>
        <p:blipFill>
          <a:blip r:embed="rId9">
            <a:grayscl/>
            <a:biLevel thresh="50000"/>
          </a:blip>
          <a:srcRect/>
          <a:stretch>
            <a:fillRect/>
          </a:stretch>
        </p:blipFill>
        <p:spPr bwMode="auto">
          <a:xfrm rot="761292">
            <a:off x="10731500" y="5383213"/>
            <a:ext cx="520700" cy="566737"/>
          </a:xfrm>
          <a:prstGeom prst="rect">
            <a:avLst/>
          </a:prstGeom>
          <a:noFill/>
          <a:ln w="9525">
            <a:noFill/>
            <a:miter lim="800000"/>
            <a:headEnd/>
            <a:tailEnd/>
          </a:ln>
        </p:spPr>
      </p:pic>
      <p:sp>
        <p:nvSpPr>
          <p:cNvPr id="11" name="Cloud 10"/>
          <p:cNvSpPr/>
          <p:nvPr/>
        </p:nvSpPr>
        <p:spPr>
          <a:xfrm>
            <a:off x="-2351088" y="1008063"/>
            <a:ext cx="1449388" cy="471487"/>
          </a:xfrm>
          <a:prstGeom prst="cloud">
            <a:avLst/>
          </a:prstGeom>
          <a:solidFill>
            <a:sysClr val="window" lastClr="FFFFFF"/>
          </a:solidFill>
          <a:ln w="12700" cap="flat" cmpd="sng" algn="ctr">
            <a:solidFill>
              <a:sysClr val="window" lastClr="FFFFFF"/>
            </a:solidFill>
            <a:prstDash val="solid"/>
            <a:miter lim="800000"/>
          </a:ln>
          <a:effectLst/>
        </p:spPr>
        <p:txBody>
          <a:bodyPr anchor="ctr"/>
          <a:lstStyle/>
          <a:p>
            <a:pPr algn="ctr" defTabSz="914377" fontAlgn="auto">
              <a:spcBef>
                <a:spcPts val="0"/>
              </a:spcBef>
              <a:spcAft>
                <a:spcPts val="0"/>
              </a:spcAft>
              <a:defRPr/>
            </a:pPr>
            <a:endParaRPr lang="vi-VN" kern="0">
              <a:solidFill>
                <a:prstClr val="white"/>
              </a:solidFill>
              <a:latin typeface="Arial" panose="020B0604020202020204" pitchFamily="34" charset="0"/>
              <a:ea typeface="+mn-ea"/>
            </a:endParaRPr>
          </a:p>
        </p:txBody>
      </p:sp>
      <p:sp>
        <p:nvSpPr>
          <p:cNvPr id="12" name="Cloud 11"/>
          <p:cNvSpPr/>
          <p:nvPr/>
        </p:nvSpPr>
        <p:spPr>
          <a:xfrm>
            <a:off x="11688763" y="808038"/>
            <a:ext cx="2279650" cy="741362"/>
          </a:xfrm>
          <a:prstGeom prst="cloud">
            <a:avLst/>
          </a:prstGeom>
          <a:solidFill>
            <a:sysClr val="window" lastClr="FFFFFF"/>
          </a:solidFill>
          <a:ln w="12700" cap="flat" cmpd="sng" algn="ctr">
            <a:solidFill>
              <a:sysClr val="window" lastClr="FFFFFF"/>
            </a:solidFill>
            <a:prstDash val="solid"/>
            <a:miter lim="800000"/>
          </a:ln>
          <a:effectLst/>
        </p:spPr>
        <p:txBody>
          <a:bodyPr anchor="ctr"/>
          <a:lstStyle/>
          <a:p>
            <a:pPr algn="ctr" defTabSz="914377" fontAlgn="auto">
              <a:spcBef>
                <a:spcPts val="0"/>
              </a:spcBef>
              <a:spcAft>
                <a:spcPts val="0"/>
              </a:spcAft>
              <a:defRPr/>
            </a:pPr>
            <a:endParaRPr lang="vi-VN" kern="0">
              <a:solidFill>
                <a:prstClr val="white"/>
              </a:solidFill>
              <a:latin typeface="Arial" panose="020B0604020202020204" pitchFamily="34" charset="0"/>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par>
                                <p:cTn id="20" presetID="8" presetClass="emph" presetSubtype="0" repeatCount="indefinite" fill="hold" nodeType="withEffect">
                                  <p:stCondLst>
                                    <p:cond delay="0"/>
                                  </p:stCondLst>
                                  <p:childTnLst>
                                    <p:animRot by="21600000">
                                      <p:cBhvr>
                                        <p:cTn id="21" dur="2250" fill="hold"/>
                                        <p:tgtEl>
                                          <p:spTgt spid="7"/>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9"/>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0"/>
                                        </p:tgtEl>
                                        <p:attrNameLst>
                                          <p:attrName>r</p:attrName>
                                        </p:attrNameLst>
                                      </p:cBhvr>
                                    </p:animRot>
                                  </p:childTnLst>
                                </p:cTn>
                              </p:par>
                              <p:par>
                                <p:cTn id="26" presetID="2" presetClass="entr" presetSubtype="2" repeatCount="indefinite" fill="hold" nodeType="with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20000" fill="hold"/>
                                        <p:tgtEl>
                                          <p:spTgt spid="11"/>
                                        </p:tgtEl>
                                        <p:attrNameLst>
                                          <p:attrName>ppt_x</p:attrName>
                                        </p:attrNameLst>
                                      </p:cBhvr>
                                      <p:tavLst>
                                        <p:tav tm="0">
                                          <p:val>
                                            <p:strVal val="1+#ppt_w/2"/>
                                          </p:val>
                                        </p:tav>
                                        <p:tav tm="100000">
                                          <p:val>
                                            <p:strVal val="#ppt_x"/>
                                          </p:val>
                                        </p:tav>
                                      </p:tavLst>
                                    </p:anim>
                                    <p:anim calcmode="lin" valueType="num">
                                      <p:cBhvr additive="base">
                                        <p:cTn id="29" dur="200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5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0000" fill="hold"/>
                                        <p:tgtEl>
                                          <p:spTgt spid="12"/>
                                        </p:tgtEl>
                                        <p:attrNameLst>
                                          <p:attrName>ppt_x</p:attrName>
                                        </p:attrNameLst>
                                      </p:cBhvr>
                                      <p:tavLst>
                                        <p:tav tm="0">
                                          <p:val>
                                            <p:strVal val="0-#ppt_w/2"/>
                                          </p:val>
                                        </p:tav>
                                        <p:tav tm="100000">
                                          <p:val>
                                            <p:strVal val="#ppt_x"/>
                                          </p:val>
                                        </p:tav>
                                      </p:tavLst>
                                    </p:anim>
                                    <p:anim calcmode="lin" valueType="num">
                                      <p:cBhvr additive="base">
                                        <p:cTn id="33" dur="20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组合 30"/>
          <p:cNvGrpSpPr>
            <a:grpSpLocks/>
          </p:cNvGrpSpPr>
          <p:nvPr/>
        </p:nvGrpSpPr>
        <p:grpSpPr bwMode="auto">
          <a:xfrm>
            <a:off x="169863" y="234950"/>
            <a:ext cx="11209337" cy="693738"/>
            <a:chOff x="488209" y="258683"/>
            <a:chExt cx="11209288" cy="694032"/>
          </a:xfrm>
        </p:grpSpPr>
        <p:sp>
          <p:nvSpPr>
            <p:cNvPr id="33810" name="文本框 14"/>
            <p:cNvSpPr>
              <a:spLocks noChangeArrowheads="1"/>
            </p:cNvSpPr>
            <p:nvPr/>
          </p:nvSpPr>
          <p:spPr bwMode="auto">
            <a:xfrm>
              <a:off x="1219200" y="258683"/>
              <a:ext cx="10478297" cy="677108"/>
            </a:xfrm>
            <a:prstGeom prst="rect">
              <a:avLst/>
            </a:prstGeom>
            <a:noFill/>
            <a:ln w="9525">
              <a:noFill/>
              <a:miter lim="800000"/>
              <a:headEnd/>
              <a:tailEnd/>
            </a:ln>
          </p:spPr>
          <p:txBody>
            <a:bodyPr>
              <a:spAutoFit/>
            </a:bodyPr>
            <a:lstStyle/>
            <a:p>
              <a:endParaRPr lang="en-US" altLang="zh-CN" sz="3800" b="1">
                <a:solidFill>
                  <a:srgbClr val="000000"/>
                </a:solidFill>
                <a:ea typeface="隶书"/>
                <a:cs typeface="隶书"/>
              </a:endParaRPr>
            </a:p>
          </p:txBody>
        </p:sp>
        <p:pic>
          <p:nvPicPr>
            <p:cNvPr id="33811" name="图片 32"/>
            <p:cNvPicPr>
              <a:picLocks noChangeAspect="1"/>
            </p:cNvPicPr>
            <p:nvPr/>
          </p:nvPicPr>
          <p:blipFill>
            <a:blip r:embed="rId3"/>
            <a:srcRect/>
            <a:stretch>
              <a:fillRect/>
            </a:stretch>
          </p:blipFill>
          <p:spPr bwMode="auto">
            <a:xfrm>
              <a:off x="488209" y="274897"/>
              <a:ext cx="730991" cy="677818"/>
            </a:xfrm>
            <a:prstGeom prst="rect">
              <a:avLst/>
            </a:prstGeom>
            <a:noFill/>
            <a:ln w="9525">
              <a:noFill/>
              <a:miter lim="800000"/>
              <a:headEnd/>
              <a:tailEnd/>
            </a:ln>
          </p:spPr>
        </p:pic>
      </p:grpSp>
      <p:sp>
        <p:nvSpPr>
          <p:cNvPr id="33794" name="TextBox 34"/>
          <p:cNvSpPr txBox="1">
            <a:spLocks noChangeArrowheads="1"/>
          </p:cNvSpPr>
          <p:nvPr/>
        </p:nvSpPr>
        <p:spPr bwMode="auto">
          <a:xfrm>
            <a:off x="0" y="209550"/>
            <a:ext cx="12192000" cy="1200150"/>
          </a:xfrm>
          <a:prstGeom prst="rect">
            <a:avLst/>
          </a:prstGeom>
          <a:noFill/>
          <a:ln w="9525">
            <a:noFill/>
            <a:miter lim="800000"/>
            <a:headEnd/>
            <a:tailEnd/>
          </a:ln>
        </p:spPr>
        <p:txBody>
          <a:bodyPr>
            <a:spAutoFit/>
          </a:bodyPr>
          <a:lstStyle/>
          <a:p>
            <a:pPr algn="ctr"/>
            <a:r>
              <a:rPr lang="en-US" altLang="en-US" sz="3600" b="1">
                <a:solidFill>
                  <a:srgbClr val="FF0000"/>
                </a:solidFill>
                <a:latin typeface="Times New Roman" pitchFamily="18" charset="0"/>
                <a:cs typeface="Times New Roman" pitchFamily="18" charset="0"/>
              </a:rPr>
              <a:t>  TUỔI NGỰA</a:t>
            </a:r>
          </a:p>
          <a:p>
            <a:pPr algn="ctr"/>
            <a:r>
              <a:rPr lang="en-US" altLang="en-US" sz="3600" b="1">
                <a:solidFill>
                  <a:srgbClr val="000000"/>
                </a:solidFill>
                <a:latin typeface="Times New Roman" pitchFamily="18" charset="0"/>
                <a:cs typeface="Times New Roman" pitchFamily="18" charset="0"/>
              </a:rPr>
              <a:t>(trích)</a:t>
            </a:r>
          </a:p>
        </p:txBody>
      </p:sp>
      <p:grpSp>
        <p:nvGrpSpPr>
          <p:cNvPr id="33795" name="Group 41"/>
          <p:cNvGrpSpPr>
            <a:grpSpLocks/>
          </p:cNvGrpSpPr>
          <p:nvPr/>
        </p:nvGrpSpPr>
        <p:grpSpPr bwMode="auto">
          <a:xfrm>
            <a:off x="7958138" y="909638"/>
            <a:ext cx="3671887" cy="6059487"/>
            <a:chOff x="7957364" y="909908"/>
            <a:chExt cx="3673423" cy="6058623"/>
          </a:xfrm>
        </p:grpSpPr>
        <p:sp>
          <p:nvSpPr>
            <p:cNvPr id="33808" name="矩形 39"/>
            <p:cNvSpPr>
              <a:spLocks noChangeArrowheads="1"/>
            </p:cNvSpPr>
            <p:nvPr/>
          </p:nvSpPr>
          <p:spPr bwMode="auto">
            <a:xfrm>
              <a:off x="9059163" y="909908"/>
              <a:ext cx="815145" cy="463567"/>
            </a:xfrm>
            <a:prstGeom prst="rect">
              <a:avLst/>
            </a:prstGeom>
            <a:noFill/>
            <a:ln w="9525">
              <a:noFill/>
              <a:miter lim="800000"/>
              <a:headEnd/>
              <a:tailEnd/>
            </a:ln>
          </p:spPr>
          <p:txBody>
            <a:bodyPr>
              <a:spAutoFit/>
            </a:bodyPr>
            <a:lstStyle/>
            <a:p>
              <a:pPr algn="ctr" defTabSz="1217613">
                <a:lnSpc>
                  <a:spcPct val="150000"/>
                </a:lnSpc>
                <a:spcBef>
                  <a:spcPts val="1000"/>
                </a:spcBef>
              </a:pPr>
              <a:endParaRPr lang="zh-CN" altLang="en-US" sz="2800" b="1">
                <a:solidFill>
                  <a:srgbClr val="000000"/>
                </a:solidFill>
                <a:latin typeface="汉仪乐喵体简"/>
                <a:ea typeface="汉仪乐喵体简"/>
                <a:cs typeface="宋体" pitchFamily="2" charset="-122"/>
              </a:endParaRPr>
            </a:p>
          </p:txBody>
        </p:sp>
        <p:sp>
          <p:nvSpPr>
            <p:cNvPr id="33809" name="TextBox 36"/>
            <p:cNvSpPr txBox="1">
              <a:spLocks noChangeArrowheads="1"/>
            </p:cNvSpPr>
            <p:nvPr/>
          </p:nvSpPr>
          <p:spPr bwMode="auto">
            <a:xfrm>
              <a:off x="7957364" y="1213109"/>
              <a:ext cx="3673423" cy="5755422"/>
            </a:xfrm>
            <a:prstGeom prst="rect">
              <a:avLst/>
            </a:prstGeom>
            <a:noFill/>
            <a:ln w="9525">
              <a:noFill/>
              <a:miter lim="800000"/>
              <a:headEnd/>
              <a:tailEnd/>
            </a:ln>
          </p:spPr>
          <p:txBody>
            <a:bodyPr>
              <a:spAutoFit/>
            </a:bodyPr>
            <a:lstStyle/>
            <a:p>
              <a:pPr>
                <a:buFont typeface="Arial" charset="0"/>
                <a:buNone/>
              </a:pPr>
              <a:r>
                <a:rPr lang="en-US" altLang="en-US" sz="2300">
                  <a:solidFill>
                    <a:srgbClr val="000000"/>
                  </a:solidFill>
                  <a:latin typeface="Times New Roman" pitchFamily="18" charset="0"/>
                  <a:cs typeface="Times New Roman" pitchFamily="18" charset="0"/>
                </a:rPr>
                <a:t>Ngựa con sẽ đi khắp</a:t>
              </a:r>
            </a:p>
            <a:p>
              <a:pPr>
                <a:buFont typeface="Arial" charset="0"/>
                <a:buNone/>
              </a:pPr>
              <a:r>
                <a:rPr lang="en-US" altLang="en-US" sz="2300">
                  <a:solidFill>
                    <a:srgbClr val="000000"/>
                  </a:solidFill>
                  <a:latin typeface="Times New Roman" pitchFamily="18" charset="0"/>
                  <a:cs typeface="Times New Roman" pitchFamily="18" charset="0"/>
                </a:rPr>
                <a:t>Trên những cánh đồng hoa</a:t>
              </a:r>
            </a:p>
            <a:p>
              <a:pPr>
                <a:buFont typeface="Arial" charset="0"/>
                <a:buNone/>
              </a:pPr>
              <a:r>
                <a:rPr lang="en-US" altLang="en-US" sz="2300">
                  <a:solidFill>
                    <a:srgbClr val="000000"/>
                  </a:solidFill>
                  <a:latin typeface="Times New Roman" pitchFamily="18" charset="0"/>
                  <a:cs typeface="Times New Roman" pitchFamily="18" charset="0"/>
                </a:rPr>
                <a:t>Lóa màu trắng hoa mơ</a:t>
              </a:r>
            </a:p>
            <a:p>
              <a:pPr>
                <a:buFont typeface="Arial" charset="0"/>
                <a:buNone/>
              </a:pPr>
              <a:r>
                <a:rPr lang="en-US" altLang="en-US" sz="2300">
                  <a:solidFill>
                    <a:srgbClr val="000000"/>
                  </a:solidFill>
                  <a:latin typeface="Times New Roman" pitchFamily="18" charset="0"/>
                  <a:cs typeface="Times New Roman" pitchFamily="18" charset="0"/>
                </a:rPr>
                <a:t>Trang giấy nguyên chưa viết</a:t>
              </a:r>
            </a:p>
            <a:p>
              <a:pPr>
                <a:buFont typeface="Arial" charset="0"/>
                <a:buNone/>
              </a:pPr>
              <a:r>
                <a:rPr lang="en-US" altLang="en-US" sz="2300">
                  <a:solidFill>
                    <a:srgbClr val="000000"/>
                  </a:solidFill>
                  <a:latin typeface="Times New Roman" pitchFamily="18" charset="0"/>
                  <a:cs typeface="Times New Roman" pitchFamily="18" charset="0"/>
                </a:rPr>
                <a:t>Con làm sao ôm hết</a:t>
              </a:r>
            </a:p>
            <a:p>
              <a:pPr>
                <a:buFont typeface="Arial" charset="0"/>
                <a:buNone/>
              </a:pPr>
              <a:r>
                <a:rPr lang="en-US" altLang="en-US" sz="2300">
                  <a:solidFill>
                    <a:srgbClr val="000000"/>
                  </a:solidFill>
                  <a:latin typeface="Times New Roman" pitchFamily="18" charset="0"/>
                  <a:cs typeface="Times New Roman" pitchFamily="18" charset="0"/>
                </a:rPr>
                <a:t>Mùi hoa huệ ngạt ngào</a:t>
              </a:r>
            </a:p>
            <a:p>
              <a:pPr>
                <a:buFont typeface="Arial" charset="0"/>
                <a:buNone/>
              </a:pPr>
              <a:r>
                <a:rPr lang="en-US" altLang="en-US" sz="2300">
                  <a:solidFill>
                    <a:srgbClr val="000000"/>
                  </a:solidFill>
                  <a:latin typeface="Times New Roman" pitchFamily="18" charset="0"/>
                  <a:cs typeface="Times New Roman" pitchFamily="18" charset="0"/>
                </a:rPr>
                <a:t>Gió và nắng xôn xao</a:t>
              </a:r>
            </a:p>
            <a:p>
              <a:pPr>
                <a:buFont typeface="Arial" charset="0"/>
                <a:buNone/>
              </a:pPr>
              <a:r>
                <a:rPr lang="en-US" altLang="en-US" sz="2300">
                  <a:solidFill>
                    <a:srgbClr val="000000"/>
                  </a:solidFill>
                  <a:latin typeface="Times New Roman" pitchFamily="18" charset="0"/>
                  <a:cs typeface="Times New Roman" pitchFamily="18" charset="0"/>
                </a:rPr>
                <a:t>Khắp đồng hoa cúc dại.</a:t>
              </a:r>
            </a:p>
            <a:p>
              <a:pPr>
                <a:buFont typeface="Arial" charset="0"/>
                <a:buNone/>
              </a:pPr>
              <a:endParaRPr lang="en-US" altLang="en-US" sz="2300">
                <a:solidFill>
                  <a:srgbClr val="000000"/>
                </a:solidFill>
                <a:latin typeface="Times New Roman" pitchFamily="18" charset="0"/>
                <a:cs typeface="Times New Roman" pitchFamily="18" charset="0"/>
              </a:endParaRPr>
            </a:p>
            <a:p>
              <a:pPr>
                <a:buFont typeface="Arial" charset="0"/>
                <a:buNone/>
              </a:pPr>
              <a:r>
                <a:rPr lang="en-US" altLang="en-US" sz="2300">
                  <a:solidFill>
                    <a:srgbClr val="000000"/>
                  </a:solidFill>
                  <a:latin typeface="Times New Roman" pitchFamily="18" charset="0"/>
                  <a:cs typeface="Times New Roman" pitchFamily="18" charset="0"/>
                </a:rPr>
                <a:t>Tuổi con là tuổi Ngựa</a:t>
              </a:r>
            </a:p>
            <a:p>
              <a:pPr>
                <a:buFont typeface="Arial" charset="0"/>
                <a:buNone/>
              </a:pPr>
              <a:r>
                <a:rPr lang="en-US" altLang="en-US" sz="2300">
                  <a:solidFill>
                    <a:srgbClr val="000000"/>
                  </a:solidFill>
                  <a:latin typeface="Times New Roman" pitchFamily="18" charset="0"/>
                  <a:cs typeface="Times New Roman" pitchFamily="18" charset="0"/>
                </a:rPr>
                <a:t>Nhưng mẹ ơi, đừng buồn</a:t>
              </a:r>
            </a:p>
            <a:p>
              <a:pPr>
                <a:buFont typeface="Arial" charset="0"/>
                <a:buNone/>
              </a:pPr>
              <a:r>
                <a:rPr lang="en-US" altLang="en-US" sz="2300">
                  <a:solidFill>
                    <a:srgbClr val="000000"/>
                  </a:solidFill>
                  <a:latin typeface="Times New Roman" pitchFamily="18" charset="0"/>
                  <a:cs typeface="Times New Roman" pitchFamily="18" charset="0"/>
                </a:rPr>
                <a:t>Dẫu cách núi cách rừng</a:t>
              </a:r>
            </a:p>
            <a:p>
              <a:pPr>
                <a:buFont typeface="Arial" charset="0"/>
                <a:buNone/>
              </a:pPr>
              <a:r>
                <a:rPr lang="en-US" altLang="en-US" sz="2300">
                  <a:solidFill>
                    <a:srgbClr val="000000"/>
                  </a:solidFill>
                  <a:latin typeface="Times New Roman" pitchFamily="18" charset="0"/>
                  <a:cs typeface="Times New Roman" pitchFamily="18" charset="0"/>
                </a:rPr>
                <a:t>Dẫu cách sông cách biển</a:t>
              </a:r>
            </a:p>
            <a:p>
              <a:pPr>
                <a:buFont typeface="Arial" charset="0"/>
                <a:buNone/>
              </a:pPr>
              <a:r>
                <a:rPr lang="en-US" altLang="en-US" sz="2300">
                  <a:solidFill>
                    <a:srgbClr val="000000"/>
                  </a:solidFill>
                  <a:latin typeface="Times New Roman" pitchFamily="18" charset="0"/>
                  <a:cs typeface="Times New Roman" pitchFamily="18" charset="0"/>
                </a:rPr>
                <a:t>Con tìm về với mẹ</a:t>
              </a:r>
            </a:p>
            <a:p>
              <a:pPr>
                <a:buFont typeface="Arial" charset="0"/>
                <a:buNone/>
              </a:pPr>
              <a:r>
                <a:rPr lang="en-US" altLang="en-US" sz="2300">
                  <a:solidFill>
                    <a:srgbClr val="000000"/>
                  </a:solidFill>
                  <a:latin typeface="Times New Roman" pitchFamily="18" charset="0"/>
                  <a:cs typeface="Times New Roman" pitchFamily="18" charset="0"/>
                </a:rPr>
                <a:t>Ngựa con vẫn nhớ đường. </a:t>
              </a:r>
            </a:p>
            <a:p>
              <a:pPr>
                <a:buFont typeface="Arial" charset="0"/>
                <a:buNone/>
              </a:pPr>
              <a:r>
                <a:rPr lang="en-US" altLang="en-US" sz="2300" b="1">
                  <a:solidFill>
                    <a:srgbClr val="000000"/>
                  </a:solidFill>
                  <a:latin typeface="Times New Roman" pitchFamily="18" charset="0"/>
                  <a:cs typeface="Times New Roman" pitchFamily="18" charset="0"/>
                </a:rPr>
                <a:t>                   Xuân Quỳnh</a:t>
              </a:r>
            </a:p>
          </p:txBody>
        </p:sp>
      </p:grpSp>
      <p:grpSp>
        <p:nvGrpSpPr>
          <p:cNvPr id="33796" name="Group 40"/>
          <p:cNvGrpSpPr>
            <a:grpSpLocks/>
          </p:cNvGrpSpPr>
          <p:nvPr/>
        </p:nvGrpSpPr>
        <p:grpSpPr bwMode="auto">
          <a:xfrm>
            <a:off x="1933575" y="1028700"/>
            <a:ext cx="3946525" cy="5356225"/>
            <a:chOff x="1933495" y="1029280"/>
            <a:chExt cx="3945826" cy="5355500"/>
          </a:xfrm>
        </p:grpSpPr>
        <p:sp>
          <p:nvSpPr>
            <p:cNvPr id="33806" name="TextBox 34"/>
            <p:cNvSpPr txBox="1">
              <a:spLocks noChangeArrowheads="1"/>
            </p:cNvSpPr>
            <p:nvPr/>
          </p:nvSpPr>
          <p:spPr bwMode="auto">
            <a:xfrm>
              <a:off x="1933495" y="1491133"/>
              <a:ext cx="3945826" cy="4893647"/>
            </a:xfrm>
            <a:prstGeom prst="rect">
              <a:avLst/>
            </a:prstGeom>
            <a:noFill/>
            <a:ln w="9525">
              <a:noFill/>
              <a:miter lim="800000"/>
              <a:headEnd/>
              <a:tailEnd/>
            </a:ln>
          </p:spPr>
          <p:txBody>
            <a:bodyPr>
              <a:spAutoFit/>
            </a:bodyPr>
            <a:lstStyle/>
            <a:p>
              <a:pPr>
                <a:buFontTx/>
                <a:buChar char="-"/>
              </a:pPr>
              <a:r>
                <a:rPr lang="en-US" sz="2400">
                  <a:solidFill>
                    <a:srgbClr val="000000"/>
                  </a:solidFill>
                  <a:latin typeface="Times New Roman" pitchFamily="18" charset="0"/>
                  <a:cs typeface="Times New Roman" pitchFamily="18" charset="0"/>
                </a:rPr>
                <a:t> Mẹ ơi, con tuổi gì?</a:t>
              </a:r>
            </a:p>
            <a:p>
              <a:pPr>
                <a:buFontTx/>
                <a:buChar char="-"/>
              </a:pPr>
              <a:r>
                <a:rPr lang="en-US" sz="2400">
                  <a:solidFill>
                    <a:srgbClr val="000000"/>
                  </a:solidFill>
                  <a:latin typeface="Times New Roman" pitchFamily="18" charset="0"/>
                  <a:cs typeface="Times New Roman" pitchFamily="18" charset="0"/>
                </a:rPr>
                <a:t> Tuổi con là tuổi Ngựa</a:t>
              </a:r>
            </a:p>
            <a:p>
              <a:pPr>
                <a:buFont typeface="Arial" charset="0"/>
                <a:buNone/>
              </a:pPr>
              <a:r>
                <a:rPr lang="en-US" sz="2400">
                  <a:solidFill>
                    <a:srgbClr val="000000"/>
                  </a:solidFill>
                  <a:latin typeface="Times New Roman" pitchFamily="18" charset="0"/>
                  <a:cs typeface="Times New Roman" pitchFamily="18" charset="0"/>
                </a:rPr>
                <a:t>Ngựa không yên một chỗ</a:t>
              </a:r>
            </a:p>
            <a:p>
              <a:pPr>
                <a:buFont typeface="Arial" charset="0"/>
                <a:buNone/>
              </a:pPr>
              <a:r>
                <a:rPr lang="en-US" sz="2400">
                  <a:solidFill>
                    <a:srgbClr val="000000"/>
                  </a:solidFill>
                  <a:latin typeface="Times New Roman" pitchFamily="18" charset="0"/>
                  <a:cs typeface="Times New Roman" pitchFamily="18" charset="0"/>
                </a:rPr>
                <a:t>Tuổi con là tuổi đi …</a:t>
              </a:r>
            </a:p>
            <a:p>
              <a:pPr>
                <a:buFont typeface="Arial" charset="0"/>
                <a:buNone/>
              </a:pPr>
              <a:endParaRPr lang="en-US" sz="2400">
                <a:solidFill>
                  <a:srgbClr val="000000"/>
                </a:solidFill>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Mẹ ơi, con sẽ phi</a:t>
              </a:r>
            </a:p>
            <a:p>
              <a:pPr>
                <a:buFont typeface="Arial" charset="0"/>
                <a:buNone/>
              </a:pPr>
              <a:r>
                <a:rPr lang="en-US" sz="2400">
                  <a:solidFill>
                    <a:srgbClr val="000000"/>
                  </a:solidFill>
                  <a:latin typeface="Times New Roman" pitchFamily="18" charset="0"/>
                  <a:cs typeface="Times New Roman" pitchFamily="18" charset="0"/>
                </a:rPr>
                <a:t>Qua bao nhiêu ngọn gió</a:t>
              </a:r>
            </a:p>
            <a:p>
              <a:pPr>
                <a:buFont typeface="Arial" charset="0"/>
                <a:buNone/>
              </a:pPr>
              <a:r>
                <a:rPr lang="en-US" sz="2400">
                  <a:solidFill>
                    <a:srgbClr val="000000"/>
                  </a:solidFill>
                  <a:latin typeface="Times New Roman" pitchFamily="18" charset="0"/>
                  <a:cs typeface="Times New Roman" pitchFamily="18" charset="0"/>
                </a:rPr>
                <a:t>Gió xanh miền trung du</a:t>
              </a:r>
            </a:p>
            <a:p>
              <a:pPr>
                <a:buFont typeface="Arial" charset="0"/>
                <a:buNone/>
              </a:pPr>
              <a:r>
                <a:rPr lang="en-US" sz="2400">
                  <a:solidFill>
                    <a:srgbClr val="000000"/>
                  </a:solidFill>
                  <a:latin typeface="Times New Roman" pitchFamily="18" charset="0"/>
                  <a:cs typeface="Times New Roman" pitchFamily="18" charset="0"/>
                </a:rPr>
                <a:t>Gió hồng vùng đất đỏ</a:t>
              </a:r>
            </a:p>
            <a:p>
              <a:pPr>
                <a:buFont typeface="Arial" charset="0"/>
                <a:buNone/>
              </a:pPr>
              <a:r>
                <a:rPr lang="en-US" sz="2400">
                  <a:solidFill>
                    <a:srgbClr val="000000"/>
                  </a:solidFill>
                  <a:latin typeface="Times New Roman" pitchFamily="18" charset="0"/>
                  <a:cs typeface="Times New Roman" pitchFamily="18" charset="0"/>
                </a:rPr>
                <a:t>Gió đen hút đại ngàn</a:t>
              </a:r>
            </a:p>
            <a:p>
              <a:pPr>
                <a:buFont typeface="Arial" charset="0"/>
                <a:buNone/>
              </a:pPr>
              <a:r>
                <a:rPr lang="en-US" sz="2400">
                  <a:solidFill>
                    <a:srgbClr val="000000"/>
                  </a:solidFill>
                  <a:latin typeface="Times New Roman" pitchFamily="18" charset="0"/>
                  <a:cs typeface="Times New Roman" pitchFamily="18" charset="0"/>
                </a:rPr>
                <a:t>Mấp mô triền núi đá…</a:t>
              </a:r>
            </a:p>
            <a:p>
              <a:pPr>
                <a:buFont typeface="Arial" charset="0"/>
                <a:buNone/>
              </a:pPr>
              <a:r>
                <a:rPr lang="en-US" sz="2400">
                  <a:solidFill>
                    <a:srgbClr val="000000"/>
                  </a:solidFill>
                  <a:latin typeface="Times New Roman" pitchFamily="18" charset="0"/>
                  <a:cs typeface="Times New Roman" pitchFamily="18" charset="0"/>
                </a:rPr>
                <a:t>Con mang về cho mẹ</a:t>
              </a:r>
            </a:p>
            <a:p>
              <a:pPr>
                <a:buFont typeface="Arial" charset="0"/>
                <a:buNone/>
              </a:pPr>
              <a:r>
                <a:rPr lang="en-US" sz="2400">
                  <a:solidFill>
                    <a:srgbClr val="000000"/>
                  </a:solidFill>
                  <a:latin typeface="Times New Roman" pitchFamily="18" charset="0"/>
                  <a:cs typeface="Times New Roman" pitchFamily="18" charset="0"/>
                </a:rPr>
                <a:t>Ngọn gió của trăm miền.</a:t>
              </a:r>
              <a:endParaRPr lang="vi-VN" sz="2400">
                <a:solidFill>
                  <a:srgbClr val="000000"/>
                </a:solidFill>
                <a:latin typeface="Times New Roman" pitchFamily="18" charset="0"/>
                <a:cs typeface="Times New Roman" pitchFamily="18" charset="0"/>
              </a:endParaRPr>
            </a:p>
          </p:txBody>
        </p:sp>
        <p:sp>
          <p:nvSpPr>
            <p:cNvPr id="33807" name="矩形 39"/>
            <p:cNvSpPr>
              <a:spLocks noChangeArrowheads="1"/>
            </p:cNvSpPr>
            <p:nvPr/>
          </p:nvSpPr>
          <p:spPr bwMode="auto">
            <a:xfrm>
              <a:off x="3022156" y="1029280"/>
              <a:ext cx="815145" cy="512853"/>
            </a:xfrm>
            <a:prstGeom prst="rect">
              <a:avLst/>
            </a:prstGeom>
            <a:noFill/>
            <a:ln w="9525">
              <a:noFill/>
              <a:miter lim="800000"/>
              <a:headEnd/>
              <a:tailEnd/>
            </a:ln>
          </p:spPr>
          <p:txBody>
            <a:bodyPr>
              <a:spAutoFit/>
            </a:bodyPr>
            <a:lstStyle/>
            <a:p>
              <a:pPr algn="ctr" defTabSz="1217613">
                <a:lnSpc>
                  <a:spcPct val="150000"/>
                </a:lnSpc>
                <a:spcBef>
                  <a:spcPts val="1000"/>
                </a:spcBef>
              </a:pPr>
              <a:endParaRPr lang="zh-CN" altLang="en-US" sz="2800" b="1">
                <a:solidFill>
                  <a:srgbClr val="000000"/>
                </a:solidFill>
                <a:latin typeface="汉仪乐喵体简"/>
                <a:ea typeface="汉仪乐喵体简"/>
                <a:cs typeface="宋体" pitchFamily="2" charset="-122"/>
              </a:endParaRPr>
            </a:p>
          </p:txBody>
        </p:sp>
      </p:grpSp>
      <p:pic>
        <p:nvPicPr>
          <p:cNvPr id="33797" name="图片 31"/>
          <p:cNvPicPr>
            <a:picLocks noChangeAspect="1"/>
          </p:cNvPicPr>
          <p:nvPr/>
        </p:nvPicPr>
        <p:blipFill>
          <a:blip r:embed="rId4"/>
          <a:srcRect/>
          <a:stretch>
            <a:fillRect/>
          </a:stretch>
        </p:blipFill>
        <p:spPr bwMode="auto">
          <a:xfrm>
            <a:off x="1143000" y="1373188"/>
            <a:ext cx="790575" cy="677862"/>
          </a:xfrm>
          <a:prstGeom prst="rect">
            <a:avLst/>
          </a:prstGeom>
          <a:noFill/>
          <a:ln w="9525">
            <a:noFill/>
            <a:miter lim="800000"/>
            <a:headEnd/>
            <a:tailEnd/>
          </a:ln>
        </p:spPr>
      </p:pic>
      <p:sp>
        <p:nvSpPr>
          <p:cNvPr id="33798" name="文本框 3"/>
          <p:cNvSpPr txBox="1">
            <a:spLocks noChangeArrowheads="1"/>
          </p:cNvSpPr>
          <p:nvPr/>
        </p:nvSpPr>
        <p:spPr bwMode="auto">
          <a:xfrm>
            <a:off x="1328738" y="1503363"/>
            <a:ext cx="339725" cy="461962"/>
          </a:xfrm>
          <a:prstGeom prst="rect">
            <a:avLst/>
          </a:prstGeom>
          <a:noFill/>
          <a:ln w="9525">
            <a:noFill/>
            <a:miter lim="800000"/>
            <a:headEnd/>
            <a:tailEnd/>
          </a:ln>
        </p:spPr>
        <p:txBody>
          <a:bodyPr wrap="none">
            <a:spAutoFit/>
          </a:bodyPr>
          <a:lstStyle/>
          <a:p>
            <a:pPr defTabSz="912813">
              <a:buFont typeface="Arial" charset="0"/>
              <a:buNone/>
            </a:pPr>
            <a:r>
              <a:rPr lang="en-US" altLang="zh-CN" sz="2400" b="1">
                <a:solidFill>
                  <a:srgbClr val="000000"/>
                </a:solidFill>
                <a:latin typeface="Times New Roman" pitchFamily="18" charset="0"/>
                <a:ea typeface="宋体" pitchFamily="2" charset="-122"/>
              </a:rPr>
              <a:t>1</a:t>
            </a:r>
            <a:endParaRPr lang="zh-CN" altLang="en-US" sz="2400" b="1">
              <a:solidFill>
                <a:srgbClr val="000000"/>
              </a:solidFill>
              <a:latin typeface="Times New Roman" pitchFamily="18" charset="0"/>
              <a:ea typeface="宋体" pitchFamily="2" charset="-122"/>
            </a:endParaRPr>
          </a:p>
        </p:txBody>
      </p:sp>
      <p:pic>
        <p:nvPicPr>
          <p:cNvPr id="33799" name="图片 32"/>
          <p:cNvPicPr>
            <a:picLocks noChangeAspect="1"/>
          </p:cNvPicPr>
          <p:nvPr/>
        </p:nvPicPr>
        <p:blipFill>
          <a:blip r:embed="rId4">
            <a:grayscl/>
            <a:biLevel thresh="50000"/>
          </a:blip>
          <a:srcRect/>
          <a:stretch>
            <a:fillRect/>
          </a:stretch>
        </p:blipFill>
        <p:spPr bwMode="auto">
          <a:xfrm>
            <a:off x="1141413" y="3233738"/>
            <a:ext cx="790575" cy="703262"/>
          </a:xfrm>
          <a:prstGeom prst="rect">
            <a:avLst/>
          </a:prstGeom>
          <a:noFill/>
          <a:ln w="9525">
            <a:noFill/>
            <a:miter lim="800000"/>
            <a:headEnd/>
            <a:tailEnd/>
          </a:ln>
        </p:spPr>
      </p:pic>
      <p:sp>
        <p:nvSpPr>
          <p:cNvPr id="33800" name="文本框 35"/>
          <p:cNvSpPr txBox="1">
            <a:spLocks noChangeArrowheads="1"/>
          </p:cNvSpPr>
          <p:nvPr/>
        </p:nvSpPr>
        <p:spPr bwMode="auto">
          <a:xfrm>
            <a:off x="1316038" y="3368675"/>
            <a:ext cx="282575" cy="461963"/>
          </a:xfrm>
          <a:prstGeom prst="rect">
            <a:avLst/>
          </a:prstGeom>
          <a:noFill/>
          <a:ln w="9525">
            <a:noFill/>
            <a:miter lim="800000"/>
            <a:headEnd/>
            <a:tailEnd/>
          </a:ln>
        </p:spPr>
        <p:txBody>
          <a:bodyPr>
            <a:spAutoFit/>
          </a:bodyPr>
          <a:lstStyle/>
          <a:p>
            <a:pPr defTabSz="912813">
              <a:buFont typeface="Arial" charset="0"/>
              <a:buNone/>
            </a:pPr>
            <a:r>
              <a:rPr lang="en-US" altLang="zh-CN" sz="2400" b="1">
                <a:solidFill>
                  <a:srgbClr val="000000"/>
                </a:solidFill>
                <a:latin typeface="Times New Roman" pitchFamily="18" charset="0"/>
                <a:ea typeface="宋体" pitchFamily="2" charset="-122"/>
              </a:rPr>
              <a:t>2</a:t>
            </a:r>
            <a:endParaRPr lang="zh-CN" altLang="en-US" sz="2400" b="1">
              <a:solidFill>
                <a:srgbClr val="000000"/>
              </a:solidFill>
              <a:latin typeface="Times New Roman" pitchFamily="18" charset="0"/>
              <a:ea typeface="宋体" pitchFamily="2" charset="-122"/>
            </a:endParaRPr>
          </a:p>
        </p:txBody>
      </p:sp>
      <p:pic>
        <p:nvPicPr>
          <p:cNvPr id="33801" name="图片 31"/>
          <p:cNvPicPr>
            <a:picLocks noChangeAspect="1"/>
          </p:cNvPicPr>
          <p:nvPr/>
        </p:nvPicPr>
        <p:blipFill>
          <a:blip r:embed="rId4"/>
          <a:srcRect/>
          <a:stretch>
            <a:fillRect/>
          </a:stretch>
        </p:blipFill>
        <p:spPr bwMode="auto">
          <a:xfrm>
            <a:off x="7153275" y="1104900"/>
            <a:ext cx="790575" cy="677863"/>
          </a:xfrm>
          <a:prstGeom prst="rect">
            <a:avLst/>
          </a:prstGeom>
          <a:noFill/>
          <a:ln w="9525">
            <a:noFill/>
            <a:miter lim="800000"/>
            <a:headEnd/>
            <a:tailEnd/>
          </a:ln>
        </p:spPr>
      </p:pic>
      <p:sp>
        <p:nvSpPr>
          <p:cNvPr id="33802" name="文本框 3"/>
          <p:cNvSpPr txBox="1">
            <a:spLocks noChangeArrowheads="1"/>
          </p:cNvSpPr>
          <p:nvPr/>
        </p:nvSpPr>
        <p:spPr bwMode="auto">
          <a:xfrm>
            <a:off x="7339013" y="1235075"/>
            <a:ext cx="338137" cy="460375"/>
          </a:xfrm>
          <a:prstGeom prst="rect">
            <a:avLst/>
          </a:prstGeom>
          <a:noFill/>
          <a:ln w="9525">
            <a:noFill/>
            <a:miter lim="800000"/>
            <a:headEnd/>
            <a:tailEnd/>
          </a:ln>
        </p:spPr>
        <p:txBody>
          <a:bodyPr wrap="none">
            <a:spAutoFit/>
          </a:bodyPr>
          <a:lstStyle/>
          <a:p>
            <a:pPr defTabSz="912813">
              <a:buFont typeface="Arial" charset="0"/>
              <a:buNone/>
            </a:pPr>
            <a:r>
              <a:rPr lang="en-US" altLang="zh-CN" sz="2400" b="1">
                <a:solidFill>
                  <a:srgbClr val="000000"/>
                </a:solidFill>
                <a:latin typeface="Times New Roman" pitchFamily="18" charset="0"/>
                <a:ea typeface="宋体" pitchFamily="2" charset="-122"/>
              </a:rPr>
              <a:t>3</a:t>
            </a:r>
            <a:endParaRPr lang="zh-CN" altLang="en-US" sz="2400" b="1">
              <a:solidFill>
                <a:srgbClr val="000000"/>
              </a:solidFill>
              <a:latin typeface="Times New Roman" pitchFamily="18" charset="0"/>
              <a:ea typeface="宋体" pitchFamily="2" charset="-122"/>
            </a:endParaRPr>
          </a:p>
        </p:txBody>
      </p:sp>
      <p:pic>
        <p:nvPicPr>
          <p:cNvPr id="33803" name="图片 32"/>
          <p:cNvPicPr>
            <a:picLocks noChangeAspect="1"/>
          </p:cNvPicPr>
          <p:nvPr/>
        </p:nvPicPr>
        <p:blipFill>
          <a:blip r:embed="rId4">
            <a:grayscl/>
            <a:biLevel thresh="50000"/>
          </a:blip>
          <a:srcRect/>
          <a:stretch>
            <a:fillRect/>
          </a:stretch>
        </p:blipFill>
        <p:spPr bwMode="auto">
          <a:xfrm>
            <a:off x="7153275" y="4181475"/>
            <a:ext cx="790575" cy="703263"/>
          </a:xfrm>
          <a:prstGeom prst="rect">
            <a:avLst/>
          </a:prstGeom>
          <a:noFill/>
          <a:ln w="9525">
            <a:noFill/>
            <a:miter lim="800000"/>
            <a:headEnd/>
            <a:tailEnd/>
          </a:ln>
        </p:spPr>
      </p:pic>
      <p:sp>
        <p:nvSpPr>
          <p:cNvPr id="33804" name="文本框 35"/>
          <p:cNvSpPr txBox="1">
            <a:spLocks noChangeArrowheads="1"/>
          </p:cNvSpPr>
          <p:nvPr/>
        </p:nvSpPr>
        <p:spPr bwMode="auto">
          <a:xfrm>
            <a:off x="7327900" y="4316413"/>
            <a:ext cx="282575" cy="460375"/>
          </a:xfrm>
          <a:prstGeom prst="rect">
            <a:avLst/>
          </a:prstGeom>
          <a:noFill/>
          <a:ln w="9525">
            <a:noFill/>
            <a:miter lim="800000"/>
            <a:headEnd/>
            <a:tailEnd/>
          </a:ln>
        </p:spPr>
        <p:txBody>
          <a:bodyPr>
            <a:spAutoFit/>
          </a:bodyPr>
          <a:lstStyle/>
          <a:p>
            <a:pPr defTabSz="912813">
              <a:buFont typeface="Arial" charset="0"/>
              <a:buNone/>
            </a:pPr>
            <a:r>
              <a:rPr lang="en-US" altLang="zh-CN" sz="2400" b="1">
                <a:solidFill>
                  <a:srgbClr val="000000"/>
                </a:solidFill>
                <a:latin typeface="Times New Roman" pitchFamily="18" charset="0"/>
                <a:ea typeface="宋体" pitchFamily="2" charset="-122"/>
              </a:rPr>
              <a:t>4</a:t>
            </a:r>
            <a:endParaRPr lang="zh-CN" altLang="en-US" sz="2400" b="1">
              <a:solidFill>
                <a:srgbClr val="000000"/>
              </a:solidFill>
              <a:latin typeface="Times New Roman" pitchFamily="18" charset="0"/>
              <a:ea typeface="宋体" pitchFamily="2" charset="-122"/>
            </a:endParaRPr>
          </a:p>
        </p:txBody>
      </p:sp>
      <p:pic>
        <p:nvPicPr>
          <p:cNvPr id="33805" name="Picture 23"/>
          <p:cNvPicPr>
            <a:picLocks noChangeAspect="1"/>
          </p:cNvPicPr>
          <p:nvPr/>
        </p:nvPicPr>
        <p:blipFill>
          <a:blip r:embed="rId5"/>
          <a:srcRect/>
          <a:stretch>
            <a:fillRect/>
          </a:stretch>
        </p:blipFill>
        <p:spPr bwMode="auto">
          <a:xfrm>
            <a:off x="5075238" y="4203700"/>
            <a:ext cx="2882900" cy="2882900"/>
          </a:xfrm>
          <a:prstGeom prst="rect">
            <a:avLst/>
          </a:prstGeom>
          <a:noFill/>
          <a:ln w="9525">
            <a:noFill/>
            <a:miter lim="800000"/>
            <a:headEnd/>
            <a:tailEnd/>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片 1"/>
          <p:cNvPicPr>
            <a:picLocks noChangeAspect="1"/>
          </p:cNvPicPr>
          <p:nvPr/>
        </p:nvPicPr>
        <p:blipFill>
          <a:blip r:embed="rId4"/>
          <a:srcRect/>
          <a:stretch>
            <a:fillRect/>
          </a:stretch>
        </p:blipFill>
        <p:spPr bwMode="auto">
          <a:xfrm>
            <a:off x="1166813" y="2184400"/>
            <a:ext cx="4325937" cy="4503738"/>
          </a:xfrm>
          <a:prstGeom prst="rect">
            <a:avLst/>
          </a:prstGeom>
          <a:noFill/>
          <a:ln w="9525">
            <a:noFill/>
            <a:miter lim="800000"/>
            <a:headEnd/>
            <a:tailEnd/>
          </a:ln>
        </p:spPr>
      </p:pic>
      <p:sp>
        <p:nvSpPr>
          <p:cNvPr id="35842" name="TextBox 6"/>
          <p:cNvSpPr txBox="1">
            <a:spLocks noChangeArrowheads="1"/>
          </p:cNvSpPr>
          <p:nvPr/>
        </p:nvSpPr>
        <p:spPr bwMode="auto">
          <a:xfrm>
            <a:off x="1216025" y="417513"/>
            <a:ext cx="655638" cy="708025"/>
          </a:xfrm>
          <a:prstGeom prst="rect">
            <a:avLst/>
          </a:prstGeom>
          <a:noFill/>
          <a:ln w="9525">
            <a:noFill/>
            <a:miter lim="800000"/>
            <a:headEnd/>
            <a:tailEnd/>
          </a:ln>
        </p:spPr>
        <p:txBody>
          <a:bodyPr wrap="none" anchor="ctr"/>
          <a:lstStyle/>
          <a:p>
            <a:pPr defTabSz="1217613"/>
            <a:r>
              <a:rPr lang="en-US" altLang="zh-CN" sz="6400" b="1">
                <a:solidFill>
                  <a:srgbClr val="FF0000"/>
                </a:solidFill>
                <a:latin typeface="Times New Roman" pitchFamily="18" charset="0"/>
                <a:ea typeface="inpin heiti"/>
                <a:cs typeface="Times New Roman" pitchFamily="18" charset="0"/>
              </a:rPr>
              <a:t>Luyện đọc từ</a:t>
            </a:r>
          </a:p>
        </p:txBody>
      </p:sp>
      <p:grpSp>
        <p:nvGrpSpPr>
          <p:cNvPr id="35843" name="Group 4"/>
          <p:cNvGrpSpPr>
            <a:grpSpLocks/>
          </p:cNvGrpSpPr>
          <p:nvPr/>
        </p:nvGrpSpPr>
        <p:grpSpPr bwMode="auto">
          <a:xfrm>
            <a:off x="6026150" y="336550"/>
            <a:ext cx="5424488" cy="6521450"/>
            <a:chOff x="4499992" y="31502"/>
            <a:chExt cx="4069007" cy="4891652"/>
          </a:xfrm>
        </p:grpSpPr>
        <p:pic>
          <p:nvPicPr>
            <p:cNvPr id="35849" name="图片 30"/>
            <p:cNvPicPr>
              <a:picLocks noChangeAspect="1"/>
            </p:cNvPicPr>
            <p:nvPr/>
          </p:nvPicPr>
          <p:blipFill>
            <a:blip r:embed="rId5"/>
            <a:srcRect/>
            <a:stretch>
              <a:fillRect/>
            </a:stretch>
          </p:blipFill>
          <p:spPr bwMode="auto">
            <a:xfrm flipH="1">
              <a:off x="4499992" y="31502"/>
              <a:ext cx="4069007" cy="4891652"/>
            </a:xfrm>
            <a:prstGeom prst="rect">
              <a:avLst/>
            </a:prstGeom>
            <a:noFill/>
            <a:ln w="9525">
              <a:noFill/>
              <a:miter lim="800000"/>
              <a:headEnd/>
              <a:tailEnd/>
            </a:ln>
          </p:spPr>
        </p:pic>
        <p:sp>
          <p:nvSpPr>
            <p:cNvPr id="33" name="TextBox 68"/>
            <p:cNvSpPr txBox="1">
              <a:spLocks/>
            </p:cNvSpPr>
            <p:nvPr/>
          </p:nvSpPr>
          <p:spPr>
            <a:xfrm rot="150251">
              <a:off x="5687233" y="2284424"/>
              <a:ext cx="1080067" cy="500120"/>
            </a:xfrm>
            <a:prstGeom prst="rect">
              <a:avLst/>
            </a:prstGeom>
          </p:spPr>
          <p:txBody>
            <a:bodyPr lIns="0" tIns="96000" rIns="0" bIns="0" anchorCtr="1">
              <a:normAutofit/>
            </a:bodyPr>
            <a:lstStyle/>
            <a:p>
              <a:pPr defTabSz="1219170" fontAlgn="auto">
                <a:lnSpc>
                  <a:spcPct val="120000"/>
                </a:lnSpc>
                <a:spcBef>
                  <a:spcPts val="0"/>
                </a:spcBef>
                <a:spcAft>
                  <a:spcPts val="0"/>
                </a:spcAft>
                <a:defRPr/>
              </a:pPr>
              <a:endParaRPr lang="zh-CN" altLang="en-US" sz="1333" dirty="0">
                <a:solidFill>
                  <a:srgbClr val="000000">
                    <a:lumMod val="75000"/>
                    <a:lumOff val="25000"/>
                  </a:srgbClr>
                </a:solidFill>
                <a:latin typeface="inpin heiti" charset="-122"/>
                <a:ea typeface="inpin heiti" charset="-122"/>
              </a:endParaRPr>
            </a:p>
          </p:txBody>
        </p:sp>
      </p:grpSp>
      <p:sp>
        <p:nvSpPr>
          <p:cNvPr id="35844" name="Rectangle 13"/>
          <p:cNvSpPr>
            <a:spLocks noChangeArrowheads="1"/>
          </p:cNvSpPr>
          <p:nvPr/>
        </p:nvSpPr>
        <p:spPr bwMode="auto">
          <a:xfrm>
            <a:off x="6621462" y="4388824"/>
            <a:ext cx="3305713" cy="1323439"/>
          </a:xfrm>
          <a:prstGeom prst="rect">
            <a:avLst/>
          </a:prstGeom>
          <a:noFill/>
          <a:ln w="9525">
            <a:noFill/>
            <a:miter lim="800000"/>
            <a:headEnd/>
            <a:tailEnd/>
          </a:ln>
        </p:spPr>
        <p:txBody>
          <a:bodyPr wrap="none">
            <a:spAutoFit/>
          </a:bodyPr>
          <a:lstStyle/>
          <a:p>
            <a:pPr marL="571500" indent="-571500">
              <a:buFontTx/>
              <a:buChar char="-"/>
            </a:pPr>
            <a:r>
              <a:rPr lang="en-US" altLang="en-US" sz="4000" dirty="0">
                <a:solidFill>
                  <a:srgbClr val="0000CC"/>
                </a:solidFill>
                <a:latin typeface="Times New Roman" pitchFamily="18" charset="0"/>
              </a:rPr>
              <a:t>tr</a:t>
            </a:r>
            <a:r>
              <a:rPr lang="en-US" altLang="en-US" sz="4000" u="sng" dirty="0">
                <a:solidFill>
                  <a:srgbClr val="FF0000"/>
                </a:solidFill>
                <a:latin typeface="Times New Roman" pitchFamily="18" charset="0"/>
              </a:rPr>
              <a:t>iền</a:t>
            </a:r>
            <a:r>
              <a:rPr lang="en-US" altLang="en-US" sz="4000" dirty="0">
                <a:solidFill>
                  <a:srgbClr val="0000CC"/>
                </a:solidFill>
                <a:latin typeface="Times New Roman" pitchFamily="18" charset="0"/>
              </a:rPr>
              <a:t> núi đá</a:t>
            </a:r>
          </a:p>
          <a:p>
            <a:r>
              <a:rPr lang="en-US" altLang="en-US" sz="4000" dirty="0">
                <a:solidFill>
                  <a:srgbClr val="0000CC"/>
                </a:solidFill>
                <a:latin typeface="Times New Roman" pitchFamily="18" charset="0"/>
              </a:rPr>
              <a:t>- l</a:t>
            </a:r>
            <a:r>
              <a:rPr lang="en-US" altLang="en-US" sz="4000" u="sng" dirty="0">
                <a:solidFill>
                  <a:srgbClr val="FF0000"/>
                </a:solidFill>
                <a:latin typeface="Times New Roman" pitchFamily="18" charset="0"/>
              </a:rPr>
              <a:t>óa</a:t>
            </a:r>
            <a:r>
              <a:rPr lang="en-US" altLang="en-US" sz="4000" dirty="0">
                <a:solidFill>
                  <a:srgbClr val="0000CC"/>
                </a:solidFill>
                <a:latin typeface="Times New Roman" pitchFamily="18" charset="0"/>
              </a:rPr>
              <a:t> màu trắng</a:t>
            </a:r>
            <a:endParaRPr lang="vi-VN" altLang="en-US" sz="4000" dirty="0">
              <a:latin typeface="Times New Roman" pitchFamily="18" charset="0"/>
            </a:endParaRPr>
          </a:p>
        </p:txBody>
      </p:sp>
      <p:sp>
        <p:nvSpPr>
          <p:cNvPr id="35845" name="Rectangle 14"/>
          <p:cNvSpPr>
            <a:spLocks noChangeArrowheads="1"/>
          </p:cNvSpPr>
          <p:nvPr/>
        </p:nvSpPr>
        <p:spPr bwMode="auto">
          <a:xfrm>
            <a:off x="6852899" y="3687149"/>
            <a:ext cx="2212975" cy="701675"/>
          </a:xfrm>
          <a:prstGeom prst="rect">
            <a:avLst/>
          </a:prstGeom>
          <a:noFill/>
          <a:ln w="9525">
            <a:noFill/>
            <a:miter lim="800000"/>
            <a:headEnd/>
            <a:tailEnd/>
          </a:ln>
        </p:spPr>
        <p:txBody>
          <a:bodyPr wrap="none">
            <a:spAutoFit/>
          </a:bodyPr>
          <a:lstStyle/>
          <a:p>
            <a:pPr algn="ctr"/>
            <a:r>
              <a:rPr lang="en-US" altLang="en-US" sz="4000" dirty="0">
                <a:solidFill>
                  <a:srgbClr val="000099"/>
                </a:solidFill>
                <a:latin typeface="Times New Roman" pitchFamily="18" charset="0"/>
              </a:rPr>
              <a:t>- m</a:t>
            </a:r>
            <a:r>
              <a:rPr lang="en-US" altLang="en-US" sz="4000" u="sng" dirty="0">
                <a:solidFill>
                  <a:srgbClr val="FF0000"/>
                </a:solidFill>
                <a:latin typeface="Times New Roman" pitchFamily="18" charset="0"/>
              </a:rPr>
              <a:t>ấp</a:t>
            </a:r>
            <a:r>
              <a:rPr lang="en-US" altLang="en-US" sz="4000" dirty="0">
                <a:solidFill>
                  <a:srgbClr val="000099"/>
                </a:solidFill>
                <a:latin typeface="Times New Roman" pitchFamily="18" charset="0"/>
              </a:rPr>
              <a:t> mô</a:t>
            </a:r>
          </a:p>
        </p:txBody>
      </p:sp>
      <p:sp>
        <p:nvSpPr>
          <p:cNvPr id="35847" name="Rectangle 16"/>
          <p:cNvSpPr>
            <a:spLocks noChangeArrowheads="1"/>
          </p:cNvSpPr>
          <p:nvPr/>
        </p:nvSpPr>
        <p:spPr bwMode="auto">
          <a:xfrm>
            <a:off x="6642100" y="2867025"/>
            <a:ext cx="2603500" cy="701675"/>
          </a:xfrm>
          <a:prstGeom prst="rect">
            <a:avLst/>
          </a:prstGeom>
          <a:noFill/>
          <a:ln w="9525">
            <a:noFill/>
            <a:miter lim="800000"/>
            <a:headEnd/>
            <a:tailEnd/>
          </a:ln>
        </p:spPr>
        <p:txBody>
          <a:bodyPr wrap="none">
            <a:spAutoFit/>
          </a:bodyPr>
          <a:lstStyle/>
          <a:p>
            <a:r>
              <a:rPr lang="en-US" altLang="en-US" sz="4000" dirty="0">
                <a:solidFill>
                  <a:srgbClr val="0000CC"/>
                </a:solidFill>
                <a:latin typeface="Times New Roman" pitchFamily="18" charset="0"/>
              </a:rPr>
              <a:t>- t</a:t>
            </a:r>
            <a:r>
              <a:rPr lang="en-US" altLang="en-US" sz="4000" dirty="0">
                <a:solidFill>
                  <a:srgbClr val="FF0000"/>
                </a:solidFill>
                <a:latin typeface="Times New Roman" pitchFamily="18" charset="0"/>
              </a:rPr>
              <a:t>uổi</a:t>
            </a:r>
            <a:r>
              <a:rPr lang="en-US" altLang="en-US" sz="4000" dirty="0">
                <a:solidFill>
                  <a:srgbClr val="0000CC"/>
                </a:solidFill>
                <a:latin typeface="Times New Roman" pitchFamily="18" charset="0"/>
              </a:rPr>
              <a:t> Ngựa</a:t>
            </a:r>
            <a:endParaRPr lang="vi-VN" altLang="en-US" sz="4000" dirty="0">
              <a:latin typeface="Times New Roman" pitchFamily="18" charset="0"/>
            </a:endParaRPr>
          </a:p>
        </p:txBody>
      </p:sp>
      <p:cxnSp>
        <p:nvCxnSpPr>
          <p:cNvPr id="8" name="Straight Connector 7"/>
          <p:cNvCxnSpPr>
            <a:cxnSpLocks/>
          </p:cNvCxnSpPr>
          <p:nvPr/>
        </p:nvCxnSpPr>
        <p:spPr>
          <a:xfrm>
            <a:off x="7205663" y="3463925"/>
            <a:ext cx="5699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717</TotalTime>
  <Words>1095</Words>
  <Application>Microsoft Office PowerPoint</Application>
  <PresentationFormat>Widescreen</PresentationFormat>
  <Paragraphs>185</Paragraphs>
  <Slides>27</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宋体</vt:lpstr>
      <vt:lpstr>Arial</vt:lpstr>
      <vt:lpstr>Arial Unicode MS</vt:lpstr>
      <vt:lpstr>Calibri</vt:lpstr>
      <vt:lpstr>HP001 4 hàng</vt:lpstr>
      <vt:lpstr>inpin heiti</vt:lpstr>
      <vt:lpstr>隶书</vt:lpstr>
      <vt:lpstr>Times New Roman</vt:lpstr>
      <vt:lpstr>Wingdings 3</vt:lpstr>
      <vt:lpstr>汉仪乐喵体简</vt:lpstr>
      <vt:lpstr>汉仪小麦体简</vt:lpstr>
      <vt:lpstr>Office 主题​​</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Tài Ngô Tấn</dc:creator>
  <dc:description>www.051661.com</dc:description>
  <cp:lastModifiedBy>Administrator</cp:lastModifiedBy>
  <cp:revision>52</cp:revision>
  <dcterms:created xsi:type="dcterms:W3CDTF">2017-06-28T04:21:00Z</dcterms:created>
  <dcterms:modified xsi:type="dcterms:W3CDTF">2025-04-20T07:12:15Z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