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4"/>
  </p:notesMasterIdLst>
  <p:sldIdLst>
    <p:sldId id="328" r:id="rId3"/>
    <p:sldId id="266" r:id="rId4"/>
    <p:sldId id="344" r:id="rId5"/>
    <p:sldId id="401" r:id="rId6"/>
    <p:sldId id="342" r:id="rId7"/>
    <p:sldId id="402" r:id="rId8"/>
    <p:sldId id="347" r:id="rId9"/>
    <p:sldId id="350" r:id="rId10"/>
    <p:sldId id="348" r:id="rId11"/>
    <p:sldId id="354" r:id="rId12"/>
    <p:sldId id="274" r:id="rId13"/>
    <p:sldId id="360" r:id="rId14"/>
    <p:sldId id="306" r:id="rId15"/>
    <p:sldId id="361" r:id="rId16"/>
    <p:sldId id="349" r:id="rId17"/>
    <p:sldId id="308" r:id="rId18"/>
    <p:sldId id="307" r:id="rId19"/>
    <p:sldId id="351" r:id="rId20"/>
    <p:sldId id="310" r:id="rId21"/>
    <p:sldId id="355" r:id="rId22"/>
    <p:sldId id="403" r:id="rId23"/>
    <p:sldId id="356" r:id="rId24"/>
    <p:sldId id="357" r:id="rId25"/>
    <p:sldId id="359" r:id="rId26"/>
    <p:sldId id="318" r:id="rId27"/>
    <p:sldId id="400" r:id="rId28"/>
    <p:sldId id="321" r:id="rId29"/>
    <p:sldId id="406" r:id="rId30"/>
    <p:sldId id="404" r:id="rId31"/>
    <p:sldId id="405" r:id="rId32"/>
    <p:sldId id="408"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D7"/>
    <a:srgbClr val="DF1BBE"/>
    <a:srgbClr val="3D443D"/>
    <a:srgbClr val="32342F"/>
    <a:srgbClr val="FFEAC3"/>
    <a:srgbClr val="FEEBC3"/>
    <a:srgbClr val="ACE0BC"/>
    <a:srgbClr val="ACDEBB"/>
    <a:srgbClr val="F1D394"/>
    <a:srgbClr val="EFD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99" autoAdjust="0"/>
    <p:restoredTop sz="94660"/>
  </p:normalViewPr>
  <p:slideViewPr>
    <p:cSldViewPr snapToGrid="0">
      <p:cViewPr varScale="1">
        <p:scale>
          <a:sx n="89" d="100"/>
          <a:sy n="89" d="100"/>
        </p:scale>
        <p:origin x="101" y="13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16</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775C1F7-05B4-42E2-95BD-487A34FA9DC6}" type="slidenum">
              <a:rPr lang="en-US" smtClean="0"/>
              <a:pPr eaLnBrk="1" hangingPunct="1"/>
              <a:t>31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4554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11</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74455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4/20/2025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2025/4/20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3">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 id="2147483731" r:id="rId7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gif"/><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5.xml"/><Relationship Id="rId1" Type="http://schemas.openxmlformats.org/officeDocument/2006/relationships/slideLayout" Target="../slideLayouts/slideLayout71.xml"/><Relationship Id="rId5" Type="http://schemas.openxmlformats.org/officeDocument/2006/relationships/image" Target="../media/image56.wmf"/><Relationship Id="rId4" Type="http://schemas.openxmlformats.org/officeDocument/2006/relationships/image" Target="../media/image5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327196" y="3134847"/>
            <a:ext cx="10112236" cy="12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Việt</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5</a:t>
            </a:r>
          </a:p>
          <a:p>
            <a:pPr algn="ctr" eaLnBrk="1" hangingPunct="1">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27: ĐỌC: TRANH LÀNG HỒ</a:t>
            </a:r>
          </a:p>
        </p:txBody>
      </p:sp>
      <p:sp>
        <p:nvSpPr>
          <p:cNvPr id="9" name="Text Box 3"/>
          <p:cNvSpPr txBox="1">
            <a:spLocks noChangeArrowheads="1"/>
          </p:cNvSpPr>
          <p:nvPr/>
        </p:nvSpPr>
        <p:spPr bwMode="auto">
          <a:xfrm>
            <a:off x="2286812" y="517860"/>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AN HỒNG</a:t>
            </a:r>
          </a:p>
        </p:txBody>
      </p:sp>
      <p:sp>
        <p:nvSpPr>
          <p:cNvPr id="11" name="Text Box 17"/>
          <p:cNvSpPr txBox="1">
            <a:spLocks noChangeArrowheads="1"/>
          </p:cNvSpPr>
          <p:nvPr/>
        </p:nvSpPr>
        <p:spPr bwMode="auto">
          <a:xfrm>
            <a:off x="1781629" y="1495293"/>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cxnSp>
        <p:nvCxnSpPr>
          <p:cNvPr id="13" name="Straight Connector 12"/>
          <p:cNvCxnSpPr/>
          <p:nvPr/>
        </p:nvCxnSpPr>
        <p:spPr>
          <a:xfrm flipV="1">
            <a:off x="3886200" y="940452"/>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349" y="-101349"/>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06DE4AFC-5AC7-C4B7-B8E4-2BD538E8B96B}"/>
              </a:ext>
            </a:extLst>
          </p:cNvPr>
          <p:cNvSpPr txBox="1">
            <a:spLocks noChangeArrowheads="1"/>
          </p:cNvSpPr>
          <p:nvPr/>
        </p:nvSpPr>
        <p:spPr bwMode="auto">
          <a:xfrm>
            <a:off x="2260600" y="5477344"/>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22" b="1" dirty="0" err="1">
                <a:solidFill>
                  <a:srgbClr val="7030A0"/>
                </a:solidFill>
                <a:latin typeface="Times New Roman" pitchFamily="18" charset="0"/>
              </a:rPr>
              <a:t>Giáo</a:t>
            </a:r>
            <a:r>
              <a:rPr lang="en-US" altLang="en-US" sz="2622" b="1" dirty="0">
                <a:solidFill>
                  <a:srgbClr val="7030A0"/>
                </a:solidFill>
                <a:latin typeface="Times New Roman" pitchFamily="18" charset="0"/>
              </a:rPr>
              <a:t> </a:t>
            </a:r>
            <a:r>
              <a:rPr lang="en-US" altLang="en-US" sz="2622" b="1" dirty="0" err="1">
                <a:solidFill>
                  <a:srgbClr val="7030A0"/>
                </a:solidFill>
                <a:latin typeface="Times New Roman" pitchFamily="18" charset="0"/>
              </a:rPr>
              <a:t>viên:LÊ</a:t>
            </a:r>
            <a:r>
              <a:rPr lang="en-US" altLang="en-US" sz="2622" b="1">
                <a:solidFill>
                  <a:srgbClr val="7030A0"/>
                </a:solidFill>
                <a:latin typeface="Times New Roman" pitchFamily="18" charset="0"/>
              </a:rPr>
              <a:t> THỊ HOAN</a:t>
            </a:r>
            <a:endParaRPr lang="en-US" altLang="en-US" sz="2622" b="1" dirty="0">
              <a:solidFill>
                <a:srgbClr val="7030A0"/>
              </a:solidFill>
              <a:latin typeface="Times New Roman" pitchFamily="18" charset="0"/>
            </a:endParaRPr>
          </a:p>
        </p:txBody>
      </p:sp>
      <p:pic>
        <p:nvPicPr>
          <p:cNvPr id="3" name="Picture 5" descr="POINSET2">
            <a:extLst>
              <a:ext uri="{FF2B5EF4-FFF2-40B4-BE49-F238E27FC236}">
                <a16:creationId xmlns:a16="http://schemas.microsoft.com/office/drawing/2014/main" id="{0906E8E1-0CDD-DFBC-6F77-BA576DB3C5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79" y="20938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a:extLst>
              <a:ext uri="{FF2B5EF4-FFF2-40B4-BE49-F238E27FC236}">
                <a16:creationId xmlns:a16="http://schemas.microsoft.com/office/drawing/2014/main" id="{D80A657B-C306-EDDA-A91E-DC08FA4968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902531" y="5334001"/>
            <a:ext cx="1137069"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E3913321-DBD5-C2E8-3813-DE39A9E53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3130" y="568985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532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vi-VN"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084" y="2220265"/>
            <a:ext cx="9611831" cy="4421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6"/>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1715996" y="1799900"/>
            <a:ext cx="9480088"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6"/>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5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D95FDA-A1C4-91C2-B13D-9D402B4A34B9}"/>
              </a:ext>
            </a:extLst>
          </p:cNvPr>
          <p:cNvSpPr txBox="1"/>
          <p:nvPr/>
        </p:nvSpPr>
        <p:spPr>
          <a:xfrm>
            <a:off x="1902602" y="352587"/>
            <a:ext cx="2148403"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4000" b="1" dirty="0">
                <a:latin typeface="+mj-lt"/>
              </a:rPr>
              <a:t>ĐOẠN 2</a:t>
            </a:r>
          </a:p>
        </p:txBody>
      </p:sp>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1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1125420" y="2717774"/>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
        <p:nvSpPr>
          <p:cNvPr id="5" name="TextBox 4">
            <a:extLst>
              <a:ext uri="{FF2B5EF4-FFF2-40B4-BE49-F238E27FC236}">
                <a16:creationId xmlns:a16="http://schemas.microsoft.com/office/drawing/2014/main" id="{9F862BBE-B740-E538-737B-B8DA3EDA43B0}"/>
              </a:ext>
            </a:extLst>
          </p:cNvPr>
          <p:cNvSpPr txBox="1"/>
          <p:nvPr/>
        </p:nvSpPr>
        <p:spPr>
          <a:xfrm>
            <a:off x="1555123" y="1484608"/>
            <a:ext cx="2393879" cy="646331"/>
          </a:xfrm>
          <a:prstGeom prst="rect">
            <a:avLst/>
          </a:prstGeom>
          <a:noFill/>
        </p:spPr>
        <p:txBody>
          <a:bodyPr wrap="square" rtlCol="0">
            <a:spAutoFit/>
          </a:bodyPr>
          <a:lstStyle/>
          <a:p>
            <a:r>
              <a:rPr lang="vi-VN" sz="3600" b="1" dirty="0">
                <a:latin typeface="+mj-lt"/>
              </a:rPr>
              <a:t>ĐOẠN 3:</a:t>
            </a: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497">
            <a:off x="1185412" y="2939575"/>
            <a:ext cx="6315739"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25601">
            <a:off x="8332533" y="3320297"/>
            <a:ext cx="3086256" cy="2542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1BD517D-5BD2-43DE-8DDA-E656533C002C}"/>
              </a:ext>
            </a:extLst>
          </p:cNvPr>
          <p:cNvSpPr txBox="1"/>
          <p:nvPr/>
        </p:nvSpPr>
        <p:spPr>
          <a:xfrm>
            <a:off x="2137145" y="931224"/>
            <a:ext cx="9827548"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470" y="2672226"/>
            <a:ext cx="8123273"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904" y="-136266"/>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5"/>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796" y="2351314"/>
            <a:ext cx="4136714" cy="257489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026" y="2351314"/>
            <a:ext cx="4577583" cy="257489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ráy có tác dụng gì ? Đặc điểm sinh thái bài thuốc chữa bệnh của cây ráy">
            <a:extLst>
              <a:ext uri="{FF2B5EF4-FFF2-40B4-BE49-F238E27FC236}">
                <a16:creationId xmlns:a16="http://schemas.microsoft.com/office/drawing/2014/main" id="{A0D0388B-E509-448E-9C67-56CA68281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589" y="1233377"/>
            <a:ext cx="5898411" cy="39322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Ẽ TRANH ĐÔNG HỒ | LỢN ĂN CÂY RÁY">
            <a:extLst>
              <a:ext uri="{FF2B5EF4-FFF2-40B4-BE49-F238E27FC236}">
                <a16:creationId xmlns:a16="http://schemas.microsoft.com/office/drawing/2014/main" id="{EEB60990-9C86-406E-84F1-5AEFA1E0F5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24" y="1585770"/>
            <a:ext cx="5592386" cy="314571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91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873642" y="1882834"/>
            <a:ext cx="10173585"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894368" y="1124783"/>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3721395" y="2744995"/>
            <a:ext cx="7729280" cy="3005504"/>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1406769" y="1093688"/>
            <a:ext cx="10643677" cy="4571836"/>
          </a:xfrm>
          <a:custGeom>
            <a:avLst/>
            <a:gdLst>
              <a:gd name="connsiteX0" fmla="*/ 0 w 10643677"/>
              <a:gd name="connsiteY0" fmla="*/ 1704060 h 4571836"/>
              <a:gd name="connsiteX1" fmla="*/ 1704060 w 10643677"/>
              <a:gd name="connsiteY1" fmla="*/ 0 h 4571836"/>
              <a:gd name="connsiteX2" fmla="*/ 8939617 w 10643677"/>
              <a:gd name="connsiteY2" fmla="*/ 0 h 4571836"/>
              <a:gd name="connsiteX3" fmla="*/ 10643677 w 10643677"/>
              <a:gd name="connsiteY3" fmla="*/ 1704060 h 4571836"/>
              <a:gd name="connsiteX4" fmla="*/ 10643677 w 10643677"/>
              <a:gd name="connsiteY4" fmla="*/ 2867776 h 4571836"/>
              <a:gd name="connsiteX5" fmla="*/ 8939617 w 10643677"/>
              <a:gd name="connsiteY5" fmla="*/ 4571836 h 4571836"/>
              <a:gd name="connsiteX6" fmla="*/ 1704060 w 10643677"/>
              <a:gd name="connsiteY6" fmla="*/ 4571836 h 4571836"/>
              <a:gd name="connsiteX7" fmla="*/ 0 w 10643677"/>
              <a:gd name="connsiteY7" fmla="*/ 2867776 h 4571836"/>
              <a:gd name="connsiteX8" fmla="*/ 0 w 10643677"/>
              <a:gd name="connsiteY8" fmla="*/ 1704060 h 457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3677" h="4571836" fill="none" extrusionOk="0">
                <a:moveTo>
                  <a:pt x="0" y="1704060"/>
                </a:moveTo>
                <a:cubicBezTo>
                  <a:pt x="10699" y="770861"/>
                  <a:pt x="631285" y="-38479"/>
                  <a:pt x="1704060" y="0"/>
                </a:cubicBezTo>
                <a:cubicBezTo>
                  <a:pt x="4279875" y="109595"/>
                  <a:pt x="7598003" y="16756"/>
                  <a:pt x="8939617" y="0"/>
                </a:cubicBezTo>
                <a:cubicBezTo>
                  <a:pt x="9803316" y="-64047"/>
                  <a:pt x="10649896" y="786058"/>
                  <a:pt x="10643677" y="1704060"/>
                </a:cubicBezTo>
                <a:cubicBezTo>
                  <a:pt x="10740132" y="2188537"/>
                  <a:pt x="10695236" y="2347657"/>
                  <a:pt x="10643677" y="2867776"/>
                </a:cubicBezTo>
                <a:cubicBezTo>
                  <a:pt x="10513641" y="3853434"/>
                  <a:pt x="9968166" y="4563064"/>
                  <a:pt x="8939617" y="4571836"/>
                </a:cubicBezTo>
                <a:cubicBezTo>
                  <a:pt x="7505757" y="4435635"/>
                  <a:pt x="4910774" y="4497060"/>
                  <a:pt x="1704060" y="4571836"/>
                </a:cubicBezTo>
                <a:cubicBezTo>
                  <a:pt x="684099" y="4463436"/>
                  <a:pt x="-114476" y="3760362"/>
                  <a:pt x="0" y="2867776"/>
                </a:cubicBezTo>
                <a:cubicBezTo>
                  <a:pt x="-94631" y="2395624"/>
                  <a:pt x="41364" y="2067875"/>
                  <a:pt x="0" y="1704060"/>
                </a:cubicBezTo>
                <a:close/>
              </a:path>
              <a:path w="10643677" h="4571836" stroke="0" extrusionOk="0">
                <a:moveTo>
                  <a:pt x="0" y="1704060"/>
                </a:moveTo>
                <a:cubicBezTo>
                  <a:pt x="-68715" y="608704"/>
                  <a:pt x="834824" y="-95960"/>
                  <a:pt x="1704060" y="0"/>
                </a:cubicBezTo>
                <a:cubicBezTo>
                  <a:pt x="4974661" y="47539"/>
                  <a:pt x="8016723" y="42437"/>
                  <a:pt x="8939617" y="0"/>
                </a:cubicBezTo>
                <a:cubicBezTo>
                  <a:pt x="9996776" y="-61480"/>
                  <a:pt x="10724868" y="632589"/>
                  <a:pt x="10643677" y="1704060"/>
                </a:cubicBezTo>
                <a:cubicBezTo>
                  <a:pt x="10734272" y="2209925"/>
                  <a:pt x="10714404" y="2341139"/>
                  <a:pt x="10643677" y="2867776"/>
                </a:cubicBezTo>
                <a:cubicBezTo>
                  <a:pt x="10681957" y="3922996"/>
                  <a:pt x="9780117" y="4465358"/>
                  <a:pt x="8939617" y="4571836"/>
                </a:cubicBezTo>
                <a:cubicBezTo>
                  <a:pt x="7786095" y="4545482"/>
                  <a:pt x="2500937" y="4452980"/>
                  <a:pt x="1704060" y="4571836"/>
                </a:cubicBezTo>
                <a:cubicBezTo>
                  <a:pt x="695018" y="4504717"/>
                  <a:pt x="77840" y="3903265"/>
                  <a:pt x="0" y="2867776"/>
                </a:cubicBezTo>
                <a:cubicBezTo>
                  <a:pt x="5742" y="2564926"/>
                  <a:pt x="-520" y="1914403"/>
                  <a:pt x="0" y="170406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391" y="1093688"/>
            <a:ext cx="9489265" cy="4709348"/>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1218574" y="75568"/>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4086486" y="558837"/>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1013209" y="1883608"/>
            <a:ext cx="11046488" cy="4434127"/>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1688124" y="2490039"/>
            <a:ext cx="9696658" cy="3221266"/>
          </a:xfrm>
          <a:prstGeom prst="rect">
            <a:avLst/>
          </a:prstGeom>
          <a:noFill/>
        </p:spPr>
        <p:txBody>
          <a:bodyPr wrap="square" lIns="0" tIns="0" rIns="0" bIns="0" rtlCol="0">
            <a:spAutoFit/>
          </a:bodyPr>
          <a:lstStyle/>
          <a:p>
            <a:pPr algn="just" fontAlgn="auto">
              <a:lnSpc>
                <a:spcPct val="150000"/>
              </a:lnSpc>
              <a:defRPr/>
            </a:pPr>
            <a:r>
              <a:rPr lang="en-US" altLang="zh-CN" sz="36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36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36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36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36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36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36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381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vinhphuctv.vn/upload/2016/PHOTO/Thang-10/6/-0-LANG-NGHE.jpg">
            <a:extLst>
              <a:ext uri="{FF2B5EF4-FFF2-40B4-BE49-F238E27FC236}">
                <a16:creationId xmlns:a16="http://schemas.microsoft.com/office/drawing/2014/main" id="{CA5D6087-663E-4B59-95F7-AE39C90E8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614" y="29283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B7AB59-B955-4705-BAA8-8A9FB5ECC361}"/>
              </a:ext>
            </a:extLst>
          </p:cNvPr>
          <p:cNvSpPr txBox="1"/>
          <p:nvPr/>
        </p:nvSpPr>
        <p:spPr>
          <a:xfrm>
            <a:off x="2286000" y="5518297"/>
            <a:ext cx="7620000" cy="584775"/>
          </a:xfrm>
          <a:prstGeom prst="rect">
            <a:avLst/>
          </a:prstGeom>
          <a:noFill/>
        </p:spPr>
        <p:txBody>
          <a:bodyPr wrap="square" rtlCol="0">
            <a:spAutoFit/>
          </a:bodyPr>
          <a:lstStyle/>
          <a:p>
            <a:r>
              <a:rPr lang="vi-VN" sz="3200" dirty="0">
                <a:latin typeface="+mj-lt"/>
              </a:rPr>
              <a:t>Làng nghề bánh đa – Tân Tiến – An Dương</a:t>
            </a:r>
            <a:endParaRPr lang="en-US" sz="3200" dirty="0">
              <a:latin typeface="+mj-lt"/>
            </a:endParaRPr>
          </a:p>
        </p:txBody>
      </p:sp>
    </p:spTree>
    <p:extLst>
      <p:ext uri="{BB962C8B-B14F-4D97-AF65-F5344CB8AC3E}">
        <p14:creationId xmlns:p14="http://schemas.microsoft.com/office/powerpoint/2010/main" val="99306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8506894"/>
                <a:gd name="connsiteY0" fmla="*/ 262338 h 933724"/>
                <a:gd name="connsiteX1" fmla="*/ 465546 w 8506894"/>
                <a:gd name="connsiteY1" fmla="*/ 0 h 933724"/>
                <a:gd name="connsiteX2" fmla="*/ 1078497 w 8506894"/>
                <a:gd name="connsiteY2" fmla="*/ 0 h 933724"/>
                <a:gd name="connsiteX3" fmla="*/ 1767206 w 8506894"/>
                <a:gd name="connsiteY3" fmla="*/ 0 h 933724"/>
                <a:gd name="connsiteX4" fmla="*/ 2531673 w 8506894"/>
                <a:gd name="connsiteY4" fmla="*/ 0 h 933724"/>
                <a:gd name="connsiteX5" fmla="*/ 2993109 w 8506894"/>
                <a:gd name="connsiteY5" fmla="*/ 0 h 933724"/>
                <a:gd name="connsiteX6" fmla="*/ 3530301 w 8506894"/>
                <a:gd name="connsiteY6" fmla="*/ 0 h 933724"/>
                <a:gd name="connsiteX7" fmla="*/ 4143253 w 8506894"/>
                <a:gd name="connsiteY7" fmla="*/ 0 h 933724"/>
                <a:gd name="connsiteX8" fmla="*/ 4983478 w 8506894"/>
                <a:gd name="connsiteY8" fmla="*/ 0 h 933724"/>
                <a:gd name="connsiteX9" fmla="*/ 5444914 w 8506894"/>
                <a:gd name="connsiteY9" fmla="*/ 0 h 933724"/>
                <a:gd name="connsiteX10" fmla="*/ 6133622 w 8506894"/>
                <a:gd name="connsiteY10" fmla="*/ 0 h 933724"/>
                <a:gd name="connsiteX11" fmla="*/ 6973848 w 8506894"/>
                <a:gd name="connsiteY11" fmla="*/ 0 h 933724"/>
                <a:gd name="connsiteX12" fmla="*/ 7435282 w 8506894"/>
                <a:gd name="connsiteY12" fmla="*/ 0 h 933724"/>
                <a:gd name="connsiteX13" fmla="*/ 8041346 w 8506894"/>
                <a:gd name="connsiteY13" fmla="*/ 0 h 933724"/>
                <a:gd name="connsiteX14" fmla="*/ 8506894 w 8506894"/>
                <a:gd name="connsiteY14" fmla="*/ 262338 h 933724"/>
                <a:gd name="connsiteX15" fmla="*/ 8506894 w 8506894"/>
                <a:gd name="connsiteY15" fmla="*/ 671385 h 933724"/>
                <a:gd name="connsiteX16" fmla="*/ 8041346 w 8506894"/>
                <a:gd name="connsiteY16" fmla="*/ 933724 h 933724"/>
                <a:gd name="connsiteX17" fmla="*/ 7276879 w 8506894"/>
                <a:gd name="connsiteY17" fmla="*/ 933724 h 933724"/>
                <a:gd name="connsiteX18" fmla="*/ 6663928 w 8506894"/>
                <a:gd name="connsiteY18" fmla="*/ 933724 h 933724"/>
                <a:gd name="connsiteX19" fmla="*/ 6202493 w 8506894"/>
                <a:gd name="connsiteY19" fmla="*/ 933724 h 933724"/>
                <a:gd name="connsiteX20" fmla="*/ 5665300 w 8506894"/>
                <a:gd name="connsiteY20" fmla="*/ 933724 h 933724"/>
                <a:gd name="connsiteX21" fmla="*/ 4976591 w 8506894"/>
                <a:gd name="connsiteY21" fmla="*/ 933724 h 933724"/>
                <a:gd name="connsiteX22" fmla="*/ 4439398 w 8506894"/>
                <a:gd name="connsiteY22" fmla="*/ 933724 h 933724"/>
                <a:gd name="connsiteX23" fmla="*/ 3599173 w 8506894"/>
                <a:gd name="connsiteY23" fmla="*/ 933724 h 933724"/>
                <a:gd name="connsiteX24" fmla="*/ 3061979 w 8506894"/>
                <a:gd name="connsiteY24" fmla="*/ 933724 h 933724"/>
                <a:gd name="connsiteX25" fmla="*/ 2449029 w 8506894"/>
                <a:gd name="connsiteY25" fmla="*/ 933724 h 933724"/>
                <a:gd name="connsiteX26" fmla="*/ 1760319 w 8506894"/>
                <a:gd name="connsiteY26" fmla="*/ 933724 h 933724"/>
                <a:gd name="connsiteX27" fmla="*/ 465546 w 8506894"/>
                <a:gd name="connsiteY27" fmla="*/ 933724 h 933724"/>
                <a:gd name="connsiteX28" fmla="*/ 0 w 8506894"/>
                <a:gd name="connsiteY28" fmla="*/ 671385 h 933724"/>
                <a:gd name="connsiteX29" fmla="*/ 0 w 8506894"/>
                <a:gd name="connsiteY29" fmla="*/ 262338 h 933724"/>
                <a:gd name="connsiteX0" fmla="*/ 0 w 8506894"/>
                <a:gd name="connsiteY0" fmla="*/ 262338 h 933724"/>
                <a:gd name="connsiteX1" fmla="*/ 465546 w 8506894"/>
                <a:gd name="connsiteY1" fmla="*/ 0 h 933724"/>
                <a:gd name="connsiteX2" fmla="*/ 926981 w 8506894"/>
                <a:gd name="connsiteY2" fmla="*/ 0 h 933724"/>
                <a:gd name="connsiteX3" fmla="*/ 1388416 w 8506894"/>
                <a:gd name="connsiteY3" fmla="*/ 0 h 933724"/>
                <a:gd name="connsiteX4" fmla="*/ 1718996 w 8506894"/>
                <a:gd name="connsiteY4" fmla="*/ 0 h 933724"/>
                <a:gd name="connsiteX5" fmla="*/ 2077125 w 8506894"/>
                <a:gd name="connsiteY5" fmla="*/ 0 h 933724"/>
                <a:gd name="connsiteX6" fmla="*/ 2538560 w 8506894"/>
                <a:gd name="connsiteY6" fmla="*/ 0 h 933724"/>
                <a:gd name="connsiteX7" fmla="*/ 3303028 w 8506894"/>
                <a:gd name="connsiteY7" fmla="*/ 0 h 933724"/>
                <a:gd name="connsiteX8" fmla="*/ 3915979 w 8506894"/>
                <a:gd name="connsiteY8" fmla="*/ 0 h 933724"/>
                <a:gd name="connsiteX9" fmla="*/ 4453172 w 8506894"/>
                <a:gd name="connsiteY9" fmla="*/ 0 h 933724"/>
                <a:gd name="connsiteX10" fmla="*/ 4990365 w 8506894"/>
                <a:gd name="connsiteY10" fmla="*/ 0 h 933724"/>
                <a:gd name="connsiteX11" fmla="*/ 5830591 w 8506894"/>
                <a:gd name="connsiteY11" fmla="*/ 0 h 933724"/>
                <a:gd name="connsiteX12" fmla="*/ 6197535 w 8506894"/>
                <a:gd name="connsiteY12" fmla="*/ 0 h 933724"/>
                <a:gd name="connsiteX13" fmla="*/ 6595057 w 8506894"/>
                <a:gd name="connsiteY13" fmla="*/ 0 h 933724"/>
                <a:gd name="connsiteX14" fmla="*/ 7132250 w 8506894"/>
                <a:gd name="connsiteY14" fmla="*/ 0 h 933724"/>
                <a:gd name="connsiteX15" fmla="*/ 8041346 w 8506894"/>
                <a:gd name="connsiteY15" fmla="*/ 0 h 933724"/>
                <a:gd name="connsiteX16" fmla="*/ 8506894 w 8506894"/>
                <a:gd name="connsiteY16" fmla="*/ 262338 h 933724"/>
                <a:gd name="connsiteX17" fmla="*/ 8506894 w 8506894"/>
                <a:gd name="connsiteY17" fmla="*/ 671385 h 933724"/>
                <a:gd name="connsiteX18" fmla="*/ 8041346 w 8506894"/>
                <a:gd name="connsiteY18" fmla="*/ 933724 h 933724"/>
                <a:gd name="connsiteX19" fmla="*/ 7276879 w 8506894"/>
                <a:gd name="connsiteY19" fmla="*/ 933724 h 933724"/>
                <a:gd name="connsiteX20" fmla="*/ 6739686 w 8506894"/>
                <a:gd name="connsiteY20" fmla="*/ 933724 h 933724"/>
                <a:gd name="connsiteX21" fmla="*/ 5975219 w 8506894"/>
                <a:gd name="connsiteY21" fmla="*/ 933724 h 933724"/>
                <a:gd name="connsiteX22" fmla="*/ 5134993 w 8506894"/>
                <a:gd name="connsiteY22" fmla="*/ 933724 h 933724"/>
                <a:gd name="connsiteX23" fmla="*/ 4294769 w 8506894"/>
                <a:gd name="connsiteY23" fmla="*/ 933724 h 933724"/>
                <a:gd name="connsiteX24" fmla="*/ 3757576 w 8506894"/>
                <a:gd name="connsiteY24" fmla="*/ 933724 h 933724"/>
                <a:gd name="connsiteX25" fmla="*/ 3144624 w 8506894"/>
                <a:gd name="connsiteY25" fmla="*/ 933724 h 933724"/>
                <a:gd name="connsiteX26" fmla="*/ 2304399 w 8506894"/>
                <a:gd name="connsiteY26" fmla="*/ 933724 h 933724"/>
                <a:gd name="connsiteX27" fmla="*/ 1615690 w 8506894"/>
                <a:gd name="connsiteY27" fmla="*/ 933724 h 933724"/>
                <a:gd name="connsiteX28" fmla="*/ 465546 w 8506894"/>
                <a:gd name="connsiteY28" fmla="*/ 933724 h 933724"/>
                <a:gd name="connsiteX29" fmla="*/ 0 w 8506894"/>
                <a:gd name="connsiteY29" fmla="*/ 671385 h 933724"/>
                <a:gd name="connsiteX30" fmla="*/ 0 w 8506894"/>
                <a:gd name="connsiteY30" fmla="*/ 262338 h 933724"/>
                <a:gd name="connsiteX0" fmla="*/ 0 w 8506894"/>
                <a:gd name="connsiteY0" fmla="*/ 262338 h 933724"/>
                <a:gd name="connsiteX1" fmla="*/ 465546 w 8506894"/>
                <a:gd name="connsiteY1" fmla="*/ 0 h 933724"/>
                <a:gd name="connsiteX2" fmla="*/ 1078497 w 8506894"/>
                <a:gd name="connsiteY2" fmla="*/ 0 h 933724"/>
                <a:gd name="connsiteX3" fmla="*/ 1767206 w 8506894"/>
                <a:gd name="connsiteY3" fmla="*/ 0 h 933724"/>
                <a:gd name="connsiteX4" fmla="*/ 2531673 w 8506894"/>
                <a:gd name="connsiteY4" fmla="*/ 0 h 933724"/>
                <a:gd name="connsiteX5" fmla="*/ 2993109 w 8506894"/>
                <a:gd name="connsiteY5" fmla="*/ 0 h 933724"/>
                <a:gd name="connsiteX6" fmla="*/ 3530301 w 8506894"/>
                <a:gd name="connsiteY6" fmla="*/ 0 h 933724"/>
                <a:gd name="connsiteX7" fmla="*/ 4143253 w 8506894"/>
                <a:gd name="connsiteY7" fmla="*/ 0 h 933724"/>
                <a:gd name="connsiteX8" fmla="*/ 4983478 w 8506894"/>
                <a:gd name="connsiteY8" fmla="*/ 0 h 933724"/>
                <a:gd name="connsiteX9" fmla="*/ 5444914 w 8506894"/>
                <a:gd name="connsiteY9" fmla="*/ 0 h 933724"/>
                <a:gd name="connsiteX10" fmla="*/ 6133622 w 8506894"/>
                <a:gd name="connsiteY10" fmla="*/ 0 h 933724"/>
                <a:gd name="connsiteX11" fmla="*/ 6973848 w 8506894"/>
                <a:gd name="connsiteY11" fmla="*/ 0 h 933724"/>
                <a:gd name="connsiteX12" fmla="*/ 7435282 w 8506894"/>
                <a:gd name="connsiteY12" fmla="*/ 0 h 933724"/>
                <a:gd name="connsiteX13" fmla="*/ 8041346 w 8506894"/>
                <a:gd name="connsiteY13" fmla="*/ 0 h 933724"/>
                <a:gd name="connsiteX14" fmla="*/ 8506894 w 8506894"/>
                <a:gd name="connsiteY14" fmla="*/ 262338 h 933724"/>
                <a:gd name="connsiteX15" fmla="*/ 8506894 w 8506894"/>
                <a:gd name="connsiteY15" fmla="*/ 671385 h 933724"/>
                <a:gd name="connsiteX16" fmla="*/ 8041346 w 8506894"/>
                <a:gd name="connsiteY16" fmla="*/ 933724 h 933724"/>
                <a:gd name="connsiteX17" fmla="*/ 7276879 w 8506894"/>
                <a:gd name="connsiteY17" fmla="*/ 933724 h 933724"/>
                <a:gd name="connsiteX18" fmla="*/ 6663928 w 8506894"/>
                <a:gd name="connsiteY18" fmla="*/ 933724 h 933724"/>
                <a:gd name="connsiteX19" fmla="*/ 6202493 w 8506894"/>
                <a:gd name="connsiteY19" fmla="*/ 933724 h 933724"/>
                <a:gd name="connsiteX20" fmla="*/ 5665300 w 8506894"/>
                <a:gd name="connsiteY20" fmla="*/ 933724 h 933724"/>
                <a:gd name="connsiteX21" fmla="*/ 4976591 w 8506894"/>
                <a:gd name="connsiteY21" fmla="*/ 933724 h 933724"/>
                <a:gd name="connsiteX22" fmla="*/ 4439398 w 8506894"/>
                <a:gd name="connsiteY22" fmla="*/ 933724 h 933724"/>
                <a:gd name="connsiteX23" fmla="*/ 3599173 w 8506894"/>
                <a:gd name="connsiteY23" fmla="*/ 933724 h 933724"/>
                <a:gd name="connsiteX24" fmla="*/ 3061979 w 8506894"/>
                <a:gd name="connsiteY24" fmla="*/ 933724 h 933724"/>
                <a:gd name="connsiteX25" fmla="*/ 2449029 w 8506894"/>
                <a:gd name="connsiteY25" fmla="*/ 933724 h 933724"/>
                <a:gd name="connsiteX26" fmla="*/ 1760319 w 8506894"/>
                <a:gd name="connsiteY26" fmla="*/ 933724 h 933724"/>
                <a:gd name="connsiteX27" fmla="*/ 465546 w 8506894"/>
                <a:gd name="connsiteY27" fmla="*/ 933724 h 933724"/>
                <a:gd name="connsiteX28" fmla="*/ 0 w 8506894"/>
                <a:gd name="connsiteY28" fmla="*/ 671385 h 933724"/>
                <a:gd name="connsiteX29" fmla="*/ 0 w 8506894"/>
                <a:gd name="connsiteY29"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933724" fill="none" extrusionOk="0">
                  <a:moveTo>
                    <a:pt x="0" y="262338"/>
                  </a:moveTo>
                  <a:cubicBezTo>
                    <a:pt x="57122" y="60014"/>
                    <a:pt x="169766" y="7276"/>
                    <a:pt x="465546" y="0"/>
                  </a:cubicBezTo>
                  <a:cubicBezTo>
                    <a:pt x="625381" y="2668"/>
                    <a:pt x="918287" y="14716"/>
                    <a:pt x="1078497" y="0"/>
                  </a:cubicBezTo>
                  <a:cubicBezTo>
                    <a:pt x="1196434" y="64306"/>
                    <a:pt x="1517159" y="-56016"/>
                    <a:pt x="1767206" y="0"/>
                  </a:cubicBezTo>
                  <a:cubicBezTo>
                    <a:pt x="1954394" y="-84026"/>
                    <a:pt x="2186216" y="-58871"/>
                    <a:pt x="2531673" y="0"/>
                  </a:cubicBezTo>
                  <a:cubicBezTo>
                    <a:pt x="2895327" y="-10350"/>
                    <a:pt x="2880783" y="-9039"/>
                    <a:pt x="2993109" y="0"/>
                  </a:cubicBezTo>
                  <a:cubicBezTo>
                    <a:pt x="3123116" y="39334"/>
                    <a:pt x="3252467" y="261"/>
                    <a:pt x="3530301" y="0"/>
                  </a:cubicBezTo>
                  <a:cubicBezTo>
                    <a:pt x="3789086" y="-1957"/>
                    <a:pt x="3857576" y="19999"/>
                    <a:pt x="4143253" y="0"/>
                  </a:cubicBezTo>
                  <a:cubicBezTo>
                    <a:pt x="4511202" y="10264"/>
                    <a:pt x="4673518" y="-69558"/>
                    <a:pt x="4983478" y="0"/>
                  </a:cubicBezTo>
                  <a:cubicBezTo>
                    <a:pt x="5279066" y="-2282"/>
                    <a:pt x="5277912" y="8115"/>
                    <a:pt x="5444914" y="0"/>
                  </a:cubicBezTo>
                  <a:cubicBezTo>
                    <a:pt x="5571991" y="-53996"/>
                    <a:pt x="5979491" y="60184"/>
                    <a:pt x="6133622" y="0"/>
                  </a:cubicBezTo>
                  <a:cubicBezTo>
                    <a:pt x="6199092" y="-19731"/>
                    <a:pt x="6653870" y="-10698"/>
                    <a:pt x="6973848" y="0"/>
                  </a:cubicBezTo>
                  <a:cubicBezTo>
                    <a:pt x="7259382" y="9507"/>
                    <a:pt x="7223563" y="23334"/>
                    <a:pt x="7435282" y="0"/>
                  </a:cubicBezTo>
                  <a:cubicBezTo>
                    <a:pt x="7619653" y="36437"/>
                    <a:pt x="7773305" y="8184"/>
                    <a:pt x="8041346" y="0"/>
                  </a:cubicBezTo>
                  <a:cubicBezTo>
                    <a:pt x="8272842" y="13440"/>
                    <a:pt x="8519809" y="158527"/>
                    <a:pt x="8506894" y="262338"/>
                  </a:cubicBezTo>
                  <a:cubicBezTo>
                    <a:pt x="8490771" y="436619"/>
                    <a:pt x="8511205" y="470346"/>
                    <a:pt x="8506894" y="671385"/>
                  </a:cubicBezTo>
                  <a:cubicBezTo>
                    <a:pt x="8478797" y="712650"/>
                    <a:pt x="8323331" y="1003500"/>
                    <a:pt x="8041346" y="933724"/>
                  </a:cubicBezTo>
                  <a:cubicBezTo>
                    <a:pt x="7683664" y="945117"/>
                    <a:pt x="7507814" y="873260"/>
                    <a:pt x="7276879" y="933724"/>
                  </a:cubicBezTo>
                  <a:cubicBezTo>
                    <a:pt x="7081270" y="885121"/>
                    <a:pt x="6912740" y="906763"/>
                    <a:pt x="6663928" y="933724"/>
                  </a:cubicBezTo>
                  <a:cubicBezTo>
                    <a:pt x="6492456" y="875798"/>
                    <a:pt x="6414261" y="911258"/>
                    <a:pt x="6202493" y="933724"/>
                  </a:cubicBezTo>
                  <a:cubicBezTo>
                    <a:pt x="6055818" y="905103"/>
                    <a:pt x="5827674" y="898454"/>
                    <a:pt x="5665300" y="933724"/>
                  </a:cubicBezTo>
                  <a:cubicBezTo>
                    <a:pt x="5513228" y="892996"/>
                    <a:pt x="5175065" y="917776"/>
                    <a:pt x="4976591" y="933724"/>
                  </a:cubicBezTo>
                  <a:cubicBezTo>
                    <a:pt x="4784377" y="964361"/>
                    <a:pt x="4695869" y="923757"/>
                    <a:pt x="4439398" y="933724"/>
                  </a:cubicBezTo>
                  <a:cubicBezTo>
                    <a:pt x="4168044" y="869087"/>
                    <a:pt x="3991930" y="892906"/>
                    <a:pt x="3599173" y="933724"/>
                  </a:cubicBezTo>
                  <a:cubicBezTo>
                    <a:pt x="3183121" y="940954"/>
                    <a:pt x="3180039" y="928726"/>
                    <a:pt x="3061979" y="933724"/>
                  </a:cubicBezTo>
                  <a:cubicBezTo>
                    <a:pt x="2952037" y="990155"/>
                    <a:pt x="2748431" y="856023"/>
                    <a:pt x="2449029" y="933724"/>
                  </a:cubicBezTo>
                  <a:cubicBezTo>
                    <a:pt x="2291819" y="941846"/>
                    <a:pt x="1955578" y="978711"/>
                    <a:pt x="1760319" y="933724"/>
                  </a:cubicBezTo>
                  <a:cubicBezTo>
                    <a:pt x="1578332" y="943809"/>
                    <a:pt x="749900" y="889650"/>
                    <a:pt x="465546" y="933724"/>
                  </a:cubicBezTo>
                  <a:cubicBezTo>
                    <a:pt x="266350" y="954590"/>
                    <a:pt x="-14404" y="774661"/>
                    <a:pt x="0" y="671385"/>
                  </a:cubicBezTo>
                  <a:cubicBezTo>
                    <a:pt x="-5936" y="477923"/>
                    <a:pt x="-4088" y="418971"/>
                    <a:pt x="0" y="262338"/>
                  </a:cubicBezTo>
                  <a:close/>
                </a:path>
                <a:path w="8506894" h="933724" stroke="0" extrusionOk="0">
                  <a:moveTo>
                    <a:pt x="0" y="262338"/>
                  </a:moveTo>
                  <a:cubicBezTo>
                    <a:pt x="-16438" y="29633"/>
                    <a:pt x="179403" y="-42275"/>
                    <a:pt x="465546" y="0"/>
                  </a:cubicBezTo>
                  <a:cubicBezTo>
                    <a:pt x="642172" y="31318"/>
                    <a:pt x="859945" y="-1880"/>
                    <a:pt x="926981" y="0"/>
                  </a:cubicBezTo>
                  <a:cubicBezTo>
                    <a:pt x="1043437" y="-12098"/>
                    <a:pt x="1188816" y="-13847"/>
                    <a:pt x="1388416" y="0"/>
                  </a:cubicBezTo>
                  <a:cubicBezTo>
                    <a:pt x="1466994" y="11886"/>
                    <a:pt x="1568670" y="-3435"/>
                    <a:pt x="1718996" y="0"/>
                  </a:cubicBezTo>
                  <a:cubicBezTo>
                    <a:pt x="1871010" y="-7610"/>
                    <a:pt x="1988035" y="-8587"/>
                    <a:pt x="2077125" y="0"/>
                  </a:cubicBezTo>
                  <a:cubicBezTo>
                    <a:pt x="2216012" y="18967"/>
                    <a:pt x="2450142" y="-11040"/>
                    <a:pt x="2538560" y="0"/>
                  </a:cubicBezTo>
                  <a:cubicBezTo>
                    <a:pt x="2679220" y="-102130"/>
                    <a:pt x="2980034" y="-69222"/>
                    <a:pt x="3303028" y="0"/>
                  </a:cubicBezTo>
                  <a:cubicBezTo>
                    <a:pt x="3563971" y="-16597"/>
                    <a:pt x="3673621" y="25812"/>
                    <a:pt x="3915979" y="0"/>
                  </a:cubicBezTo>
                  <a:cubicBezTo>
                    <a:pt x="4160726" y="-2167"/>
                    <a:pt x="4271466" y="-13418"/>
                    <a:pt x="4453172" y="0"/>
                  </a:cubicBezTo>
                  <a:cubicBezTo>
                    <a:pt x="4612287" y="-68294"/>
                    <a:pt x="4804598" y="20114"/>
                    <a:pt x="4990365" y="0"/>
                  </a:cubicBezTo>
                  <a:cubicBezTo>
                    <a:pt x="5237528" y="88151"/>
                    <a:pt x="5648415" y="-6080"/>
                    <a:pt x="5830591" y="0"/>
                  </a:cubicBezTo>
                  <a:cubicBezTo>
                    <a:pt x="5992075" y="-4594"/>
                    <a:pt x="6064046" y="-6155"/>
                    <a:pt x="6197535" y="0"/>
                  </a:cubicBezTo>
                  <a:cubicBezTo>
                    <a:pt x="6341855" y="13420"/>
                    <a:pt x="6490045" y="20585"/>
                    <a:pt x="6595057" y="0"/>
                  </a:cubicBezTo>
                  <a:cubicBezTo>
                    <a:pt x="6809752" y="16795"/>
                    <a:pt x="6979967" y="-6403"/>
                    <a:pt x="7132250" y="0"/>
                  </a:cubicBezTo>
                  <a:cubicBezTo>
                    <a:pt x="7373146" y="4742"/>
                    <a:pt x="7595069" y="41218"/>
                    <a:pt x="8041346" y="0"/>
                  </a:cubicBezTo>
                  <a:cubicBezTo>
                    <a:pt x="8313250" y="3019"/>
                    <a:pt x="8512933" y="86862"/>
                    <a:pt x="8506894" y="262338"/>
                  </a:cubicBezTo>
                  <a:cubicBezTo>
                    <a:pt x="8517122" y="428367"/>
                    <a:pt x="8520428" y="469111"/>
                    <a:pt x="8506894" y="671385"/>
                  </a:cubicBezTo>
                  <a:cubicBezTo>
                    <a:pt x="8523040" y="830222"/>
                    <a:pt x="8299287" y="945421"/>
                    <a:pt x="8041346" y="933724"/>
                  </a:cubicBezTo>
                  <a:cubicBezTo>
                    <a:pt x="7686560" y="947324"/>
                    <a:pt x="7621217" y="962125"/>
                    <a:pt x="7276879" y="933724"/>
                  </a:cubicBezTo>
                  <a:cubicBezTo>
                    <a:pt x="6939297" y="908799"/>
                    <a:pt x="6840007" y="938976"/>
                    <a:pt x="6739686" y="933724"/>
                  </a:cubicBezTo>
                  <a:cubicBezTo>
                    <a:pt x="6629708" y="880460"/>
                    <a:pt x="6349761" y="1027548"/>
                    <a:pt x="5975219" y="933724"/>
                  </a:cubicBezTo>
                  <a:cubicBezTo>
                    <a:pt x="5641672" y="937388"/>
                    <a:pt x="5504245" y="924521"/>
                    <a:pt x="5134993" y="933724"/>
                  </a:cubicBezTo>
                  <a:cubicBezTo>
                    <a:pt x="4814226" y="923351"/>
                    <a:pt x="4513601" y="885953"/>
                    <a:pt x="4294769" y="933724"/>
                  </a:cubicBezTo>
                  <a:cubicBezTo>
                    <a:pt x="4087749" y="961377"/>
                    <a:pt x="4030898" y="956649"/>
                    <a:pt x="3757576" y="933724"/>
                  </a:cubicBezTo>
                  <a:cubicBezTo>
                    <a:pt x="3524962" y="955610"/>
                    <a:pt x="3402756" y="940683"/>
                    <a:pt x="3144624" y="933724"/>
                  </a:cubicBezTo>
                  <a:cubicBezTo>
                    <a:pt x="2878285" y="893240"/>
                    <a:pt x="2549341" y="919530"/>
                    <a:pt x="2304399" y="933724"/>
                  </a:cubicBezTo>
                  <a:cubicBezTo>
                    <a:pt x="2010594" y="963479"/>
                    <a:pt x="1910152" y="918223"/>
                    <a:pt x="1615690" y="933724"/>
                  </a:cubicBezTo>
                  <a:cubicBezTo>
                    <a:pt x="1318822" y="888277"/>
                    <a:pt x="941707" y="894141"/>
                    <a:pt x="465546" y="933724"/>
                  </a:cubicBezTo>
                  <a:cubicBezTo>
                    <a:pt x="208623" y="901919"/>
                    <a:pt x="52669" y="837693"/>
                    <a:pt x="0" y="671385"/>
                  </a:cubicBezTo>
                  <a:cubicBezTo>
                    <a:pt x="-2912" y="476952"/>
                    <a:pt x="22450" y="460338"/>
                    <a:pt x="0" y="262338"/>
                  </a:cubicBezTo>
                  <a:close/>
                </a:path>
                <a:path w="8506894" h="933724" fill="none" stroke="0" extrusionOk="0">
                  <a:moveTo>
                    <a:pt x="0" y="262338"/>
                  </a:moveTo>
                  <a:cubicBezTo>
                    <a:pt x="-2806" y="90393"/>
                    <a:pt x="217917" y="-490"/>
                    <a:pt x="465546" y="0"/>
                  </a:cubicBezTo>
                  <a:cubicBezTo>
                    <a:pt x="632373" y="-10755"/>
                    <a:pt x="922906" y="-1133"/>
                    <a:pt x="1078497" y="0"/>
                  </a:cubicBezTo>
                  <a:cubicBezTo>
                    <a:pt x="1149424" y="-20849"/>
                    <a:pt x="1476783" y="21367"/>
                    <a:pt x="1767206" y="0"/>
                  </a:cubicBezTo>
                  <a:cubicBezTo>
                    <a:pt x="1993736" y="49097"/>
                    <a:pt x="2224567" y="-14380"/>
                    <a:pt x="2531673" y="0"/>
                  </a:cubicBezTo>
                  <a:cubicBezTo>
                    <a:pt x="2892732" y="-9205"/>
                    <a:pt x="2885324" y="-10775"/>
                    <a:pt x="2993109" y="0"/>
                  </a:cubicBezTo>
                  <a:cubicBezTo>
                    <a:pt x="3131348" y="56474"/>
                    <a:pt x="3294861" y="33210"/>
                    <a:pt x="3530301" y="0"/>
                  </a:cubicBezTo>
                  <a:cubicBezTo>
                    <a:pt x="3803767" y="-14774"/>
                    <a:pt x="3876949" y="11501"/>
                    <a:pt x="4143253" y="0"/>
                  </a:cubicBezTo>
                  <a:cubicBezTo>
                    <a:pt x="4452434" y="-20093"/>
                    <a:pt x="4671205" y="72005"/>
                    <a:pt x="4983478" y="0"/>
                  </a:cubicBezTo>
                  <a:cubicBezTo>
                    <a:pt x="5280021" y="-2669"/>
                    <a:pt x="5278403" y="5349"/>
                    <a:pt x="5444914" y="0"/>
                  </a:cubicBezTo>
                  <a:cubicBezTo>
                    <a:pt x="5580347" y="-7634"/>
                    <a:pt x="5928219" y="15515"/>
                    <a:pt x="6133622" y="0"/>
                  </a:cubicBezTo>
                  <a:cubicBezTo>
                    <a:pt x="6330517" y="-80238"/>
                    <a:pt x="6698868" y="-44059"/>
                    <a:pt x="6973848" y="0"/>
                  </a:cubicBezTo>
                  <a:cubicBezTo>
                    <a:pt x="7268419" y="13828"/>
                    <a:pt x="7232883" y="8812"/>
                    <a:pt x="7435282" y="0"/>
                  </a:cubicBezTo>
                  <a:cubicBezTo>
                    <a:pt x="7639780" y="-51894"/>
                    <a:pt x="7838438" y="-78383"/>
                    <a:pt x="8041346" y="0"/>
                  </a:cubicBezTo>
                  <a:cubicBezTo>
                    <a:pt x="8281200" y="19484"/>
                    <a:pt x="8473250" y="165226"/>
                    <a:pt x="8506894" y="262338"/>
                  </a:cubicBezTo>
                  <a:cubicBezTo>
                    <a:pt x="8499776" y="420326"/>
                    <a:pt x="8501867" y="506553"/>
                    <a:pt x="8506894" y="671385"/>
                  </a:cubicBezTo>
                  <a:cubicBezTo>
                    <a:pt x="8482785" y="840459"/>
                    <a:pt x="8328628" y="961982"/>
                    <a:pt x="8041346" y="933724"/>
                  </a:cubicBezTo>
                  <a:cubicBezTo>
                    <a:pt x="7662143" y="901356"/>
                    <a:pt x="7486879" y="918708"/>
                    <a:pt x="7276879" y="933724"/>
                  </a:cubicBezTo>
                  <a:cubicBezTo>
                    <a:pt x="7023884" y="994319"/>
                    <a:pt x="6819626" y="897010"/>
                    <a:pt x="6663928" y="933724"/>
                  </a:cubicBezTo>
                  <a:cubicBezTo>
                    <a:pt x="6488203" y="935331"/>
                    <a:pt x="6408803" y="921010"/>
                    <a:pt x="6202493" y="933724"/>
                  </a:cubicBezTo>
                  <a:cubicBezTo>
                    <a:pt x="5998023" y="910308"/>
                    <a:pt x="5762780" y="948776"/>
                    <a:pt x="5665300" y="933724"/>
                  </a:cubicBezTo>
                  <a:cubicBezTo>
                    <a:pt x="5565519" y="958753"/>
                    <a:pt x="5144893" y="909648"/>
                    <a:pt x="4976591" y="933724"/>
                  </a:cubicBezTo>
                  <a:cubicBezTo>
                    <a:pt x="4816588" y="962375"/>
                    <a:pt x="4682576" y="944283"/>
                    <a:pt x="4439398" y="933724"/>
                  </a:cubicBezTo>
                  <a:cubicBezTo>
                    <a:pt x="4181792" y="990993"/>
                    <a:pt x="3984283" y="913505"/>
                    <a:pt x="3599173" y="933724"/>
                  </a:cubicBezTo>
                  <a:cubicBezTo>
                    <a:pt x="3186911" y="947026"/>
                    <a:pt x="3177701" y="925499"/>
                    <a:pt x="3061979" y="933724"/>
                  </a:cubicBezTo>
                  <a:cubicBezTo>
                    <a:pt x="2961682" y="932514"/>
                    <a:pt x="2639003" y="958192"/>
                    <a:pt x="2449029" y="933724"/>
                  </a:cubicBezTo>
                  <a:cubicBezTo>
                    <a:pt x="2209533" y="947062"/>
                    <a:pt x="1997015" y="935161"/>
                    <a:pt x="1760319" y="933724"/>
                  </a:cubicBezTo>
                  <a:cubicBezTo>
                    <a:pt x="1554404" y="899864"/>
                    <a:pt x="765514" y="899642"/>
                    <a:pt x="465546" y="933724"/>
                  </a:cubicBezTo>
                  <a:cubicBezTo>
                    <a:pt x="287845" y="944144"/>
                    <a:pt x="51011" y="796209"/>
                    <a:pt x="0" y="671385"/>
                  </a:cubicBezTo>
                  <a:cubicBezTo>
                    <a:pt x="-4269" y="489268"/>
                    <a:pt x="-9396" y="439903"/>
                    <a:pt x="0" y="262338"/>
                  </a:cubicBezTo>
                  <a:close/>
                </a:path>
                <a:path w="8506894" h="933724" fill="none" stroke="0" extrusionOk="0">
                  <a:moveTo>
                    <a:pt x="0" y="262338"/>
                  </a:moveTo>
                  <a:cubicBezTo>
                    <a:pt x="24036" y="79447"/>
                    <a:pt x="208528" y="5148"/>
                    <a:pt x="465546" y="0"/>
                  </a:cubicBezTo>
                  <a:cubicBezTo>
                    <a:pt x="624199" y="3505"/>
                    <a:pt x="935219" y="2874"/>
                    <a:pt x="1078497" y="0"/>
                  </a:cubicBezTo>
                  <a:cubicBezTo>
                    <a:pt x="1159010" y="4140"/>
                    <a:pt x="1480881" y="-33672"/>
                    <a:pt x="1767206" y="0"/>
                  </a:cubicBezTo>
                  <a:cubicBezTo>
                    <a:pt x="1991934" y="-46452"/>
                    <a:pt x="2193086" y="-18712"/>
                    <a:pt x="2531673" y="0"/>
                  </a:cubicBezTo>
                  <a:cubicBezTo>
                    <a:pt x="2894739" y="-12586"/>
                    <a:pt x="2880643" y="-8933"/>
                    <a:pt x="2993109" y="0"/>
                  </a:cubicBezTo>
                  <a:cubicBezTo>
                    <a:pt x="3122535" y="31562"/>
                    <a:pt x="3276006" y="30883"/>
                    <a:pt x="3530301" y="0"/>
                  </a:cubicBezTo>
                  <a:cubicBezTo>
                    <a:pt x="3792539" y="-5758"/>
                    <a:pt x="3861809" y="15975"/>
                    <a:pt x="4143253" y="0"/>
                  </a:cubicBezTo>
                  <a:cubicBezTo>
                    <a:pt x="4499918" y="8991"/>
                    <a:pt x="4661302" y="-42284"/>
                    <a:pt x="4983478" y="0"/>
                  </a:cubicBezTo>
                  <a:cubicBezTo>
                    <a:pt x="5277985" y="-2170"/>
                    <a:pt x="5278599" y="5237"/>
                    <a:pt x="5444914" y="0"/>
                  </a:cubicBezTo>
                  <a:cubicBezTo>
                    <a:pt x="5612490" y="-29702"/>
                    <a:pt x="5965270" y="51172"/>
                    <a:pt x="6133622" y="0"/>
                  </a:cubicBezTo>
                  <a:cubicBezTo>
                    <a:pt x="6251651" y="-29915"/>
                    <a:pt x="6689589" y="-2805"/>
                    <a:pt x="6973848" y="0"/>
                  </a:cubicBezTo>
                  <a:cubicBezTo>
                    <a:pt x="7257516" y="7773"/>
                    <a:pt x="7221538" y="11482"/>
                    <a:pt x="7435282" y="0"/>
                  </a:cubicBezTo>
                  <a:cubicBezTo>
                    <a:pt x="7636934" y="-30390"/>
                    <a:pt x="7802267" y="-8952"/>
                    <a:pt x="8041346" y="0"/>
                  </a:cubicBezTo>
                  <a:cubicBezTo>
                    <a:pt x="8279778" y="22830"/>
                    <a:pt x="8492884" y="150505"/>
                    <a:pt x="8506894" y="262338"/>
                  </a:cubicBezTo>
                  <a:cubicBezTo>
                    <a:pt x="8487546" y="423599"/>
                    <a:pt x="8517084" y="476574"/>
                    <a:pt x="8506894" y="671385"/>
                  </a:cubicBezTo>
                  <a:cubicBezTo>
                    <a:pt x="8456123" y="818146"/>
                    <a:pt x="8308846" y="999144"/>
                    <a:pt x="8041346" y="933724"/>
                  </a:cubicBezTo>
                  <a:cubicBezTo>
                    <a:pt x="7694913" y="936075"/>
                    <a:pt x="7454664" y="884456"/>
                    <a:pt x="7276879" y="933724"/>
                  </a:cubicBezTo>
                  <a:cubicBezTo>
                    <a:pt x="7063346" y="938157"/>
                    <a:pt x="6882940" y="910950"/>
                    <a:pt x="6663928" y="933724"/>
                  </a:cubicBezTo>
                  <a:cubicBezTo>
                    <a:pt x="6500375" y="914386"/>
                    <a:pt x="6401835" y="920846"/>
                    <a:pt x="6202493" y="933724"/>
                  </a:cubicBezTo>
                  <a:cubicBezTo>
                    <a:pt x="6006256" y="915115"/>
                    <a:pt x="5794057" y="925722"/>
                    <a:pt x="5665300" y="933724"/>
                  </a:cubicBezTo>
                  <a:cubicBezTo>
                    <a:pt x="5573282" y="967157"/>
                    <a:pt x="5185820" y="909753"/>
                    <a:pt x="4976591" y="933724"/>
                  </a:cubicBezTo>
                  <a:cubicBezTo>
                    <a:pt x="4803192" y="973088"/>
                    <a:pt x="4704754" y="925946"/>
                    <a:pt x="4439398" y="933724"/>
                  </a:cubicBezTo>
                  <a:cubicBezTo>
                    <a:pt x="4171075" y="933990"/>
                    <a:pt x="4013710" y="880052"/>
                    <a:pt x="3599173" y="933724"/>
                  </a:cubicBezTo>
                  <a:cubicBezTo>
                    <a:pt x="3182683" y="943470"/>
                    <a:pt x="3179766" y="928588"/>
                    <a:pt x="3061979" y="933724"/>
                  </a:cubicBezTo>
                  <a:cubicBezTo>
                    <a:pt x="2963656" y="958520"/>
                    <a:pt x="2679341" y="926415"/>
                    <a:pt x="2449029" y="933724"/>
                  </a:cubicBezTo>
                  <a:cubicBezTo>
                    <a:pt x="2250305" y="967665"/>
                    <a:pt x="1990076" y="941376"/>
                    <a:pt x="1760319" y="933724"/>
                  </a:cubicBezTo>
                  <a:cubicBezTo>
                    <a:pt x="1598122" y="905461"/>
                    <a:pt x="742909" y="956527"/>
                    <a:pt x="465546" y="933724"/>
                  </a:cubicBezTo>
                  <a:cubicBezTo>
                    <a:pt x="252744" y="937257"/>
                    <a:pt x="1127" y="782611"/>
                    <a:pt x="0" y="671385"/>
                  </a:cubicBezTo>
                  <a:cubicBezTo>
                    <a:pt x="-11148" y="483483"/>
                    <a:pt x="-5283" y="425900"/>
                    <a:pt x="0" y="2623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8703" y="157607"/>
                  <a:pt x="104156" y="-15426"/>
                  <a:pt x="283910" y="0"/>
                </a:cubicBezTo>
                <a:cubicBezTo>
                  <a:pt x="526507" y="-10541"/>
                  <a:pt x="1499159" y="-177596"/>
                  <a:pt x="2235238" y="0"/>
                </a:cubicBezTo>
                <a:cubicBezTo>
                  <a:pt x="2404412" y="3767"/>
                  <a:pt x="2505374" y="115497"/>
                  <a:pt x="2519148" y="283910"/>
                </a:cubicBezTo>
                <a:cubicBezTo>
                  <a:pt x="2492802" y="534530"/>
                  <a:pt x="2483639" y="777476"/>
                  <a:pt x="2519148" y="878656"/>
                </a:cubicBezTo>
                <a:cubicBezTo>
                  <a:pt x="2544920" y="1015965"/>
                  <a:pt x="2428906" y="1122596"/>
                  <a:pt x="2235238" y="1162566"/>
                </a:cubicBezTo>
                <a:cubicBezTo>
                  <a:pt x="1426491" y="1238748"/>
                  <a:pt x="837838" y="1099575"/>
                  <a:pt x="283910" y="1162566"/>
                </a:cubicBezTo>
                <a:cubicBezTo>
                  <a:pt x="99744" y="1154983"/>
                  <a:pt x="-42524" y="1034874"/>
                  <a:pt x="0" y="878656"/>
                </a:cubicBezTo>
                <a:cubicBezTo>
                  <a:pt x="14128" y="630157"/>
                  <a:pt x="-27620" y="565185"/>
                  <a:pt x="0" y="283910"/>
                </a:cubicBezTo>
                <a:close/>
              </a:path>
              <a:path w="2519148" h="1162566" stroke="0" extrusionOk="0">
                <a:moveTo>
                  <a:pt x="0" y="283910"/>
                </a:moveTo>
                <a:cubicBezTo>
                  <a:pt x="-18390" y="102761"/>
                  <a:pt x="80090" y="15271"/>
                  <a:pt x="283910" y="0"/>
                </a:cubicBezTo>
                <a:cubicBezTo>
                  <a:pt x="1094751" y="-145600"/>
                  <a:pt x="1458106" y="126873"/>
                  <a:pt x="2235238" y="0"/>
                </a:cubicBezTo>
                <a:cubicBezTo>
                  <a:pt x="2391018" y="-31612"/>
                  <a:pt x="2497141" y="125864"/>
                  <a:pt x="2519148" y="283910"/>
                </a:cubicBezTo>
                <a:cubicBezTo>
                  <a:pt x="2509614" y="504450"/>
                  <a:pt x="2507353" y="617464"/>
                  <a:pt x="2519148" y="878656"/>
                </a:cubicBezTo>
                <a:cubicBezTo>
                  <a:pt x="2525675" y="1019610"/>
                  <a:pt x="2388943" y="1145635"/>
                  <a:pt x="2235238" y="1162566"/>
                </a:cubicBezTo>
                <a:cubicBezTo>
                  <a:pt x="1653269" y="1107515"/>
                  <a:pt x="1128542" y="1241600"/>
                  <a:pt x="283910" y="1162566"/>
                </a:cubicBezTo>
                <a:cubicBezTo>
                  <a:pt x="122606" y="1171014"/>
                  <a:pt x="-9273" y="1047001"/>
                  <a:pt x="0" y="878656"/>
                </a:cubicBezTo>
                <a:cubicBezTo>
                  <a:pt x="17344" y="738506"/>
                  <a:pt x="-38357" y="411089"/>
                  <a:pt x="0" y="283910"/>
                </a:cubicBezTo>
                <a:close/>
              </a:path>
              <a:path w="2519148" h="1162566" fill="none" stroke="0" extrusionOk="0">
                <a:moveTo>
                  <a:pt x="0" y="283910"/>
                </a:moveTo>
                <a:cubicBezTo>
                  <a:pt x="-13575" y="129861"/>
                  <a:pt x="102931" y="-11276"/>
                  <a:pt x="283910" y="0"/>
                </a:cubicBezTo>
                <a:cubicBezTo>
                  <a:pt x="634379" y="-20640"/>
                  <a:pt x="1631046" y="-117651"/>
                  <a:pt x="2235238" y="0"/>
                </a:cubicBezTo>
                <a:cubicBezTo>
                  <a:pt x="2392758" y="-939"/>
                  <a:pt x="2487515" y="103459"/>
                  <a:pt x="2519148" y="283910"/>
                </a:cubicBezTo>
                <a:cubicBezTo>
                  <a:pt x="2504422" y="546923"/>
                  <a:pt x="2496323" y="745258"/>
                  <a:pt x="2519148" y="878656"/>
                </a:cubicBezTo>
                <a:cubicBezTo>
                  <a:pt x="2526913" y="1028551"/>
                  <a:pt x="2403809" y="1139619"/>
                  <a:pt x="2235238" y="1162566"/>
                </a:cubicBezTo>
                <a:cubicBezTo>
                  <a:pt x="1475975" y="1345298"/>
                  <a:pt x="778574" y="1103517"/>
                  <a:pt x="283910" y="1162566"/>
                </a:cubicBezTo>
                <a:cubicBezTo>
                  <a:pt x="107880" y="1158836"/>
                  <a:pt x="-23708" y="1045665"/>
                  <a:pt x="0" y="878656"/>
                </a:cubicBezTo>
                <a:cubicBezTo>
                  <a:pt x="12845" y="646605"/>
                  <a:pt x="-33398" y="565338"/>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ền kinh tế ảnh hưởng nặng bởi dịch Covid-19 nhưng người trồng đào cảnh ở xã Đặng Cương vẫn thắng lớn. Ảnh: Trung Kiên.">
            <a:extLst>
              <a:ext uri="{FF2B5EF4-FFF2-40B4-BE49-F238E27FC236}">
                <a16:creationId xmlns:a16="http://schemas.microsoft.com/office/drawing/2014/main" id="{E0EDC449-FD6F-4EE6-BB08-77F0ECE33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01" y="142432"/>
            <a:ext cx="5902399" cy="5322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D989F8-9168-49DC-9308-B7E33B7B0C9F}"/>
              </a:ext>
            </a:extLst>
          </p:cNvPr>
          <p:cNvSpPr txBox="1"/>
          <p:nvPr/>
        </p:nvSpPr>
        <p:spPr>
          <a:xfrm>
            <a:off x="1616149" y="5794745"/>
            <a:ext cx="10047767" cy="584775"/>
          </a:xfrm>
          <a:prstGeom prst="rect">
            <a:avLst/>
          </a:prstGeom>
          <a:noFill/>
        </p:spPr>
        <p:txBody>
          <a:bodyPr wrap="square" rtlCol="0">
            <a:spAutoFit/>
          </a:bodyPr>
          <a:lstStyle/>
          <a:p>
            <a:r>
              <a:rPr lang="vi-VN" sz="3200">
                <a:latin typeface="+mj-lt"/>
              </a:rPr>
              <a:t>Làng nghề trồng cây cảnh – Đặng Cương – An Dương</a:t>
            </a:r>
            <a:endParaRPr lang="en-US" sz="3200" dirty="0">
              <a:latin typeface="+mj-lt"/>
            </a:endParaRPr>
          </a:p>
        </p:txBody>
      </p:sp>
      <p:pic>
        <p:nvPicPr>
          <p:cNvPr id="3" name="Picture 2">
            <a:extLst>
              <a:ext uri="{FF2B5EF4-FFF2-40B4-BE49-F238E27FC236}">
                <a16:creationId xmlns:a16="http://schemas.microsoft.com/office/drawing/2014/main" id="{B2863867-5889-49AE-A9B5-F6030F992A30}"/>
              </a:ext>
            </a:extLst>
          </p:cNvPr>
          <p:cNvPicPr>
            <a:picLocks noChangeAspect="1"/>
          </p:cNvPicPr>
          <p:nvPr/>
        </p:nvPicPr>
        <p:blipFill>
          <a:blip r:embed="rId3"/>
          <a:stretch>
            <a:fillRect/>
          </a:stretch>
        </p:blipFill>
        <p:spPr>
          <a:xfrm>
            <a:off x="7028121" y="96097"/>
            <a:ext cx="4731488" cy="5369037"/>
          </a:xfrm>
          <a:prstGeom prst="rect">
            <a:avLst/>
          </a:prstGeom>
        </p:spPr>
      </p:pic>
    </p:spTree>
    <p:extLst>
      <p:ext uri="{BB962C8B-B14F-4D97-AF65-F5344CB8AC3E}">
        <p14:creationId xmlns:p14="http://schemas.microsoft.com/office/powerpoint/2010/main" val="1388437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p:txBody>
          <a:bodyPr/>
          <a:lstStyle/>
          <a:p>
            <a:pPr eaLnBrk="1" hangingPunct="1"/>
            <a:br>
              <a:rPr lang="en-US" dirty="0"/>
            </a:br>
            <a:endParaRPr lang="en-US" dirty="0"/>
          </a:p>
        </p:txBody>
      </p:sp>
      <p:grpSp>
        <p:nvGrpSpPr>
          <p:cNvPr id="29699" name="Group 3"/>
          <p:cNvGrpSpPr>
            <a:grpSpLocks/>
          </p:cNvGrpSpPr>
          <p:nvPr/>
        </p:nvGrpSpPr>
        <p:grpSpPr bwMode="auto">
          <a:xfrm>
            <a:off x="0" y="0"/>
            <a:ext cx="12192000" cy="6948488"/>
            <a:chOff x="0" y="0"/>
            <a:chExt cx="5760" cy="4377"/>
          </a:xfrm>
        </p:grpSpPr>
        <p:pic>
          <p:nvPicPr>
            <p:cNvPr id="29702" name="Picture 4"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6"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7"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8"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9"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0"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1"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0" name="Text Box 15"/>
          <p:cNvSpPr txBox="1">
            <a:spLocks noChangeArrowheads="1"/>
          </p:cNvSpPr>
          <p:nvPr/>
        </p:nvSpPr>
        <p:spPr bwMode="auto">
          <a:xfrm>
            <a:off x="1318437" y="1169779"/>
            <a:ext cx="9922529" cy="2677656"/>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800" b="1" dirty="0">
                <a:solidFill>
                  <a:srgbClr val="CC0000"/>
                </a:solidFill>
              </a:rPr>
              <a:t>   </a:t>
            </a:r>
          </a:p>
          <a:p>
            <a:pPr algn="ctr" eaLnBrk="1" hangingPunct="1">
              <a:spcBef>
                <a:spcPct val="50000"/>
              </a:spcBef>
            </a:pPr>
            <a:r>
              <a:rPr lang="en-US" sz="4000" b="1" dirty="0">
                <a:solidFill>
                  <a:srgbClr val="CC0000"/>
                </a:solidFill>
              </a:rPr>
              <a:t>Xin </a:t>
            </a:r>
            <a:r>
              <a:rPr lang="en-US" sz="4000" b="1" dirty="0" err="1">
                <a:solidFill>
                  <a:srgbClr val="CC0000"/>
                </a:solidFill>
              </a:rPr>
              <a:t>chân</a:t>
            </a:r>
            <a:r>
              <a:rPr lang="en-US" sz="4000" b="1" dirty="0">
                <a:solidFill>
                  <a:srgbClr val="CC0000"/>
                </a:solidFill>
              </a:rPr>
              <a:t> </a:t>
            </a:r>
            <a:r>
              <a:rPr lang="en-US" sz="4000" b="1" dirty="0" err="1">
                <a:solidFill>
                  <a:srgbClr val="CC0000"/>
                </a:solidFill>
              </a:rPr>
              <a:t>thành</a:t>
            </a:r>
            <a:r>
              <a:rPr lang="en-US" sz="4000" b="1" dirty="0">
                <a:solidFill>
                  <a:srgbClr val="CC0000"/>
                </a:solidFill>
              </a:rPr>
              <a:t> </a:t>
            </a:r>
            <a:r>
              <a:rPr lang="en-US" sz="4000" b="1" dirty="0" err="1">
                <a:solidFill>
                  <a:srgbClr val="CC0000"/>
                </a:solidFill>
              </a:rPr>
              <a:t>cảm</a:t>
            </a:r>
            <a:r>
              <a:rPr lang="en-US" sz="4000" b="1" dirty="0">
                <a:solidFill>
                  <a:srgbClr val="CC0000"/>
                </a:solidFill>
              </a:rPr>
              <a:t> </a:t>
            </a:r>
            <a:r>
              <a:rPr lang="en-US" sz="4000" b="1" dirty="0" err="1">
                <a:solidFill>
                  <a:srgbClr val="CC0000"/>
                </a:solidFill>
              </a:rPr>
              <a:t>ơn</a:t>
            </a:r>
            <a:r>
              <a:rPr lang="en-US" sz="4000" b="1" dirty="0">
                <a:solidFill>
                  <a:srgbClr val="CC0000"/>
                </a:solidFill>
              </a:rPr>
              <a:t> </a:t>
            </a:r>
          </a:p>
          <a:p>
            <a:pPr eaLnBrk="1" hangingPunct="1">
              <a:spcBef>
                <a:spcPct val="50000"/>
              </a:spcBef>
            </a:pPr>
            <a:r>
              <a:rPr lang="en-US" sz="4000" b="1" dirty="0">
                <a:solidFill>
                  <a:srgbClr val="CC0000"/>
                </a:solidFill>
              </a:rPr>
              <a:t> </a:t>
            </a:r>
            <a:r>
              <a:rPr lang="vi-VN" sz="4000" b="1" dirty="0">
                <a:solidFill>
                  <a:srgbClr val="CC0000"/>
                </a:solidFill>
              </a:rPr>
              <a:t>Các thầy cô giáo và các em học sinh</a:t>
            </a:r>
            <a:r>
              <a:rPr lang="en-US" sz="4000" b="1" dirty="0">
                <a:solidFill>
                  <a:srgbClr val="CC0000"/>
                </a:solidFill>
              </a:rPr>
              <a:t>!</a:t>
            </a:r>
          </a:p>
        </p:txBody>
      </p:sp>
      <p:pic>
        <p:nvPicPr>
          <p:cNvPr id="29701" name="Picture 16"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1525" y="4152014"/>
            <a:ext cx="26416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105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57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1838" y="275716"/>
                  <a:pt x="254835" y="48443"/>
                  <a:pt x="504718" y="0"/>
                </a:cubicBezTo>
                <a:cubicBezTo>
                  <a:pt x="1413294" y="89832"/>
                  <a:pt x="6964525" y="212414"/>
                  <a:pt x="8694438" y="0"/>
                </a:cubicBezTo>
                <a:cubicBezTo>
                  <a:pt x="8960291" y="-88767"/>
                  <a:pt x="9173278" y="218143"/>
                  <a:pt x="9199156" y="504718"/>
                </a:cubicBezTo>
                <a:cubicBezTo>
                  <a:pt x="9351389" y="1006833"/>
                  <a:pt x="9063779" y="2916332"/>
                  <a:pt x="9199156" y="3219313"/>
                </a:cubicBezTo>
                <a:cubicBezTo>
                  <a:pt x="9207512" y="3455652"/>
                  <a:pt x="8938708" y="3685380"/>
                  <a:pt x="8694438" y="3724031"/>
                </a:cubicBezTo>
                <a:cubicBezTo>
                  <a:pt x="6620869" y="3910660"/>
                  <a:pt x="3726175" y="3860363"/>
                  <a:pt x="504718" y="3724031"/>
                </a:cubicBezTo>
                <a:cubicBezTo>
                  <a:pt x="280539" y="3717862"/>
                  <a:pt x="-18048" y="3501630"/>
                  <a:pt x="0" y="3219313"/>
                </a:cubicBezTo>
                <a:cubicBezTo>
                  <a:pt x="65433" y="2032123"/>
                  <a:pt x="-22846" y="872169"/>
                  <a:pt x="0" y="504718"/>
                </a:cubicBezTo>
                <a:close/>
              </a:path>
              <a:path w="9199156" h="3724031" stroke="0" extrusionOk="0">
                <a:moveTo>
                  <a:pt x="0" y="504718"/>
                </a:moveTo>
                <a:cubicBezTo>
                  <a:pt x="17870" y="259719"/>
                  <a:pt x="240415" y="-8279"/>
                  <a:pt x="504718" y="0"/>
                </a:cubicBezTo>
                <a:cubicBezTo>
                  <a:pt x="4326581" y="-211632"/>
                  <a:pt x="6889426" y="122279"/>
                  <a:pt x="8694438" y="0"/>
                </a:cubicBezTo>
                <a:cubicBezTo>
                  <a:pt x="8914090" y="3567"/>
                  <a:pt x="9219232" y="212178"/>
                  <a:pt x="9199156" y="504718"/>
                </a:cubicBezTo>
                <a:cubicBezTo>
                  <a:pt x="9325571" y="1310980"/>
                  <a:pt x="9410312" y="2414200"/>
                  <a:pt x="9199156" y="3219313"/>
                </a:cubicBezTo>
                <a:cubicBezTo>
                  <a:pt x="9191810" y="3471070"/>
                  <a:pt x="8893862" y="3694577"/>
                  <a:pt x="8694438" y="3724031"/>
                </a:cubicBezTo>
                <a:cubicBezTo>
                  <a:pt x="4927451" y="3497382"/>
                  <a:pt x="4054627" y="3915710"/>
                  <a:pt x="504718" y="3724031"/>
                </a:cubicBezTo>
                <a:cubicBezTo>
                  <a:pt x="206958" y="3759794"/>
                  <a:pt x="-38405" y="3476196"/>
                  <a:pt x="0" y="3219313"/>
                </a:cubicBezTo>
                <a:cubicBezTo>
                  <a:pt x="42370" y="2014661"/>
                  <a:pt x="64544" y="1254962"/>
                  <a:pt x="0" y="504718"/>
                </a:cubicBezTo>
                <a:close/>
              </a:path>
              <a:path w="9199156" h="3724031" fill="none" stroke="0" extrusionOk="0">
                <a:moveTo>
                  <a:pt x="0" y="504718"/>
                </a:moveTo>
                <a:cubicBezTo>
                  <a:pt x="28363" y="260331"/>
                  <a:pt x="257762" y="57692"/>
                  <a:pt x="504718" y="0"/>
                </a:cubicBezTo>
                <a:cubicBezTo>
                  <a:pt x="1911153" y="209858"/>
                  <a:pt x="6775556" y="203995"/>
                  <a:pt x="8694438" y="0"/>
                </a:cubicBezTo>
                <a:cubicBezTo>
                  <a:pt x="8930164" y="-67662"/>
                  <a:pt x="9197023" y="197193"/>
                  <a:pt x="9199156" y="504718"/>
                </a:cubicBezTo>
                <a:cubicBezTo>
                  <a:pt x="9312905" y="961526"/>
                  <a:pt x="9135941" y="2829194"/>
                  <a:pt x="9199156" y="3219313"/>
                </a:cubicBezTo>
                <a:cubicBezTo>
                  <a:pt x="9178174" y="3479514"/>
                  <a:pt x="8912639" y="3688090"/>
                  <a:pt x="8694438" y="3724031"/>
                </a:cubicBezTo>
                <a:cubicBezTo>
                  <a:pt x="6104506" y="3441446"/>
                  <a:pt x="3276261" y="3869173"/>
                  <a:pt x="504718" y="3724031"/>
                </a:cubicBezTo>
                <a:cubicBezTo>
                  <a:pt x="237402" y="3711278"/>
                  <a:pt x="-19921" y="3492834"/>
                  <a:pt x="0" y="3219313"/>
                </a:cubicBezTo>
                <a:cubicBezTo>
                  <a:pt x="46293" y="2074308"/>
                  <a:pt x="-27776" y="943678"/>
                  <a:pt x="0" y="5047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rcRect l="3179" t="1895" r="-391" b="49398"/>
          <a:stretch/>
        </p:blipFill>
        <p:spPr>
          <a:xfrm>
            <a:off x="0" y="407085"/>
            <a:ext cx="8326877" cy="1499536"/>
          </a:xfrm>
          <a:prstGeom prst="rect">
            <a:avLst/>
          </a:prstGeom>
        </p:spPr>
      </p:pic>
      <p:sp>
        <p:nvSpPr>
          <p:cNvPr id="2" name="TextBox 1">
            <a:extLst>
              <a:ext uri="{FF2B5EF4-FFF2-40B4-BE49-F238E27FC236}">
                <a16:creationId xmlns:a16="http://schemas.microsoft.com/office/drawing/2014/main" id="{D87E92FE-DBF6-27A3-001D-466FE6E3C52A}"/>
              </a:ext>
            </a:extLst>
          </p:cNvPr>
          <p:cNvSpPr txBox="1"/>
          <p:nvPr/>
        </p:nvSpPr>
        <p:spPr>
          <a:xfrm>
            <a:off x="3519376" y="2448881"/>
            <a:ext cx="8528666" cy="3693319"/>
          </a:xfrm>
          <a:prstGeom prst="rect">
            <a:avLst/>
          </a:prstGeom>
          <a:solidFill>
            <a:srgbClr val="FBE8D7"/>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lnSpc>
                <a:spcPct val="150000"/>
              </a:lnSpc>
            </a:pPr>
            <a:r>
              <a:rPr lang="vi-VN" sz="3600" dirty="0">
                <a:ln w="0"/>
                <a:solidFill>
                  <a:srgbClr val="FF0000"/>
                </a:solidFill>
                <a:effectLst>
                  <a:innerShdw blurRad="63500" dist="50800" dir="16200000">
                    <a:prstClr val="black">
                      <a:alpha val="50000"/>
                    </a:prstClr>
                  </a:innerShdw>
                </a:effectLst>
                <a:latin typeface="+mj-lt"/>
              </a:rPr>
              <a:t>THẢO LUẬN NHÓM 4 (3’)</a:t>
            </a:r>
          </a:p>
          <a:p>
            <a:pPr algn="just"/>
            <a:r>
              <a:rPr lang="vi-VN" sz="3600" dirty="0">
                <a:ln w="0"/>
                <a:effectLst>
                  <a:innerShdw blurRad="63500" dist="50800" dir="16200000">
                    <a:prstClr val="black">
                      <a:alpha val="50000"/>
                    </a:prstClr>
                  </a:innerShdw>
                </a:effectLst>
                <a:latin typeface="+mj-lt"/>
              </a:rPr>
              <a:t>- Việc 1: + Tìm câu khó, tiếng, từ khó đọc.</a:t>
            </a:r>
          </a:p>
          <a:p>
            <a:pPr algn="just"/>
            <a:r>
              <a:rPr lang="vi-VN" sz="3600" dirty="0">
                <a:ln w="0"/>
                <a:effectLst>
                  <a:innerShdw blurRad="63500" dist="50800" dir="16200000">
                    <a:prstClr val="black">
                      <a:alpha val="50000"/>
                    </a:prstClr>
                  </a:innerShdw>
                </a:effectLst>
                <a:latin typeface="+mj-lt"/>
              </a:rPr>
              <a:t>               + Câu dài, cách ngắt câu dài.</a:t>
            </a:r>
          </a:p>
          <a:p>
            <a:pPr marL="342900" indent="-342900" algn="just">
              <a:buFontTx/>
              <a:buChar char="-"/>
            </a:pPr>
            <a:r>
              <a:rPr lang="vi-VN" sz="3600" dirty="0">
                <a:ln w="0"/>
                <a:effectLst>
                  <a:innerShdw blurRad="63500" dist="50800" dir="16200000">
                    <a:prstClr val="black">
                      <a:alpha val="50000"/>
                    </a:prstClr>
                  </a:innerShdw>
                </a:effectLst>
                <a:latin typeface="+mj-lt"/>
              </a:rPr>
              <a:t>Việc 2: Từ cần giải nghĩa.</a:t>
            </a:r>
          </a:p>
          <a:p>
            <a:pPr marL="342900" indent="-342900" algn="just">
              <a:buFontTx/>
              <a:buChar char="-"/>
            </a:pPr>
            <a:r>
              <a:rPr lang="vi-VN" sz="3600" dirty="0">
                <a:ln w="0"/>
                <a:effectLst>
                  <a:innerShdw blurRad="63500" dist="50800" dir="16200000">
                    <a:prstClr val="black">
                      <a:alpha val="50000"/>
                    </a:prstClr>
                  </a:innerShdw>
                </a:effectLst>
                <a:latin typeface="+mj-lt"/>
              </a:rPr>
              <a:t>Việc 3: Cách đọc đoạn và đọc cho nhau nghe trong nhóm 4.</a:t>
            </a:r>
          </a:p>
        </p:txBody>
      </p:sp>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03582" y="227599"/>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1204931" y="2422754"/>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1407089" y="360150"/>
            <a:ext cx="9778832" cy="1140051"/>
          </a:xfrm>
          <a:prstGeom prst="rect">
            <a:avLst/>
          </a:prstGeom>
        </p:spPr>
      </p:pic>
      <p:sp>
        <p:nvSpPr>
          <p:cNvPr id="5" name="TextBox 4">
            <a:extLst>
              <a:ext uri="{FF2B5EF4-FFF2-40B4-BE49-F238E27FC236}">
                <a16:creationId xmlns:a16="http://schemas.microsoft.com/office/drawing/2014/main" id="{E690ABD4-A7FF-06DC-9E87-0E202DEB5E5E}"/>
              </a:ext>
            </a:extLst>
          </p:cNvPr>
          <p:cNvSpPr txBox="1"/>
          <p:nvPr/>
        </p:nvSpPr>
        <p:spPr>
          <a:xfrm>
            <a:off x="1555123" y="1484608"/>
            <a:ext cx="2393879" cy="646331"/>
          </a:xfrm>
          <a:prstGeom prst="rect">
            <a:avLst/>
          </a:prstGeom>
          <a:noFill/>
        </p:spPr>
        <p:txBody>
          <a:bodyPr wrap="square" rtlCol="0">
            <a:spAutoFit/>
          </a:bodyPr>
          <a:lstStyle/>
          <a:p>
            <a:r>
              <a:rPr lang="vi-VN" sz="3600" b="1" dirty="0">
                <a:latin typeface="+mj-lt"/>
              </a:rPr>
              <a:t>ĐOẠN 1:</a:t>
            </a:r>
          </a:p>
        </p:txBody>
      </p:sp>
      <p:cxnSp>
        <p:nvCxnSpPr>
          <p:cNvPr id="8" name="Straight Connector 7">
            <a:extLst>
              <a:ext uri="{FF2B5EF4-FFF2-40B4-BE49-F238E27FC236}">
                <a16:creationId xmlns:a16="http://schemas.microsoft.com/office/drawing/2014/main" id="{5BF76B33-CD3D-4082-8E6E-6456057D5E31}"/>
              </a:ext>
            </a:extLst>
          </p:cNvPr>
          <p:cNvCxnSpPr/>
          <p:nvPr/>
        </p:nvCxnSpPr>
        <p:spPr>
          <a:xfrm>
            <a:off x="4933507" y="3572538"/>
            <a:ext cx="108806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7FAAFF23-A0A7-4FEF-81CA-235432AE38BF}"/>
              </a:ext>
            </a:extLst>
          </p:cNvPr>
          <p:cNvCxnSpPr/>
          <p:nvPr/>
        </p:nvCxnSpPr>
        <p:spPr>
          <a:xfrm>
            <a:off x="7754680" y="3572539"/>
            <a:ext cx="108806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791BF942-7452-481B-907D-4110282E7037}"/>
              </a:ext>
            </a:extLst>
          </p:cNvPr>
          <p:cNvCxnSpPr/>
          <p:nvPr/>
        </p:nvCxnSpPr>
        <p:spPr>
          <a:xfrm>
            <a:off x="2128285" y="4022650"/>
            <a:ext cx="108806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663</Words>
  <Application>Microsoft Office PowerPoint</Application>
  <PresentationFormat>Widescreen</PresentationFormat>
  <Paragraphs>62</Paragraphs>
  <Slides>31</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等线</vt:lpstr>
      <vt:lpstr>Arial</vt:lpstr>
      <vt:lpstr>Calibri</vt:lpstr>
      <vt:lpstr>Cambria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Administrator</cp:lastModifiedBy>
  <cp:revision>126</cp:revision>
  <dcterms:created xsi:type="dcterms:W3CDTF">2019-04-23T14:05:41Z</dcterms:created>
  <dcterms:modified xsi:type="dcterms:W3CDTF">2025-04-20T06:53:23Z</dcterms:modified>
</cp:coreProperties>
</file>