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9" r:id="rId2"/>
    <p:sldMasterId id="2147483711" r:id="rId3"/>
    <p:sldMasterId id="2147483723" r:id="rId4"/>
  </p:sldMasterIdLst>
  <p:notesMasterIdLst>
    <p:notesMasterId r:id="rId31"/>
  </p:notesMasterIdLst>
  <p:sldIdLst>
    <p:sldId id="296" r:id="rId5"/>
    <p:sldId id="386" r:id="rId6"/>
    <p:sldId id="331" r:id="rId7"/>
    <p:sldId id="434" r:id="rId8"/>
    <p:sldId id="256" r:id="rId9"/>
    <p:sldId id="446" r:id="rId10"/>
    <p:sldId id="444" r:id="rId11"/>
    <p:sldId id="391" r:id="rId12"/>
    <p:sldId id="447" r:id="rId13"/>
    <p:sldId id="260" r:id="rId14"/>
    <p:sldId id="449" r:id="rId15"/>
    <p:sldId id="402" r:id="rId16"/>
    <p:sldId id="450" r:id="rId17"/>
    <p:sldId id="278" r:id="rId18"/>
    <p:sldId id="451" r:id="rId19"/>
    <p:sldId id="453" r:id="rId20"/>
    <p:sldId id="302" r:id="rId21"/>
    <p:sldId id="452" r:id="rId22"/>
    <p:sldId id="454" r:id="rId23"/>
    <p:sldId id="455" r:id="rId24"/>
    <p:sldId id="456" r:id="rId25"/>
    <p:sldId id="286" r:id="rId26"/>
    <p:sldId id="287" r:id="rId27"/>
    <p:sldId id="457" r:id="rId28"/>
    <p:sldId id="458" r:id="rId29"/>
    <p:sldId id="378"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31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871"/>
    <a:srgbClr val="98DAED"/>
    <a:srgbClr val="FDC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67" autoAdjust="0"/>
    <p:restoredTop sz="94660"/>
  </p:normalViewPr>
  <p:slideViewPr>
    <p:cSldViewPr snapToGrid="0">
      <p:cViewPr varScale="1">
        <p:scale>
          <a:sx n="121" d="100"/>
          <a:sy n="121" d="100"/>
        </p:scale>
        <p:origin x="82" y="29"/>
      </p:cViewPr>
      <p:guideLst>
        <p:guide orient="horz" pos="310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1F5907B-A2FE-4B2E-BE1B-1352F792939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26286F-EF51-44E9-8C01-C77546A3A96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3789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1F1600-B42F-4B42-AFC8-3AE02EF6261B}"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1008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0984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95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800" dirty="0">
                <a:effectLst/>
                <a:latin typeface="Times New Roman" panose="02020603050405020304" pitchFamily="18" charset="0"/>
                <a:ea typeface="Times New Roman" panose="02020603050405020304" pitchFamily="18" charset="0"/>
              </a:rPr>
              <a:t>Việc xây dựng, thiết lập mối quan hệ thân thiện với những người xung quanh là rất cần thiết bởi chúng ta không sống một mình, chúng ta sống trong một cộng đồng với rất nhiều người xung quanh. Chúng ta cùng tìm hiểu chủ đề: </a:t>
            </a:r>
            <a:r>
              <a:rPr lang="vi-VN" sz="1800" i="1" dirty="0">
                <a:effectLst/>
                <a:latin typeface="Times New Roman" panose="02020603050405020304" pitchFamily="18" charset="0"/>
                <a:ea typeface="Calibri" panose="020F0502020204030204" pitchFamily="34" charset="0"/>
              </a:rPr>
              <a:t>T</a:t>
            </a:r>
            <a:r>
              <a:rPr lang="nl-NL" sz="1800" i="1" dirty="0">
                <a:effectLst/>
                <a:latin typeface="Times New Roman" panose="02020603050405020304" pitchFamily="18" charset="0"/>
                <a:ea typeface="Calibri" panose="020F0502020204030204" pitchFamily="34" charset="0"/>
              </a:rPr>
              <a:t>hân thiện với người xung quanh</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259622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tham</a:t>
            </a:r>
            <a:r>
              <a:rPr lang="en-US" dirty="0"/>
              <a:t> </a:t>
            </a:r>
            <a:r>
              <a:rPr lang="en-US" dirty="0" err="1"/>
              <a:t>khảo</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hát</a:t>
            </a:r>
            <a:r>
              <a:rPr lang="en-US" dirty="0"/>
              <a:t> tri </a:t>
            </a:r>
            <a:r>
              <a:rPr lang="en-US" dirty="0" err="1"/>
              <a:t>ân</a:t>
            </a:r>
            <a:r>
              <a:rPr lang="en-US" dirty="0"/>
              <a:t> </a:t>
            </a:r>
            <a:r>
              <a:rPr lang="en-US" dirty="0" err="1"/>
              <a:t>thầy</a:t>
            </a:r>
            <a:r>
              <a:rPr lang="en-US" dirty="0"/>
              <a:t> </a:t>
            </a:r>
            <a:r>
              <a:rPr lang="en-US" dirty="0" err="1"/>
              <a:t>cô</a:t>
            </a:r>
            <a:r>
              <a:rPr lang="en-US" dirty="0"/>
              <a:t> </a:t>
            </a:r>
            <a:r>
              <a:rPr lang="en-US" dirty="0" err="1"/>
              <a:t>như</a:t>
            </a:r>
            <a:r>
              <a:rPr lang="en-US" dirty="0"/>
              <a:t> </a:t>
            </a:r>
            <a:r>
              <a:rPr lang="en-US" dirty="0" err="1"/>
              <a:t>các</a:t>
            </a:r>
            <a:r>
              <a:rPr lang="en-US" dirty="0"/>
              <a:t> slide </a:t>
            </a:r>
            <a:r>
              <a:rPr lang="en-US" dirty="0" err="1"/>
              <a:t>sau</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24404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673351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26970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6">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CUSTOM_4">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8">
            <a:hlinkClick r:id="" action="ppaction://noaction"/>
          </p:cNvPr>
          <p:cNvSpPr txBox="1">
            <a:spLocks noGrp="1"/>
          </p:cNvSpPr>
          <p:nvPr>
            <p:ph type="title" idx="2"/>
          </p:nvPr>
        </p:nvSpPr>
        <p:spPr>
          <a:xfrm>
            <a:off x="72090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5" name="Google Shape;75;p18">
            <a:hlinkClick r:id="" action="ppaction://noaction"/>
          </p:cNvPr>
          <p:cNvSpPr txBox="1">
            <a:spLocks noGrp="1"/>
          </p:cNvSpPr>
          <p:nvPr>
            <p:ph type="title" idx="3"/>
          </p:nvPr>
        </p:nvSpPr>
        <p:spPr>
          <a:xfrm>
            <a:off x="2715175"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6" name="Google Shape;76;p18">
            <a:hlinkClick r:id="" action="ppaction://noaction"/>
          </p:cNvPr>
          <p:cNvSpPr txBox="1">
            <a:spLocks noGrp="1"/>
          </p:cNvSpPr>
          <p:nvPr>
            <p:ph type="title" idx="4"/>
          </p:nvPr>
        </p:nvSpPr>
        <p:spPr>
          <a:xfrm>
            <a:off x="470945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7" name="Google Shape;77;p18">
            <a:hlinkClick r:id="" action="ppaction://noaction"/>
          </p:cNvPr>
          <p:cNvSpPr txBox="1">
            <a:spLocks noGrp="1"/>
          </p:cNvSpPr>
          <p:nvPr>
            <p:ph type="title" idx="5"/>
          </p:nvPr>
        </p:nvSpPr>
        <p:spPr>
          <a:xfrm>
            <a:off x="6703726"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8" name="Google Shape;78;p18">
            <a:hlinkClick r:id="" action="ppaction://noaction"/>
          </p:cNvPr>
          <p:cNvSpPr txBox="1">
            <a:spLocks noGrp="1"/>
          </p:cNvSpPr>
          <p:nvPr>
            <p:ph type="subTitle" idx="1"/>
          </p:nvPr>
        </p:nvSpPr>
        <p:spPr>
          <a:xfrm>
            <a:off x="1599200" y="4008300"/>
            <a:ext cx="5956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2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1">
  <p:cSld name="CUSTOM_3">
    <p:spTree>
      <p:nvGrpSpPr>
        <p:cNvPr id="1" name="Shape 79"/>
        <p:cNvGrpSpPr/>
        <p:nvPr/>
      </p:nvGrpSpPr>
      <p:grpSpPr>
        <a:xfrm>
          <a:off x="0" y="0"/>
          <a:ext cx="0" cy="0"/>
          <a:chOff x="0" y="0"/>
          <a:chExt cx="0" cy="0"/>
        </a:xfrm>
      </p:grpSpPr>
      <p:sp>
        <p:nvSpPr>
          <p:cNvPr id="80" name="Google Shape;80;p19"/>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82" name="Google Shape;82;p19"/>
          <p:cNvGrpSpPr/>
          <p:nvPr/>
        </p:nvGrpSpPr>
        <p:grpSpPr>
          <a:xfrm>
            <a:off x="-1200" y="4422605"/>
            <a:ext cx="9144287" cy="720905"/>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9"/>
          <p:cNvSpPr txBox="1">
            <a:spLocks noGrp="1"/>
          </p:cNvSpPr>
          <p:nvPr>
            <p:ph type="title" idx="2"/>
          </p:nvPr>
        </p:nvSpPr>
        <p:spPr>
          <a:xfrm>
            <a:off x="611025" y="2335750"/>
            <a:ext cx="2609400" cy="12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4739550" y="189327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4739550" y="2632450"/>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4739550" y="337162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2">
  <p:cSld name="CUSTOM_10">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535198" y="2101300"/>
            <a:ext cx="4598100" cy="1759200"/>
          </a:xfrm>
          <a:prstGeom prst="rect">
            <a:avLst/>
          </a:prstGeom>
        </p:spPr>
        <p:txBody>
          <a:bodyPr spcFirstLastPara="1" wrap="square" lIns="91425" tIns="91425" rIns="91425" bIns="91425" anchor="t" anchorCtr="0">
            <a:noAutofit/>
          </a:bodyPr>
          <a:lstStyle>
            <a:lvl1pPr marL="457200" lvl="0" indent="-355600" rtl="0">
              <a:lnSpc>
                <a:spcPct val="100000"/>
              </a:lnSpc>
              <a:spcBef>
                <a:spcPts val="0"/>
              </a:spcBef>
              <a:spcAft>
                <a:spcPts val="0"/>
              </a:spcAft>
              <a:buSzPts val="2000"/>
              <a:buChar char="●"/>
              <a:defRPr/>
            </a:lvl1pPr>
            <a:lvl2pPr marL="914400" lvl="1" indent="-342900" algn="ctr" rtl="0">
              <a:spcBef>
                <a:spcPts val="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
        <p:nvSpPr>
          <p:cNvPr id="91" name="Google Shape;91;p20"/>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93" name="Google Shape;93;p20"/>
          <p:cNvGrpSpPr/>
          <p:nvPr/>
        </p:nvGrpSpPr>
        <p:grpSpPr>
          <a:xfrm>
            <a:off x="-1200" y="4422605"/>
            <a:ext cx="9144287" cy="720905"/>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3">
  <p:cSld name="CUSTOM_5">
    <p:spTree>
      <p:nvGrpSpPr>
        <p:cNvPr id="1" name="Shape 96"/>
        <p:cNvGrpSpPr/>
        <p:nvPr/>
      </p:nvGrpSpPr>
      <p:grpSpPr>
        <a:xfrm>
          <a:off x="0" y="0"/>
          <a:ext cx="0" cy="0"/>
          <a:chOff x="0" y="0"/>
          <a:chExt cx="0" cy="0"/>
        </a:xfrm>
      </p:grpSpPr>
      <p:sp>
        <p:nvSpPr>
          <p:cNvPr id="97" name="Google Shape;97;p21"/>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21"/>
          <p:cNvGrpSpPr/>
          <p:nvPr/>
        </p:nvGrpSpPr>
        <p:grpSpPr>
          <a:xfrm>
            <a:off x="-1200" y="4422605"/>
            <a:ext cx="9144287" cy="720905"/>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21">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grpSp>
        <p:nvGrpSpPr>
          <p:cNvPr id="20" name="Google Shape;20;p4"/>
          <p:cNvGrpSpPr/>
          <p:nvPr/>
        </p:nvGrpSpPr>
        <p:grpSpPr>
          <a:xfrm>
            <a:off x="-242443" y="313350"/>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4"/>
          <p:cNvGrpSpPr/>
          <p:nvPr/>
        </p:nvGrpSpPr>
        <p:grpSpPr>
          <a:xfrm>
            <a:off x="-1533" y="4422632"/>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1">
  <p:cSld name="CUSTOM">
    <p:spTree>
      <p:nvGrpSpPr>
        <p:cNvPr id="1" name="Shape 103"/>
        <p:cNvGrpSpPr/>
        <p:nvPr/>
      </p:nvGrpSpPr>
      <p:grpSpPr>
        <a:xfrm>
          <a:off x="0" y="0"/>
          <a:ext cx="0" cy="0"/>
          <a:chOff x="0" y="0"/>
          <a:chExt cx="0" cy="0"/>
        </a:xfrm>
      </p:grpSpPr>
      <p:sp>
        <p:nvSpPr>
          <p:cNvPr id="104" name="Google Shape;104;p22"/>
          <p:cNvSpPr/>
          <p:nvPr/>
        </p:nvSpPr>
        <p:spPr>
          <a:xfrm>
            <a:off x="-1200" y="2571750"/>
            <a:ext cx="9159900" cy="1851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22"/>
          <p:cNvGrpSpPr/>
          <p:nvPr/>
        </p:nvGrpSpPr>
        <p:grpSpPr>
          <a:xfrm>
            <a:off x="-1533" y="4422632"/>
            <a:ext cx="9150702" cy="720905"/>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2"/>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22"/>
          <p:cNvSpPr txBox="1">
            <a:spLocks noGrp="1"/>
          </p:cNvSpPr>
          <p:nvPr>
            <p:ph type="subTitle" idx="1"/>
          </p:nvPr>
        </p:nvSpPr>
        <p:spPr>
          <a:xfrm>
            <a:off x="720900" y="12953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ly Title 1">
  <p:cSld name="CUSTOM_6">
    <p:spTree>
      <p:nvGrpSpPr>
        <p:cNvPr id="1" name="Shape 110"/>
        <p:cNvGrpSpPr/>
        <p:nvPr/>
      </p:nvGrpSpPr>
      <p:grpSpPr>
        <a:xfrm>
          <a:off x="0" y="0"/>
          <a:ext cx="0" cy="0"/>
          <a:chOff x="0" y="0"/>
          <a:chExt cx="0" cy="0"/>
        </a:xfrm>
      </p:grpSpPr>
      <p:sp>
        <p:nvSpPr>
          <p:cNvPr id="111" name="Google Shape;111;p23"/>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113" name="Google Shape;113;p23"/>
          <p:cNvGrpSpPr/>
          <p:nvPr/>
        </p:nvGrpSpPr>
        <p:grpSpPr>
          <a:xfrm>
            <a:off x="-1200" y="4422605"/>
            <a:ext cx="9144287" cy="720905"/>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5">
  <p:cSld name="CUSTOM_7">
    <p:spTree>
      <p:nvGrpSpPr>
        <p:cNvPr id="1" name="Shape 123"/>
        <p:cNvGrpSpPr/>
        <p:nvPr/>
      </p:nvGrpSpPr>
      <p:grpSpPr>
        <a:xfrm>
          <a:off x="0" y="0"/>
          <a:ext cx="0" cy="0"/>
          <a:chOff x="0" y="0"/>
          <a:chExt cx="0" cy="0"/>
        </a:xfrm>
      </p:grpSpPr>
      <p:sp>
        <p:nvSpPr>
          <p:cNvPr id="124" name="Google Shape;124;p25"/>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25"/>
          <p:cNvGrpSpPr/>
          <p:nvPr/>
        </p:nvGrpSpPr>
        <p:grpSpPr>
          <a:xfrm>
            <a:off x="-1200" y="4422605"/>
            <a:ext cx="9144287" cy="720905"/>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25">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2">
  <p:cSld name="CUSTOM_1">
    <p:spTree>
      <p:nvGrpSpPr>
        <p:cNvPr id="1" name="Shape 130"/>
        <p:cNvGrpSpPr/>
        <p:nvPr/>
      </p:nvGrpSpPr>
      <p:grpSpPr>
        <a:xfrm>
          <a:off x="0" y="0"/>
          <a:ext cx="0" cy="0"/>
          <a:chOff x="0" y="0"/>
          <a:chExt cx="0" cy="0"/>
        </a:xfrm>
      </p:grpSpPr>
      <p:sp>
        <p:nvSpPr>
          <p:cNvPr id="131" name="Google Shape;131;p26"/>
          <p:cNvSpPr/>
          <p:nvPr/>
        </p:nvSpPr>
        <p:spPr>
          <a:xfrm>
            <a:off x="-1200" y="2571750"/>
            <a:ext cx="9159900" cy="1851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26"/>
          <p:cNvGrpSpPr/>
          <p:nvPr/>
        </p:nvGrpSpPr>
        <p:grpSpPr>
          <a:xfrm>
            <a:off x="-1533" y="4422632"/>
            <a:ext cx="9150702" cy="720905"/>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26"/>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6" name="Google Shape;136;p26"/>
          <p:cNvSpPr txBox="1">
            <a:spLocks noGrp="1"/>
          </p:cNvSpPr>
          <p:nvPr>
            <p:ph type="subTitle" idx="1"/>
          </p:nvPr>
        </p:nvSpPr>
        <p:spPr>
          <a:xfrm>
            <a:off x="720900" y="1300343"/>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6">
  <p:cSld name="CUSTOM_8">
    <p:spTree>
      <p:nvGrpSpPr>
        <p:cNvPr id="1" name="Shape 137"/>
        <p:cNvGrpSpPr/>
        <p:nvPr/>
      </p:nvGrpSpPr>
      <p:grpSpPr>
        <a:xfrm>
          <a:off x="0" y="0"/>
          <a:ext cx="0" cy="0"/>
          <a:chOff x="0" y="0"/>
          <a:chExt cx="0" cy="0"/>
        </a:xfrm>
      </p:grpSpPr>
      <p:sp>
        <p:nvSpPr>
          <p:cNvPr id="138" name="Google Shape;138;p27"/>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27"/>
          <p:cNvGrpSpPr/>
          <p:nvPr/>
        </p:nvGrpSpPr>
        <p:grpSpPr>
          <a:xfrm>
            <a:off x="-1200" y="4422605"/>
            <a:ext cx="9144287" cy="720905"/>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7">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7">
  <p:cSld name="CUSTOM_11_1">
    <p:spTree>
      <p:nvGrpSpPr>
        <p:cNvPr id="1" name="Shape 150"/>
        <p:cNvGrpSpPr/>
        <p:nvPr/>
      </p:nvGrpSpPr>
      <p:grpSpPr>
        <a:xfrm>
          <a:off x="0" y="0"/>
          <a:ext cx="0" cy="0"/>
          <a:chOff x="0" y="0"/>
          <a:chExt cx="0" cy="0"/>
        </a:xfrm>
      </p:grpSpPr>
      <p:sp>
        <p:nvSpPr>
          <p:cNvPr id="151" name="Google Shape;151;p29"/>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53" name="Google Shape;153;p29"/>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200" y="4422605"/>
            <a:ext cx="9144287" cy="720905"/>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8">
  <p:cSld name="CUSTOM_12">
    <p:spTree>
      <p:nvGrpSpPr>
        <p:cNvPr id="1" name="Shape 157"/>
        <p:cNvGrpSpPr/>
        <p:nvPr/>
      </p:nvGrpSpPr>
      <p:grpSpPr>
        <a:xfrm>
          <a:off x="0" y="0"/>
          <a:ext cx="0" cy="0"/>
          <a:chOff x="0" y="0"/>
          <a:chExt cx="0" cy="0"/>
        </a:xfrm>
      </p:grpSpPr>
      <p:sp>
        <p:nvSpPr>
          <p:cNvPr id="158" name="Google Shape;158;p30"/>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60" name="Google Shape;160;p30"/>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200" y="4422605"/>
            <a:ext cx="9144287" cy="720905"/>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9" userDrawn="1">
  <p:cSld name="CUSTOM_9">
    <p:spTree>
      <p:nvGrpSpPr>
        <p:cNvPr id="1" name="Shape 171"/>
        <p:cNvGrpSpPr/>
        <p:nvPr/>
      </p:nvGrpSpPr>
      <p:grpSpPr>
        <a:xfrm>
          <a:off x="0" y="0"/>
          <a:ext cx="0" cy="0"/>
          <a:chOff x="0" y="0"/>
          <a:chExt cx="0" cy="0"/>
        </a:xfrm>
      </p:grpSpPr>
      <p:grpSp>
        <p:nvGrpSpPr>
          <p:cNvPr id="173" name="Google Shape;173;p32"/>
          <p:cNvGrpSpPr/>
          <p:nvPr/>
        </p:nvGrpSpPr>
        <p:grpSpPr>
          <a:xfrm>
            <a:off x="-1200" y="4422605"/>
            <a:ext cx="9144287" cy="720905"/>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32"/>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10">
  <p:cSld name="CUSTOM_13">
    <p:spTree>
      <p:nvGrpSpPr>
        <p:cNvPr id="1" name="Shape 178"/>
        <p:cNvGrpSpPr/>
        <p:nvPr/>
      </p:nvGrpSpPr>
      <p:grpSpPr>
        <a:xfrm>
          <a:off x="0" y="0"/>
          <a:ext cx="0" cy="0"/>
          <a:chOff x="0" y="0"/>
          <a:chExt cx="0" cy="0"/>
        </a:xfrm>
      </p:grpSpPr>
      <p:grpSp>
        <p:nvGrpSpPr>
          <p:cNvPr id="179" name="Google Shape;179;p33"/>
          <p:cNvGrpSpPr/>
          <p:nvPr/>
        </p:nvGrpSpPr>
        <p:grpSpPr>
          <a:xfrm>
            <a:off x="-1200" y="4422605"/>
            <a:ext cx="9144287" cy="720905"/>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3"/>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84" name="Google Shape;184;p33"/>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ly Title 3">
  <p:cSld name="CUSTOM_15">
    <p:spTree>
      <p:nvGrpSpPr>
        <p:cNvPr id="1" name="Shape 185"/>
        <p:cNvGrpSpPr/>
        <p:nvPr/>
      </p:nvGrpSpPr>
      <p:grpSpPr>
        <a:xfrm>
          <a:off x="0" y="0"/>
          <a:ext cx="0" cy="0"/>
          <a:chOff x="0" y="0"/>
          <a:chExt cx="0" cy="0"/>
        </a:xfrm>
      </p:grpSpPr>
      <p:grpSp>
        <p:nvGrpSpPr>
          <p:cNvPr id="186" name="Google Shape;186;p34"/>
          <p:cNvGrpSpPr/>
          <p:nvPr/>
        </p:nvGrpSpPr>
        <p:grpSpPr>
          <a:xfrm>
            <a:off x="-1200" y="4422605"/>
            <a:ext cx="9144287" cy="720905"/>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34"/>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1732388" y="2578150"/>
            <a:ext cx="35703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5302688" y="2578150"/>
            <a:ext cx="32421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5" name="Google Shape;35;p5"/>
          <p:cNvSpPr/>
          <p:nvPr/>
        </p:nvSpPr>
        <p:spPr>
          <a:xfrm>
            <a:off x="7344071" y="813874"/>
            <a:ext cx="507975" cy="40535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7917911" y="363001"/>
            <a:ext cx="1551417" cy="9010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404950" y="663200"/>
            <a:ext cx="1111413" cy="64548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376676" y="362997"/>
            <a:ext cx="478781" cy="38204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rot="10800000">
            <a:off x="7700525" y="1451960"/>
            <a:ext cx="1027850" cy="59704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12">
  <p:cSld name="CUSTOM_15_1_1">
    <p:spTree>
      <p:nvGrpSpPr>
        <p:cNvPr id="1" name="Shape 200"/>
        <p:cNvGrpSpPr/>
        <p:nvPr/>
      </p:nvGrpSpPr>
      <p:grpSpPr>
        <a:xfrm>
          <a:off x="0" y="0"/>
          <a:ext cx="0" cy="0"/>
          <a:chOff x="0" y="0"/>
          <a:chExt cx="0" cy="0"/>
        </a:xfrm>
      </p:grpSpPr>
      <p:grpSp>
        <p:nvGrpSpPr>
          <p:cNvPr id="201" name="Google Shape;201;p36"/>
          <p:cNvGrpSpPr/>
          <p:nvPr/>
        </p:nvGrpSpPr>
        <p:grpSpPr>
          <a:xfrm>
            <a:off x="-1200" y="4422605"/>
            <a:ext cx="9144287" cy="720905"/>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36"/>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206" name="Google Shape;206;p36"/>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099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97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57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70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070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517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508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9303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721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675" y="366900"/>
            <a:ext cx="9145500" cy="1084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110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0681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2957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933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617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62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01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36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0873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0688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43"/>
        <p:cNvGrpSpPr/>
        <p:nvPr/>
      </p:nvGrpSpPr>
      <p:grpSpPr>
        <a:xfrm>
          <a:off x="0" y="0"/>
          <a:ext cx="0" cy="0"/>
          <a:chOff x="0" y="0"/>
          <a:chExt cx="0" cy="0"/>
        </a:xfrm>
      </p:grpSpPr>
      <p:grpSp>
        <p:nvGrpSpPr>
          <p:cNvPr id="46" name="Google Shape;46;p7"/>
          <p:cNvGrpSpPr/>
          <p:nvPr/>
        </p:nvGrpSpPr>
        <p:grpSpPr>
          <a:xfrm>
            <a:off x="-1200" y="4422605"/>
            <a:ext cx="9144287" cy="720905"/>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6956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8017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7"/>
            <a:ext cx="386834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2940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12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2647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1554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600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4740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5"/>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5"/>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268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p:txBody>
          <a:bodyPr/>
          <a:lstStyle/>
          <a:p>
            <a:fld id="{D07CF212-1485-4A33-8000-4F40C2DF6E0F}" type="datetimeFigureOut">
              <a:rPr lang="en-US" smtClean="0"/>
              <a:t>4/20/2025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29688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p:txBody>
          <a:bodyPr/>
          <a:lstStyle/>
          <a:p>
            <a:fld id="{D07CF212-1485-4A33-8000-4F40C2DF6E0F}" type="datetimeFigureOut">
              <a:rPr lang="en-US" smtClean="0"/>
              <a:t>4/20/2025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57550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p:txBody>
          <a:bodyPr/>
          <a:lstStyle/>
          <a:p>
            <a:fld id="{D07CF212-1485-4A33-8000-4F40C2DF6E0F}" type="datetimeFigureOut">
              <a:rPr lang="en-US" smtClean="0"/>
              <a:t>4/20/2025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087269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p:txBody>
          <a:bodyPr/>
          <a:lstStyle/>
          <a:p>
            <a:fld id="{D07CF212-1485-4A33-8000-4F40C2DF6E0F}" type="datetimeFigureOut">
              <a:rPr lang="en-US" smtClean="0"/>
              <a:t>4/20/2025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25364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p:txBody>
          <a:bodyPr/>
          <a:lstStyle/>
          <a:p>
            <a:fld id="{D07CF212-1485-4A33-8000-4F40C2DF6E0F}" type="datetimeFigureOut">
              <a:rPr lang="en-US" smtClean="0"/>
              <a:t>4/20/2025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95640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p:txBody>
          <a:bodyPr/>
          <a:lstStyle/>
          <a:p>
            <a:fld id="{D07CF212-1485-4A33-8000-4F40C2DF6E0F}" type="datetimeFigureOut">
              <a:rPr lang="en-US" smtClean="0"/>
              <a:t>4/20/2025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0984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p:txBody>
          <a:bodyPr/>
          <a:lstStyle/>
          <a:p>
            <a:fld id="{D07CF212-1485-4A33-8000-4F40C2DF6E0F}" type="datetimeFigureOut">
              <a:rPr lang="en-US" smtClean="0"/>
              <a:t>4/20/2025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425401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p:txBody>
          <a:bodyPr/>
          <a:lstStyle/>
          <a:p>
            <a:fld id="{D07CF212-1485-4A33-8000-4F40C2DF6E0F}" type="datetimeFigureOut">
              <a:rPr lang="en-US" smtClean="0"/>
              <a:t>4/20/2025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4655198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p:txBody>
          <a:bodyPr/>
          <a:lstStyle/>
          <a:p>
            <a:fld id="{D07CF212-1485-4A33-8000-4F40C2DF6E0F}" type="datetimeFigureOut">
              <a:rPr lang="en-US" smtClean="0"/>
              <a:t>4/20/2025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167855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p:txBody>
          <a:bodyPr/>
          <a:lstStyle/>
          <a:p>
            <a:fld id="{D07CF212-1485-4A33-8000-4F40C2DF6E0F}" type="datetimeFigureOut">
              <a:rPr lang="en-US" smtClean="0"/>
              <a:t>4/20/2025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59556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p:txBody>
          <a:bodyPr/>
          <a:lstStyle/>
          <a:p>
            <a:fld id="{D07CF212-1485-4A33-8000-4F40C2DF6E0F}" type="datetimeFigureOut">
              <a:rPr lang="en-US" smtClean="0"/>
              <a:t>4/20/2025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23586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55600">
              <a:spcBef>
                <a:spcPts val="1600"/>
              </a:spcBef>
              <a:spcAft>
                <a:spcPts val="0"/>
              </a:spcAft>
              <a:buSzPts val="2000"/>
              <a:buChar char="○"/>
              <a:defRPr/>
            </a:lvl2pPr>
            <a:lvl3pPr marL="1371600" lvl="2" indent="-355600">
              <a:spcBef>
                <a:spcPts val="1600"/>
              </a:spcBef>
              <a:spcAft>
                <a:spcPts val="0"/>
              </a:spcAft>
              <a:buSzPts val="2000"/>
              <a:buChar char="■"/>
              <a:defRPr/>
            </a:lvl3pPr>
            <a:lvl4pPr marL="1828800" lvl="3" indent="-355600">
              <a:spcBef>
                <a:spcPts val="1600"/>
              </a:spcBef>
              <a:spcAft>
                <a:spcPts val="0"/>
              </a:spcAft>
              <a:buSzPts val="2000"/>
              <a:buChar char="●"/>
              <a:defRPr/>
            </a:lvl4pPr>
            <a:lvl5pPr marL="2286000" lvl="4" indent="-355600">
              <a:spcBef>
                <a:spcPts val="1600"/>
              </a:spcBef>
              <a:spcAft>
                <a:spcPts val="0"/>
              </a:spcAft>
              <a:buSzPts val="2000"/>
              <a:buChar char="○"/>
              <a:defRPr/>
            </a:lvl5pPr>
            <a:lvl6pPr marL="2743200" lvl="5" indent="-355600">
              <a:spcBef>
                <a:spcPts val="1600"/>
              </a:spcBef>
              <a:spcAft>
                <a:spcPts val="0"/>
              </a:spcAft>
              <a:buSzPts val="2000"/>
              <a:buChar char="■"/>
              <a:defRPr/>
            </a:lvl6pPr>
            <a:lvl7pPr marL="3200400" lvl="6" indent="-355600">
              <a:spcBef>
                <a:spcPts val="1600"/>
              </a:spcBef>
              <a:spcAft>
                <a:spcPts val="0"/>
              </a:spcAft>
              <a:buSzPts val="2000"/>
              <a:buChar char="●"/>
              <a:defRPr/>
            </a:lvl7pPr>
            <a:lvl8pPr marL="3657600" lvl="7" indent="-355600">
              <a:spcBef>
                <a:spcPts val="1600"/>
              </a:spcBef>
              <a:spcAft>
                <a:spcPts val="0"/>
              </a:spcAft>
              <a:buSzPts val="2000"/>
              <a:buChar char="○"/>
              <a:defRPr/>
            </a:lvl8pPr>
            <a:lvl9pPr marL="4114800" lvl="8" indent="-355600">
              <a:spcBef>
                <a:spcPts val="1600"/>
              </a:spcBef>
              <a:spcAft>
                <a:spcPts val="1600"/>
              </a:spcAft>
              <a:buSzPts val="20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2428775" y="1958850"/>
            <a:ext cx="4286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3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1" name="Google Shape;61;p11"/>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txBox="1">
            <a:spLocks noGrp="1"/>
          </p:cNvSpPr>
          <p:nvPr>
            <p:ph type="title" idx="2"/>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63" name="Google Shape;63;p11"/>
          <p:cNvGrpSpPr/>
          <p:nvPr/>
        </p:nvGrpSpPr>
        <p:grpSpPr>
          <a:xfrm>
            <a:off x="-1200" y="4422605"/>
            <a:ext cx="9144287" cy="720905"/>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2" r:id="rId22"/>
    <p:sldLayoutId id="2147483673" r:id="rId23"/>
    <p:sldLayoutId id="2147483674" r:id="rId24"/>
    <p:sldLayoutId id="2147483676" r:id="rId25"/>
    <p:sldLayoutId id="2147483677" r:id="rId26"/>
    <p:sldLayoutId id="2147483679" r:id="rId27"/>
    <p:sldLayoutId id="2147483680" r:id="rId28"/>
    <p:sldLayoutId id="2147483681" r:id="rId29"/>
    <p:sldLayoutId id="2147483683" r:id="rId30"/>
    <p:sldLayoutId id="2147483689" r:id="rId31"/>
    <p:sldLayoutId id="2147483690" r:id="rId32"/>
    <p:sldLayoutId id="2147483691" r:id="rId33"/>
    <p:sldLayoutId id="2147483696" r:id="rId34"/>
    <p:sldLayoutId id="2147483697" r:id="rId35"/>
    <p:sldLayoutId id="2147483698"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4/20/2025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93DFCF5-A686-CD8E-0D46-2A09116524E9}"/>
              </a:ext>
            </a:extLst>
          </p:cNvPr>
          <p:cNvPicPr>
            <a:picLocks noChangeAspect="1"/>
          </p:cNvPicPr>
          <p:nvPr userDrawn="1"/>
        </p:nvPicPr>
        <p:blipFill>
          <a:blip r:embed="rId13"/>
          <a:stretch>
            <a:fillRect/>
          </a:stretch>
        </p:blipFill>
        <p:spPr>
          <a:xfrm>
            <a:off x="-1341120" y="0"/>
            <a:ext cx="1215092" cy="1215092"/>
          </a:xfrm>
          <a:prstGeom prst="rect">
            <a:avLst/>
          </a:prstGeom>
        </p:spPr>
      </p:pic>
    </p:spTree>
    <p:extLst>
      <p:ext uri="{BB962C8B-B14F-4D97-AF65-F5344CB8AC3E}">
        <p14:creationId xmlns:p14="http://schemas.microsoft.com/office/powerpoint/2010/main" val="42939245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2025/4/20</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31021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DB6CBC2-8938-1CCB-E3D1-4B0C74FF873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3B92E0-8D20-BAD4-A782-EB598233DE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4EFFD5B-238B-77F0-6DA7-B7FFEE83E4B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7CF212-1485-4A33-8000-4F40C2DF6E0F}" type="datetimeFigureOut">
              <a:rPr lang="en-US" smtClean="0"/>
              <a:t>4/20/2025</a:t>
            </a:fld>
            <a:endParaRPr lang="en-US"/>
          </a:p>
        </p:txBody>
      </p:sp>
      <p:sp>
        <p:nvSpPr>
          <p:cNvPr id="5" name="Chỗ dành sẵn cho Chân trang 4">
            <a:extLst>
              <a:ext uri="{FF2B5EF4-FFF2-40B4-BE49-F238E27FC236}">
                <a16:creationId xmlns:a16="http://schemas.microsoft.com/office/drawing/2014/main" id="{96804CA4-BB14-D509-0790-408EACACEC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1700F8D-B187-58B0-EB75-DE0370194FF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2CFA74-96E5-44F6-B524-6DD98C9EEB03}" type="slidenum">
              <a:rPr lang="en-US" smtClean="0"/>
              <a:t>‹#›</a:t>
            </a:fld>
            <a:endParaRPr lang="en-US"/>
          </a:p>
        </p:txBody>
      </p:sp>
    </p:spTree>
    <p:extLst>
      <p:ext uri="{BB962C8B-B14F-4D97-AF65-F5344CB8AC3E}">
        <p14:creationId xmlns:p14="http://schemas.microsoft.com/office/powerpoint/2010/main" val="35096689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43.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23.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9.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49.png"/><Relationship Id="rId3" Type="http://schemas.openxmlformats.org/officeDocument/2006/relationships/slideLayout" Target="../slideLayouts/slideLayout60.xml"/><Relationship Id="rId7" Type="http://schemas.openxmlformats.org/officeDocument/2006/relationships/image" Target="../media/image41.png"/><Relationship Id="rId12" Type="http://schemas.microsoft.com/office/2007/relationships/hdphoto" Target="../media/hdphoto2.wdp"/><Relationship Id="rId17" Type="http://schemas.openxmlformats.org/officeDocument/2006/relationships/image" Target="../media/image48.png"/><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image" Target="../media/image51.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45.png"/><Relationship Id="rId5" Type="http://schemas.openxmlformats.org/officeDocument/2006/relationships/image" Target="../media/image40.png"/><Relationship Id="rId15" Type="http://schemas.openxmlformats.org/officeDocument/2006/relationships/image" Target="../media/image47.png"/><Relationship Id="rId10" Type="http://schemas.openxmlformats.org/officeDocument/2006/relationships/image" Target="../media/image44.png"/><Relationship Id="rId19" Type="http://schemas.openxmlformats.org/officeDocument/2006/relationships/image" Target="../media/image50.png"/><Relationship Id="rId4" Type="http://schemas.openxmlformats.org/officeDocument/2006/relationships/image" Target="../media/image39.png"/><Relationship Id="rId9" Type="http://schemas.openxmlformats.org/officeDocument/2006/relationships/image" Target="../media/image43.pn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60.xml"/><Relationship Id="rId6" Type="http://schemas.openxmlformats.org/officeDocument/2006/relationships/image" Target="../media/image42.png"/><Relationship Id="rId11" Type="http://schemas.openxmlformats.org/officeDocument/2006/relationships/image" Target="../media/image50.png"/><Relationship Id="rId5" Type="http://schemas.openxmlformats.org/officeDocument/2006/relationships/image" Target="../media/image41.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52.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20"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13" y="31350"/>
            <a:ext cx="1051446" cy="118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991932" y="47287"/>
            <a:ext cx="1207398" cy="11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029562" y="3913790"/>
            <a:ext cx="1108490" cy="120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2867" y="3997715"/>
            <a:ext cx="1202328" cy="103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nvSpPr>
        <p:spPr>
          <a:xfrm>
            <a:off x="1661284" y="251233"/>
            <a:ext cx="6034030" cy="1099266"/>
          </a:xfrm>
          <a:prstGeom prst="rect">
            <a:avLst/>
          </a:prstGeom>
        </p:spPr>
        <p:txBody>
          <a:bodyPr vert="horz" lIns="68580" tIns="34290" rIns="68580" bIns="3429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defTabSz="342900">
              <a:spcBef>
                <a:spcPts val="0"/>
              </a:spcBef>
              <a:buClr>
                <a:srgbClr val="5B9BD5"/>
              </a:buClr>
              <a:defRPr/>
            </a:pPr>
            <a:r>
              <a:rPr lang="en-US" sz="2100" b="1" dirty="0">
                <a:solidFill>
                  <a:prstClr val="black"/>
                </a:solidFill>
                <a:latin typeface="Times New Roman" panose="02020603050405020304" pitchFamily="18" charset="0"/>
                <a:cs typeface="Times New Roman" panose="02020603050405020304" pitchFamily="18" charset="0"/>
              </a:rPr>
              <a:t>TRƯỜNG TIỂU HỌC AN HỒNG</a:t>
            </a:r>
            <a:endParaRPr lang="vi-VN" sz="2100" b="1" dirty="0">
              <a:solidFill>
                <a:prstClr val="black"/>
              </a:solidFill>
              <a:latin typeface="Times New Roman" panose="02020603050405020304" pitchFamily="18" charset="0"/>
              <a:cs typeface="Times New Roman" panose="02020603050405020304" pitchFamily="18" charset="0"/>
            </a:endParaRPr>
          </a:p>
        </p:txBody>
      </p:sp>
      <p:sp>
        <p:nvSpPr>
          <p:cNvPr id="12" name="Title 1"/>
          <p:cNvSpPr>
            <a:spLocks noGrp="1"/>
          </p:cNvSpPr>
          <p:nvPr/>
        </p:nvSpPr>
        <p:spPr>
          <a:xfrm>
            <a:off x="106299" y="3355271"/>
            <a:ext cx="9144000" cy="915258"/>
          </a:xfrm>
          <a:prstGeom prst="rect">
            <a:avLst/>
          </a:prstGeom>
        </p:spPr>
        <p:txBody>
          <a:bodyPr vert="horz" lIns="68580" tIns="34290" rIns="68580" bIns="3429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342900">
              <a:lnSpc>
                <a:spcPct val="150000"/>
              </a:lnSpc>
              <a:defRPr/>
            </a:pPr>
            <a:endParaRPr lang="vi-VN" sz="2700" b="1" dirty="0">
              <a:ln w="3175">
                <a:noFill/>
              </a:ln>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804880" y="4146619"/>
            <a:ext cx="4557252" cy="959237"/>
          </a:xfrm>
          <a:prstGeom prst="rect">
            <a:avLst/>
          </a:prstGeom>
          <a:noFill/>
        </p:spPr>
        <p:txBody>
          <a:bodyPr wrap="square" rtlCol="0">
            <a:spAutoFit/>
          </a:bodyPr>
          <a:lstStyle/>
          <a:p>
            <a:pPr defTabSz="685800">
              <a:spcBef>
                <a:spcPts val="450"/>
              </a:spcBef>
              <a:spcAft>
                <a:spcPts val="450"/>
              </a:spcAft>
              <a:defRPr/>
            </a:pPr>
            <a:r>
              <a:rPr lang="en-US" sz="2400" dirty="0" err="1">
                <a:solidFill>
                  <a:prstClr val="black"/>
                </a:solidFill>
                <a:latin typeface="Times New Roman" panose="02020603050405020304" pitchFamily="18" charset="0"/>
                <a:cs typeface="Times New Roman" pitchFamily="18" charset="0"/>
              </a:rPr>
              <a:t>Giáo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anose="02020603050405020304" pitchFamily="18" charset="0"/>
                <a:cs typeface="Times New Roman" pitchFamily="18" charset="0"/>
              </a:rPr>
              <a:t>viên</a:t>
            </a:r>
            <a:r>
              <a:rPr lang="en-US" sz="2400" dirty="0">
                <a:solidFill>
                  <a:prstClr val="black"/>
                </a:solidFill>
                <a:latin typeface="Times New Roman" pitchFamily="18" charset="0"/>
                <a:cs typeface="Times New Roman" pitchFamily="18" charset="0"/>
              </a:rPr>
              <a:t> </a:t>
            </a:r>
            <a:r>
              <a:rPr lang="en-US" sz="2400" b="1" i="1" dirty="0">
                <a:solidFill>
                  <a:prstClr val="black"/>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Lê Thị Hoan  </a:t>
            </a:r>
          </a:p>
          <a:p>
            <a:pPr defTabSz="685800">
              <a:spcBef>
                <a:spcPts val="450"/>
              </a:spcBef>
              <a:spcAft>
                <a:spcPts val="450"/>
              </a:spcAft>
              <a:defRPr/>
            </a:pPr>
            <a:r>
              <a:rPr lang="en-US" sz="2400" dirty="0" err="1">
                <a:solidFill>
                  <a:prstClr val="black"/>
                </a:solidFill>
                <a:latin typeface="Times New Roman" pitchFamily="18" charset="0"/>
                <a:cs typeface="Times New Roman" pitchFamily="18" charset="0"/>
              </a:rPr>
              <a:t>Giảng</a:t>
            </a:r>
            <a:r>
              <a:rPr lang="en-US" sz="2400" dirty="0">
                <a:solidFill>
                  <a:prstClr val="black"/>
                </a:solidFill>
                <a:latin typeface="Times New Roman" pitchFamily="18" charset="0"/>
                <a:cs typeface="Times New Roman" pitchFamily="18" charset="0"/>
              </a:rPr>
              <a:t> dạy :   </a:t>
            </a:r>
            <a:r>
              <a:rPr lang="en-US" sz="2400" dirty="0" err="1">
                <a:solidFill>
                  <a:prstClr val="black"/>
                </a:solidFill>
                <a:latin typeface="Times New Roman" pitchFamily="18" charset="0"/>
                <a:cs typeface="Times New Roman" pitchFamily="18" charset="0"/>
              </a:rPr>
              <a:t>Lớp</a:t>
            </a:r>
            <a:r>
              <a:rPr lang="en-US" sz="2400" dirty="0">
                <a:solidFill>
                  <a:prstClr val="black"/>
                </a:solidFill>
                <a:latin typeface="Times New Roman" pitchFamily="18" charset="0"/>
                <a:cs typeface="Times New Roman" pitchFamily="18" charset="0"/>
              </a:rPr>
              <a:t> 5A6</a:t>
            </a:r>
          </a:p>
        </p:txBody>
      </p:sp>
      <p:sp>
        <p:nvSpPr>
          <p:cNvPr id="2" name="TextBox 1"/>
          <p:cNvSpPr txBox="1"/>
          <p:nvPr/>
        </p:nvSpPr>
        <p:spPr>
          <a:xfrm>
            <a:off x="411643" y="2203368"/>
            <a:ext cx="8533311" cy="1394356"/>
          </a:xfrm>
          <a:prstGeom prst="rect">
            <a:avLst/>
          </a:prstGeom>
          <a:noFill/>
        </p:spPr>
        <p:txBody>
          <a:bodyPr wrap="square" rtlCol="0">
            <a:spAutoFit/>
          </a:bodyPr>
          <a:lstStyle/>
          <a:p>
            <a:pPr algn="ctr" defTabSz="342900">
              <a:lnSpc>
                <a:spcPct val="150000"/>
              </a:lnSpc>
              <a:spcBef>
                <a:spcPct val="0"/>
              </a:spcBef>
              <a:defRPr/>
            </a:pPr>
            <a:r>
              <a:rPr lang="en-US" sz="3000" b="1" dirty="0">
                <a:ln w="3175">
                  <a:noFill/>
                </a:ln>
                <a:solidFill>
                  <a:srgbClr val="FF0000"/>
                </a:solidFill>
                <a:latin typeface="Times New Roman" panose="02020603050405020304" pitchFamily="18" charset="0"/>
                <a:cs typeface="Times New Roman" panose="02020603050405020304" pitchFamily="18" charset="0"/>
              </a:rPr>
              <a:t>Môn </a:t>
            </a:r>
            <a:r>
              <a:rPr lang="en-US" sz="3000" b="1" dirty="0" err="1">
                <a:ln w="3175">
                  <a:noFill/>
                </a:ln>
                <a:solidFill>
                  <a:srgbClr val="FF0000"/>
                </a:solidFill>
                <a:latin typeface="Times New Roman" panose="02020603050405020304" pitchFamily="18" charset="0"/>
                <a:cs typeface="Times New Roman" panose="02020603050405020304" pitchFamily="18" charset="0"/>
              </a:rPr>
              <a:t>Hoạt</a:t>
            </a:r>
            <a:r>
              <a:rPr lang="en-US" sz="3000" b="1" dirty="0">
                <a:ln w="3175">
                  <a:noFill/>
                </a:ln>
                <a:solidFill>
                  <a:srgbClr val="FF0000"/>
                </a:solidFill>
                <a:latin typeface="Times New Roman" panose="02020603050405020304" pitchFamily="18" charset="0"/>
                <a:cs typeface="Times New Roman" panose="02020603050405020304" pitchFamily="18" charset="0"/>
              </a:rPr>
              <a:t> </a:t>
            </a:r>
            <a:r>
              <a:rPr lang="en-US" sz="3000" b="1" dirty="0" err="1">
                <a:ln w="3175">
                  <a:noFill/>
                </a:ln>
                <a:solidFill>
                  <a:srgbClr val="FF0000"/>
                </a:solidFill>
                <a:latin typeface="Times New Roman" panose="02020603050405020304" pitchFamily="18" charset="0"/>
                <a:cs typeface="Times New Roman" panose="02020603050405020304" pitchFamily="18" charset="0"/>
              </a:rPr>
              <a:t>động</a:t>
            </a:r>
            <a:r>
              <a:rPr lang="en-US" sz="3000" b="1" dirty="0">
                <a:ln w="3175">
                  <a:noFill/>
                </a:ln>
                <a:solidFill>
                  <a:srgbClr val="FF0000"/>
                </a:solidFill>
                <a:latin typeface="Times New Roman" panose="02020603050405020304" pitchFamily="18" charset="0"/>
                <a:cs typeface="Times New Roman" panose="02020603050405020304" pitchFamily="18" charset="0"/>
              </a:rPr>
              <a:t> </a:t>
            </a:r>
            <a:r>
              <a:rPr lang="en-US" sz="3000" b="1" dirty="0" err="1">
                <a:ln w="3175">
                  <a:noFill/>
                </a:ln>
                <a:solidFill>
                  <a:srgbClr val="FF0000"/>
                </a:solidFill>
                <a:latin typeface="Times New Roman" panose="02020603050405020304" pitchFamily="18" charset="0"/>
                <a:cs typeface="Times New Roman" panose="02020603050405020304" pitchFamily="18" charset="0"/>
              </a:rPr>
              <a:t>trải</a:t>
            </a:r>
            <a:r>
              <a:rPr lang="en-US" sz="3000" b="1" dirty="0">
                <a:ln w="3175">
                  <a:noFill/>
                </a:ln>
                <a:solidFill>
                  <a:srgbClr val="FF0000"/>
                </a:solidFill>
                <a:latin typeface="Times New Roman" panose="02020603050405020304" pitchFamily="18" charset="0"/>
                <a:cs typeface="Times New Roman" panose="02020603050405020304" pitchFamily="18" charset="0"/>
              </a:rPr>
              <a:t> </a:t>
            </a:r>
            <a:r>
              <a:rPr lang="en-US" sz="3000" b="1" dirty="0" err="1">
                <a:ln w="3175">
                  <a:noFill/>
                </a:ln>
                <a:solidFill>
                  <a:srgbClr val="FF0000"/>
                </a:solidFill>
                <a:latin typeface="Times New Roman" panose="02020603050405020304" pitchFamily="18" charset="0"/>
                <a:cs typeface="Times New Roman" panose="02020603050405020304" pitchFamily="18" charset="0"/>
              </a:rPr>
              <a:t>nghiệm</a:t>
            </a:r>
            <a:r>
              <a:rPr lang="en-US" sz="3000" b="1" dirty="0">
                <a:ln w="3175">
                  <a:noFill/>
                </a:ln>
                <a:solidFill>
                  <a:srgbClr val="FF0000"/>
                </a:solidFill>
                <a:latin typeface="Times New Roman" panose="02020603050405020304" pitchFamily="18" charset="0"/>
                <a:cs typeface="Times New Roman" panose="02020603050405020304" pitchFamily="18" charset="0"/>
              </a:rPr>
              <a:t> – LỚP 5 </a:t>
            </a:r>
          </a:p>
          <a:p>
            <a:pPr algn="ctr" defTabSz="342900">
              <a:lnSpc>
                <a:spcPct val="150000"/>
              </a:lnSpc>
              <a:spcBef>
                <a:spcPct val="0"/>
              </a:spcBef>
              <a:defRPr/>
            </a:pPr>
            <a:r>
              <a:rPr lang="en-US" sz="3000" b="1" dirty="0">
                <a:ln w="3175">
                  <a:noFill/>
                </a:ln>
                <a:solidFill>
                  <a:srgbClr val="FF0000"/>
                </a:solidFill>
                <a:latin typeface="Times New Roman" panose="02020603050405020304" pitchFamily="18" charset="0"/>
                <a:cs typeface="Times New Roman" panose="02020603050405020304" pitchFamily="18" charset="0"/>
              </a:rPr>
              <a:t>TUẦN 27: Thân </a:t>
            </a:r>
            <a:r>
              <a:rPr lang="en-US" sz="3000" b="1" dirty="0" err="1">
                <a:ln w="3175">
                  <a:noFill/>
                </a:ln>
                <a:solidFill>
                  <a:srgbClr val="FF0000"/>
                </a:solidFill>
                <a:latin typeface="Times New Roman" panose="02020603050405020304" pitchFamily="18" charset="0"/>
                <a:cs typeface="Times New Roman" panose="02020603050405020304" pitchFamily="18" charset="0"/>
              </a:rPr>
              <a:t>thiện</a:t>
            </a:r>
            <a:r>
              <a:rPr lang="en-US" sz="3000" b="1" dirty="0">
                <a:ln w="3175">
                  <a:noFill/>
                </a:ln>
                <a:solidFill>
                  <a:srgbClr val="FF0000"/>
                </a:solidFill>
                <a:latin typeface="Times New Roman" panose="02020603050405020304" pitchFamily="18" charset="0"/>
                <a:cs typeface="Times New Roman" panose="02020603050405020304" pitchFamily="18" charset="0"/>
              </a:rPr>
              <a:t> </a:t>
            </a:r>
            <a:r>
              <a:rPr lang="en-US" sz="3000" b="1" dirty="0" err="1">
                <a:ln w="3175">
                  <a:noFill/>
                </a:ln>
                <a:solidFill>
                  <a:srgbClr val="FF0000"/>
                </a:solidFill>
                <a:latin typeface="Times New Roman" panose="02020603050405020304" pitchFamily="18" charset="0"/>
                <a:cs typeface="Times New Roman" panose="02020603050405020304" pitchFamily="18" charset="0"/>
              </a:rPr>
              <a:t>với</a:t>
            </a:r>
            <a:r>
              <a:rPr lang="en-US" sz="3000" b="1" dirty="0">
                <a:ln w="3175">
                  <a:noFill/>
                </a:ln>
                <a:solidFill>
                  <a:srgbClr val="FF0000"/>
                </a:solidFill>
                <a:latin typeface="Times New Roman" panose="02020603050405020304" pitchFamily="18" charset="0"/>
                <a:cs typeface="Times New Roman" panose="02020603050405020304" pitchFamily="18" charset="0"/>
              </a:rPr>
              <a:t> </a:t>
            </a:r>
            <a:r>
              <a:rPr lang="en-US" sz="3000" b="1" dirty="0" err="1">
                <a:ln w="3175">
                  <a:noFill/>
                </a:ln>
                <a:solidFill>
                  <a:srgbClr val="FF0000"/>
                </a:solidFill>
                <a:latin typeface="Times New Roman" panose="02020603050405020304" pitchFamily="18" charset="0"/>
                <a:cs typeface="Times New Roman" panose="02020603050405020304" pitchFamily="18" charset="0"/>
              </a:rPr>
              <a:t>người</a:t>
            </a:r>
            <a:r>
              <a:rPr lang="en-US" sz="3000" b="1" dirty="0">
                <a:ln w="3175">
                  <a:noFill/>
                </a:ln>
                <a:solidFill>
                  <a:srgbClr val="FF0000"/>
                </a:solidFill>
                <a:latin typeface="Times New Roman" panose="02020603050405020304" pitchFamily="18" charset="0"/>
                <a:cs typeface="Times New Roman" panose="02020603050405020304" pitchFamily="18" charset="0"/>
              </a:rPr>
              <a:t> </a:t>
            </a:r>
            <a:r>
              <a:rPr lang="en-US" sz="3000" b="1" dirty="0" err="1">
                <a:ln w="3175">
                  <a:noFill/>
                </a:ln>
                <a:solidFill>
                  <a:srgbClr val="FF0000"/>
                </a:solidFill>
                <a:latin typeface="Times New Roman" panose="02020603050405020304" pitchFamily="18" charset="0"/>
                <a:cs typeface="Times New Roman" panose="02020603050405020304" pitchFamily="18" charset="0"/>
              </a:rPr>
              <a:t>xung</a:t>
            </a:r>
            <a:r>
              <a:rPr lang="en-US" sz="3000" b="1" dirty="0">
                <a:ln w="3175">
                  <a:noFill/>
                </a:ln>
                <a:solidFill>
                  <a:srgbClr val="FF0000"/>
                </a:solidFill>
                <a:latin typeface="Times New Roman" panose="02020603050405020304" pitchFamily="18" charset="0"/>
                <a:cs typeface="Times New Roman" panose="02020603050405020304" pitchFamily="18" charset="0"/>
              </a:rPr>
              <a:t> </a:t>
            </a:r>
            <a:r>
              <a:rPr lang="en-US" sz="3000" b="1" dirty="0" err="1">
                <a:ln w="3175">
                  <a:noFill/>
                </a:ln>
                <a:solidFill>
                  <a:srgbClr val="FF0000"/>
                </a:solidFill>
                <a:latin typeface="Times New Roman" panose="02020603050405020304" pitchFamily="18" charset="0"/>
                <a:cs typeface="Times New Roman" panose="02020603050405020304" pitchFamily="18" charset="0"/>
              </a:rPr>
              <a:t>quanh</a:t>
            </a:r>
            <a:endParaRPr lang="en-US" sz="3000" b="1" dirty="0">
              <a:ln w="3175">
                <a:noFill/>
              </a:ln>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257300" y="1176225"/>
            <a:ext cx="7162800" cy="1107996"/>
          </a:xfrm>
          <a:prstGeom prst="rect">
            <a:avLst/>
          </a:prstGeom>
          <a:noFill/>
        </p:spPr>
        <p:txBody>
          <a:bodyPr wrap="square" rtlCol="0">
            <a:spAutoFit/>
          </a:bodyPr>
          <a:lstStyle/>
          <a:p>
            <a:pPr algn="ctr"/>
            <a:r>
              <a:rPr lang="en-US" sz="3300" b="1" kern="10" dirty="0">
                <a:ln w="9525">
                  <a:solidFill>
                    <a:srgbClr val="000000"/>
                  </a:solidFill>
                  <a:round/>
                  <a:headEnd/>
                  <a:tailEnd/>
                </a:ln>
                <a:solidFill>
                  <a:schemeClr val="tx1">
                    <a:lumMod val="95000"/>
                    <a:lumOff val="5000"/>
                  </a:schemeClr>
                </a:solidFill>
                <a:latin typeface="Times New Roman"/>
                <a:cs typeface="Times New Roman"/>
              </a:rPr>
              <a:t>CHÀO MỪNG CÁC THẦY CÔ GIÁO VỀ DỰ GIỜ  </a:t>
            </a:r>
          </a:p>
        </p:txBody>
      </p:sp>
    </p:spTree>
    <p:extLst>
      <p:ext uri="{BB962C8B-B14F-4D97-AF65-F5344CB8AC3E}">
        <p14:creationId xmlns:p14="http://schemas.microsoft.com/office/powerpoint/2010/main" val="1858998508"/>
      </p:ext>
    </p:extLst>
  </p:cSld>
  <p:clrMapOvr>
    <a:masterClrMapping/>
  </p:clrMapOvr>
  <p:transition advTm="11982">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vi-VN" sz="900" kern="1200">
              <a:solidFill>
                <a:prstClr val="white"/>
              </a:solidFill>
              <a:latin typeface="Arial" panose="020B0604020202020204" pitchFamily="34" charset="0"/>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612321" y="1387929"/>
            <a:ext cx="6585908" cy="1690008"/>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buClrTx/>
            </a:pP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Những người em cần thiết lập quan hệ thân thiện: </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Làng xóm, người dân khu vực mình sinh sống, bạn bè, thầy cô, nhân viên trong trường,... </a:t>
            </a: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001794"/>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800" dirty="0">
                <a:solidFill>
                  <a:srgbClr val="000000"/>
                </a:solidFill>
                <a:latin typeface="Arial"/>
              </a:rPr>
              <a:t>Thảo luận những việc nên làm để thiết lập quan hệ thân thiện với người xung quanh.</a:t>
            </a:r>
            <a:endParaRPr kumimoji="0" lang="en-US" sz="2800" b="0" i="0" u="none" strike="noStrike" kern="0" cap="none" spc="0" normalizeH="0" baseline="0" noProof="0" dirty="0">
              <a:ln>
                <a:noFill/>
              </a:ln>
              <a:solidFill>
                <a:srgbClr val="000000"/>
              </a:solidFill>
              <a:effectLst/>
              <a:uLnTx/>
              <a:uFillTx/>
              <a:latin typeface="Arial"/>
              <a:sym typeface="Arial" panose="020B0604020202020204"/>
            </a:endParaRPr>
          </a:p>
        </p:txBody>
      </p:sp>
      <p:sp>
        <p:nvSpPr>
          <p:cNvPr id="3" name="Freeform 21">
            <a:extLst>
              <a:ext uri="{FF2B5EF4-FFF2-40B4-BE49-F238E27FC236}">
                <a16:creationId xmlns:a16="http://schemas.microsoft.com/office/drawing/2014/main" id="{6886AFF7-167E-3731-5BE1-8765C206492A}"/>
              </a:ext>
            </a:extLst>
          </p:cNvPr>
          <p:cNvSpPr/>
          <p:nvPr/>
        </p:nvSpPr>
        <p:spPr>
          <a:xfrm>
            <a:off x="6645729" y="2792185"/>
            <a:ext cx="1904436" cy="228600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3D92346-7B4C-17F5-2D6A-91DDBA3F1315}"/>
              </a:ext>
            </a:extLst>
          </p:cNvPr>
          <p:cNvPicPr>
            <a:picLocks noChangeAspect="1"/>
          </p:cNvPicPr>
          <p:nvPr/>
        </p:nvPicPr>
        <p:blipFill>
          <a:blip r:embed="rId3"/>
          <a:stretch>
            <a:fillRect/>
          </a:stretch>
        </p:blipFill>
        <p:spPr>
          <a:xfrm>
            <a:off x="57151" y="1512230"/>
            <a:ext cx="9144000" cy="1220970"/>
          </a:xfrm>
          <a:prstGeom prst="rect">
            <a:avLst/>
          </a:prstGeom>
        </p:spPr>
      </p:pic>
    </p:spTree>
    <p:extLst>
      <p:ext uri="{BB962C8B-B14F-4D97-AF65-F5344CB8AC3E}">
        <p14:creationId xmlns:p14="http://schemas.microsoft.com/office/powerpoint/2010/main" val="80861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83447" y="400050"/>
            <a:ext cx="8977107" cy="5468771"/>
            <a:chOff x="-38100" y="1084428"/>
            <a:chExt cx="17954214" cy="10937540"/>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9160327"/>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2743564" y="6048311"/>
              <a:ext cx="5172550" cy="5973657"/>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604156" y="1165056"/>
            <a:ext cx="5910943" cy="3416320"/>
          </a:xfrm>
          <a:prstGeom prst="rect">
            <a:avLst/>
          </a:prstGeom>
          <a:noFill/>
        </p:spPr>
        <p:txBody>
          <a:bodyPr wrap="square">
            <a:spAutoFit/>
          </a:bodyPr>
          <a:lstStyle/>
          <a:p>
            <a:pPr algn="just" defTabSz="457200">
              <a:buClrTx/>
            </a:pPr>
            <a:r>
              <a:rPr lang="en-US"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Để thiết lập mối quan hệ thân thiện với những người xung quanh, mỗi người nên tham gia vào những hoạt động chung, thực hiện những việc làm thể hiện sự đồng cảm, chia sẻ, quan tâm, giúp đỡ, hỗ trợ nhau khi cần thiết,... Và để làm được điều đó, chúng ta cần luôn luôn quan sát, trò chuyện để biết về hoàn cảnh, thói quen, sở thích của những người xung quanh mình.</a:t>
            </a:r>
          </a:p>
        </p:txBody>
      </p:sp>
      <p:pic>
        <p:nvPicPr>
          <p:cNvPr id="4" name="Picture 3">
            <a:extLst>
              <a:ext uri="{FF2B5EF4-FFF2-40B4-BE49-F238E27FC236}">
                <a16:creationId xmlns:a16="http://schemas.microsoft.com/office/drawing/2014/main" id="{492977E4-D549-CBA1-2271-58B3A97F68F2}"/>
              </a:ext>
            </a:extLst>
          </p:cNvPr>
          <p:cNvPicPr>
            <a:picLocks noChangeAspect="1"/>
          </p:cNvPicPr>
          <p:nvPr/>
        </p:nvPicPr>
        <p:blipFill>
          <a:blip r:embed="rId6"/>
          <a:stretch>
            <a:fillRect/>
          </a:stretch>
        </p:blipFill>
        <p:spPr>
          <a:xfrm>
            <a:off x="2455192" y="429639"/>
            <a:ext cx="2353573" cy="678395"/>
          </a:xfrm>
          <a:prstGeom prst="rect">
            <a:avLst/>
          </a:prstGeom>
        </p:spPr>
      </p:pic>
    </p:spTree>
    <p:extLst>
      <p:ext uri="{BB962C8B-B14F-4D97-AF65-F5344CB8AC3E}">
        <p14:creationId xmlns:p14="http://schemas.microsoft.com/office/powerpoint/2010/main" val="2777232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descr="A black and orange text&#10;&#10;Description automatically generated">
            <a:extLst>
              <a:ext uri="{FF2B5EF4-FFF2-40B4-BE49-F238E27FC236}">
                <a16:creationId xmlns:a16="http://schemas.microsoft.com/office/drawing/2014/main" id="{E1E6557C-79CF-D0CC-DA04-246BF8293BE7}"/>
              </a:ext>
            </a:extLst>
          </p:cNvPr>
          <p:cNvPicPr>
            <a:picLocks noChangeAspect="1"/>
          </p:cNvPicPr>
          <p:nvPr/>
        </p:nvPicPr>
        <p:blipFill>
          <a:blip r:embed="rId5"/>
          <a:stretch>
            <a:fillRect/>
          </a:stretch>
        </p:blipFill>
        <p:spPr>
          <a:xfrm>
            <a:off x="0" y="1469355"/>
            <a:ext cx="9144000" cy="2204789"/>
          </a:xfrm>
          <a:prstGeom prst="rect">
            <a:avLst/>
          </a:prstGeom>
        </p:spPr>
      </p:pic>
    </p:spTree>
    <p:extLst>
      <p:ext uri="{BB962C8B-B14F-4D97-AF65-F5344CB8AC3E}">
        <p14:creationId xmlns:p14="http://schemas.microsoft.com/office/powerpoint/2010/main" val="381375018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a:extLst>
              <a:ext uri="{FF2B5EF4-FFF2-40B4-BE49-F238E27FC236}">
                <a16:creationId xmlns:a16="http://schemas.microsoft.com/office/drawing/2014/main" id="{3D6FA4D9-042E-4932-637C-C49F85E0B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1714" cy="5143501"/>
          </a:xfrm>
        </p:spPr>
      </p:pic>
      <p:sp>
        <p:nvSpPr>
          <p:cNvPr id="11" name="Freeform 9">
            <a:extLst>
              <a:ext uri="{FF2B5EF4-FFF2-40B4-BE49-F238E27FC236}">
                <a16:creationId xmlns:a16="http://schemas.microsoft.com/office/drawing/2014/main" id="{683E6E0A-AAAF-92F6-AF1E-5FAA3A520295}"/>
              </a:ext>
            </a:extLst>
          </p:cNvPr>
          <p:cNvSpPr/>
          <p:nvPr/>
        </p:nvSpPr>
        <p:spPr>
          <a:xfrm>
            <a:off x="1934914" y="273845"/>
            <a:ext cx="7039155" cy="3883504"/>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5">
              <a:buClrTx/>
              <a:defRPr/>
            </a:pPr>
            <a:endParaRPr lang="en-US" sz="1350">
              <a:solidFill>
                <a:prstClr val="black"/>
              </a:solidFill>
              <a:latin typeface="Calibri"/>
              <a:ea typeface="+mn-ea"/>
              <a:cs typeface="+mn-cs"/>
            </a:endParaRPr>
          </a:p>
        </p:txBody>
      </p:sp>
      <p:sp>
        <p:nvSpPr>
          <p:cNvPr id="12" name="Freeform 23">
            <a:extLst>
              <a:ext uri="{FF2B5EF4-FFF2-40B4-BE49-F238E27FC236}">
                <a16:creationId xmlns:a16="http://schemas.microsoft.com/office/drawing/2014/main" id="{B5FB0D3C-063A-DF49-ED57-18AAB7E1DA5D}"/>
              </a:ext>
            </a:extLst>
          </p:cNvPr>
          <p:cNvSpPr/>
          <p:nvPr/>
        </p:nvSpPr>
        <p:spPr>
          <a:xfrm rot="20859105">
            <a:off x="2352522" y="508175"/>
            <a:ext cx="1170310" cy="919181"/>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5">
              <a:buClrTx/>
              <a:defRPr/>
            </a:pPr>
            <a:endParaRPr lang="en-US" sz="1350" kern="1200">
              <a:solidFill>
                <a:prstClr val="black"/>
              </a:solidFill>
              <a:latin typeface="Calibri"/>
              <a:ea typeface="+mn-ea"/>
              <a:cs typeface="+mn-cs"/>
            </a:endParaRPr>
          </a:p>
        </p:txBody>
      </p:sp>
      <p:sp>
        <p:nvSpPr>
          <p:cNvPr id="14" name="TextBox 13">
            <a:extLst>
              <a:ext uri="{FF2B5EF4-FFF2-40B4-BE49-F238E27FC236}">
                <a16:creationId xmlns:a16="http://schemas.microsoft.com/office/drawing/2014/main" id="{4EF13044-EC4D-3C2C-13B5-26FAA1EABD7B}"/>
              </a:ext>
            </a:extLst>
          </p:cNvPr>
          <p:cNvSpPr txBox="1"/>
          <p:nvPr/>
        </p:nvSpPr>
        <p:spPr>
          <a:xfrm>
            <a:off x="3363686" y="1123208"/>
            <a:ext cx="5271410" cy="2308324"/>
          </a:xfrm>
          <a:prstGeom prst="rect">
            <a:avLst/>
          </a:prstGeom>
          <a:noFill/>
        </p:spPr>
        <p:txBody>
          <a:bodyPr wrap="square" rtlCol="0">
            <a:spAutoFit/>
          </a:bodyPr>
          <a:lstStyle/>
          <a:p>
            <a:pPr algn="ctr" defTabSz="685835">
              <a:buClrTx/>
              <a:defRPr/>
            </a:pPr>
            <a:r>
              <a:rPr lang="vi-VN" sz="3600" b="1" kern="1200" dirty="0">
                <a:solidFill>
                  <a:srgbClr val="002060"/>
                </a:solidFill>
                <a:latin typeface="Calibri" panose="020F0502020204030204" pitchFamily="34" charset="0"/>
                <a:ea typeface="+mn-ea"/>
                <a:cs typeface="Calibri" panose="020F0502020204030204" pitchFamily="34" charset="0"/>
              </a:rPr>
              <a:t>Hoạt động 2:</a:t>
            </a:r>
            <a:endParaRPr lang="en-US" sz="3600" b="1" kern="1200" dirty="0">
              <a:solidFill>
                <a:srgbClr val="002060"/>
              </a:solidFill>
              <a:latin typeface="Calibri" panose="020F0502020204030204" pitchFamily="34" charset="0"/>
              <a:ea typeface="+mn-ea"/>
              <a:cs typeface="Calibri" panose="020F0502020204030204" pitchFamily="34" charset="0"/>
            </a:endParaRPr>
          </a:p>
          <a:p>
            <a:pPr algn="ctr" defTabSz="685835">
              <a:buClrTx/>
              <a:defRPr/>
            </a:pPr>
            <a:r>
              <a:rPr lang="vi-VN" sz="3600" kern="1200" dirty="0">
                <a:solidFill>
                  <a:srgbClr val="002060"/>
                </a:solidFill>
                <a:latin typeface="Calibri" panose="020F0502020204030204" pitchFamily="34" charset="0"/>
                <a:ea typeface="+mn-ea"/>
                <a:cs typeface="Calibri" panose="020F0502020204030204" pitchFamily="34" charset="0"/>
              </a:rPr>
              <a:t>Thực hành thiết lập quan hệ thân thiện với những người xung quanh.</a:t>
            </a:r>
            <a:endParaRPr lang="en-US" sz="3600" kern="1200" dirty="0">
              <a:solidFill>
                <a:srgbClr val="002060"/>
              </a:solidFill>
              <a:latin typeface="Calibri" panose="020F0502020204030204" pitchFamily="34" charset="0"/>
              <a:ea typeface="+mn-ea"/>
              <a:cs typeface="Calibri" panose="020F0502020204030204" pitchFamily="34" charset="0"/>
            </a:endParaRPr>
          </a:p>
        </p:txBody>
      </p:sp>
      <p:sp>
        <p:nvSpPr>
          <p:cNvPr id="6" name="Freeform 16">
            <a:extLst>
              <a:ext uri="{FF2B5EF4-FFF2-40B4-BE49-F238E27FC236}">
                <a16:creationId xmlns:a16="http://schemas.microsoft.com/office/drawing/2014/main" id="{9B0F0754-527F-BDBB-5C76-440A11FFDB0A}"/>
              </a:ext>
            </a:extLst>
          </p:cNvPr>
          <p:cNvSpPr/>
          <p:nvPr/>
        </p:nvSpPr>
        <p:spPr>
          <a:xfrm>
            <a:off x="5410200" y="1"/>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7" name="Freeform 16">
            <a:extLst>
              <a:ext uri="{FF2B5EF4-FFF2-40B4-BE49-F238E27FC236}">
                <a16:creationId xmlns:a16="http://schemas.microsoft.com/office/drawing/2014/main" id="{2696D179-0AE6-17BE-E1B7-7C18D41A18C0}"/>
              </a:ext>
            </a:extLst>
          </p:cNvPr>
          <p:cNvSpPr/>
          <p:nvPr/>
        </p:nvSpPr>
        <p:spPr>
          <a:xfrm>
            <a:off x="0" y="-47388"/>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3" name="Freeform 32">
            <a:extLst>
              <a:ext uri="{FF2B5EF4-FFF2-40B4-BE49-F238E27FC236}">
                <a16:creationId xmlns:a16="http://schemas.microsoft.com/office/drawing/2014/main" id="{405247E7-4273-8C6C-3F32-E8B532E8A8E2}"/>
              </a:ext>
            </a:extLst>
          </p:cNvPr>
          <p:cNvSpPr/>
          <p:nvPr/>
        </p:nvSpPr>
        <p:spPr>
          <a:xfrm>
            <a:off x="939392" y="1573911"/>
            <a:ext cx="2640485" cy="3569589"/>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defTabSz="685800">
              <a:buClrTx/>
              <a:defRPr/>
            </a:pPr>
            <a:endParaRPr lang="vi-VN" sz="135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9039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911987"/>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400" dirty="0">
                <a:solidFill>
                  <a:srgbClr val="000000"/>
                </a:solidFill>
                <a:latin typeface="Arial"/>
              </a:rPr>
              <a:t>- Sắm vai thể hiện cách ứng xử phù hợp để thiết lập mối quan hệ thân thiện trong những tình huống dưới đây:</a:t>
            </a:r>
            <a:endParaRPr kumimoji="0" lang="en-US" sz="2400" b="0" i="0" u="none" strike="noStrike" kern="0" cap="none" spc="0" normalizeH="0" baseline="0" noProof="0" dirty="0">
              <a:ln>
                <a:noFill/>
              </a:ln>
              <a:solidFill>
                <a:srgbClr val="000000"/>
              </a:solidFill>
              <a:effectLst/>
              <a:uLnTx/>
              <a:uFillTx/>
              <a:latin typeface="Arial"/>
              <a:sym typeface="Arial" panose="020B0604020202020204"/>
            </a:endParaRPr>
          </a:p>
        </p:txBody>
      </p:sp>
      <p:pic>
        <p:nvPicPr>
          <p:cNvPr id="4" name="Picture 3">
            <a:extLst>
              <a:ext uri="{FF2B5EF4-FFF2-40B4-BE49-F238E27FC236}">
                <a16:creationId xmlns:a16="http://schemas.microsoft.com/office/drawing/2014/main" id="{B74EA0A6-F639-C923-4490-500F5DA8EA29}"/>
              </a:ext>
            </a:extLst>
          </p:cNvPr>
          <p:cNvPicPr>
            <a:picLocks noChangeAspect="1"/>
          </p:cNvPicPr>
          <p:nvPr/>
        </p:nvPicPr>
        <p:blipFill>
          <a:blip r:embed="rId2"/>
          <a:stretch>
            <a:fillRect/>
          </a:stretch>
        </p:blipFill>
        <p:spPr>
          <a:xfrm>
            <a:off x="873579" y="1312790"/>
            <a:ext cx="7392760" cy="3283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3582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0ECA4-766A-9090-62FC-F8DB9B1B20FD}"/>
              </a:ext>
            </a:extLst>
          </p:cNvPr>
          <p:cNvPicPr>
            <a:picLocks noChangeAspect="1"/>
          </p:cNvPicPr>
          <p:nvPr/>
        </p:nvPicPr>
        <p:blipFill>
          <a:blip r:embed="rId2"/>
          <a:stretch>
            <a:fillRect/>
          </a:stretch>
        </p:blipFill>
        <p:spPr>
          <a:xfrm>
            <a:off x="152400" y="804862"/>
            <a:ext cx="8839200" cy="3533775"/>
          </a:xfrm>
          <a:prstGeom prst="rect">
            <a:avLst/>
          </a:prstGeom>
        </p:spPr>
      </p:pic>
    </p:spTree>
    <p:extLst>
      <p:ext uri="{BB962C8B-B14F-4D97-AF65-F5344CB8AC3E}">
        <p14:creationId xmlns:p14="http://schemas.microsoft.com/office/powerpoint/2010/main" val="21580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Hộp Văn bản 7">
            <a:extLst>
              <a:ext uri="{FF2B5EF4-FFF2-40B4-BE49-F238E27FC236}">
                <a16:creationId xmlns:a16="http://schemas.microsoft.com/office/drawing/2014/main" id="{C9F33063-F60A-54F1-A0AF-98EB62F3BD16}"/>
              </a:ext>
            </a:extLst>
          </p:cNvPr>
          <p:cNvSpPr txBox="1"/>
          <p:nvPr/>
        </p:nvSpPr>
        <p:spPr>
          <a:xfrm>
            <a:off x="1795061" y="4135271"/>
            <a:ext cx="6240059" cy="1425026"/>
          </a:xfrm>
          <a:prstGeom prst="rect">
            <a:avLst/>
          </a:prstGeom>
          <a:noFill/>
        </p:spPr>
        <p:txBody>
          <a:bodyPr wrap="square">
            <a:prstTxWarp prst="textArchUp">
              <a:avLst/>
            </a:prstTxWarp>
            <a:spAutoFit/>
          </a:bodyPr>
          <a:lstStyle/>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Diễn</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viên </a:t>
            </a:r>
          </a:p>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tài</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ba</a:t>
            </a:r>
          </a:p>
        </p:txBody>
      </p:sp>
      <p:grpSp>
        <p:nvGrpSpPr>
          <p:cNvPr id="2" name="Google Shape;492;p40">
            <a:extLst>
              <a:ext uri="{FF2B5EF4-FFF2-40B4-BE49-F238E27FC236}">
                <a16:creationId xmlns:a16="http://schemas.microsoft.com/office/drawing/2014/main" id="{0A751874-858F-9B9B-E964-78B76C10532C}"/>
              </a:ext>
            </a:extLst>
          </p:cNvPr>
          <p:cNvGrpSpPr/>
          <p:nvPr/>
        </p:nvGrpSpPr>
        <p:grpSpPr>
          <a:xfrm>
            <a:off x="7724248" y="2758285"/>
            <a:ext cx="1104150" cy="2065350"/>
            <a:chOff x="35658225" y="12492275"/>
            <a:chExt cx="1104150" cy="2065350"/>
          </a:xfrm>
        </p:grpSpPr>
        <p:sp>
          <p:nvSpPr>
            <p:cNvPr id="3" name="Google Shape;493;p40">
              <a:extLst>
                <a:ext uri="{FF2B5EF4-FFF2-40B4-BE49-F238E27FC236}">
                  <a16:creationId xmlns:a16="http://schemas.microsoft.com/office/drawing/2014/main" id="{E5077480-D71B-8262-3F86-BB91EECA4BFF}"/>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94;p40">
              <a:extLst>
                <a:ext uri="{FF2B5EF4-FFF2-40B4-BE49-F238E27FC236}">
                  <a16:creationId xmlns:a16="http://schemas.microsoft.com/office/drawing/2014/main" id="{C2E7A78D-BA10-851F-CB14-E91525C4E137}"/>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5;p40">
              <a:extLst>
                <a:ext uri="{FF2B5EF4-FFF2-40B4-BE49-F238E27FC236}">
                  <a16:creationId xmlns:a16="http://schemas.microsoft.com/office/drawing/2014/main" id="{00E84AE6-0619-BDC6-C7D4-F8671E5A2628}"/>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6;p40">
              <a:extLst>
                <a:ext uri="{FF2B5EF4-FFF2-40B4-BE49-F238E27FC236}">
                  <a16:creationId xmlns:a16="http://schemas.microsoft.com/office/drawing/2014/main" id="{CB16BE13-3006-3E5B-BD78-E6E9A3CC8984}"/>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7;p40">
              <a:extLst>
                <a:ext uri="{FF2B5EF4-FFF2-40B4-BE49-F238E27FC236}">
                  <a16:creationId xmlns:a16="http://schemas.microsoft.com/office/drawing/2014/main" id="{834F9B85-D54E-F9AB-3DC3-63326C5B574C}"/>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8;p40">
              <a:extLst>
                <a:ext uri="{FF2B5EF4-FFF2-40B4-BE49-F238E27FC236}">
                  <a16:creationId xmlns:a16="http://schemas.microsoft.com/office/drawing/2014/main" id="{67E2CFF5-E012-79F0-F741-4FF1A1A7AF9B}"/>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9;p40">
              <a:extLst>
                <a:ext uri="{FF2B5EF4-FFF2-40B4-BE49-F238E27FC236}">
                  <a16:creationId xmlns:a16="http://schemas.microsoft.com/office/drawing/2014/main" id="{58353521-BC4A-E1AF-C17B-7368C39D09C1}"/>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0;p40">
              <a:extLst>
                <a:ext uri="{FF2B5EF4-FFF2-40B4-BE49-F238E27FC236}">
                  <a16:creationId xmlns:a16="http://schemas.microsoft.com/office/drawing/2014/main" id="{DE106BE3-A125-FEFC-AC29-A2CB479078C0}"/>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1;p40">
              <a:extLst>
                <a:ext uri="{FF2B5EF4-FFF2-40B4-BE49-F238E27FC236}">
                  <a16:creationId xmlns:a16="http://schemas.microsoft.com/office/drawing/2014/main" id="{7CC8FBD2-1E0B-18CD-6BA6-F66DFB321754}"/>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2;p40">
              <a:extLst>
                <a:ext uri="{FF2B5EF4-FFF2-40B4-BE49-F238E27FC236}">
                  <a16:creationId xmlns:a16="http://schemas.microsoft.com/office/drawing/2014/main" id="{BAD36681-CA27-EB81-7487-0036CC844760}"/>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3;p40">
              <a:extLst>
                <a:ext uri="{FF2B5EF4-FFF2-40B4-BE49-F238E27FC236}">
                  <a16:creationId xmlns:a16="http://schemas.microsoft.com/office/drawing/2014/main" id="{56AC6A18-578E-1565-DF07-36C5158F7F83}"/>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4;p40">
              <a:extLst>
                <a:ext uri="{FF2B5EF4-FFF2-40B4-BE49-F238E27FC236}">
                  <a16:creationId xmlns:a16="http://schemas.microsoft.com/office/drawing/2014/main" id="{B18A0B86-44F6-A1FE-3F0C-D69CD423C6FA}"/>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5;p40">
              <a:extLst>
                <a:ext uri="{FF2B5EF4-FFF2-40B4-BE49-F238E27FC236}">
                  <a16:creationId xmlns:a16="http://schemas.microsoft.com/office/drawing/2014/main" id="{105B5402-8DCE-626C-75F9-830E6EF2AD56}"/>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6;p40">
              <a:extLst>
                <a:ext uri="{FF2B5EF4-FFF2-40B4-BE49-F238E27FC236}">
                  <a16:creationId xmlns:a16="http://schemas.microsoft.com/office/drawing/2014/main" id="{7DBB1CD6-5A12-E1D4-0E3F-2FD4DF83DB0D}"/>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7;p40">
              <a:extLst>
                <a:ext uri="{FF2B5EF4-FFF2-40B4-BE49-F238E27FC236}">
                  <a16:creationId xmlns:a16="http://schemas.microsoft.com/office/drawing/2014/main" id="{93F13CE4-33A8-A8EF-57DE-DE9653F3530D}"/>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8;p40">
              <a:extLst>
                <a:ext uri="{FF2B5EF4-FFF2-40B4-BE49-F238E27FC236}">
                  <a16:creationId xmlns:a16="http://schemas.microsoft.com/office/drawing/2014/main" id="{3174BEB8-BCD0-876C-7B6F-EE803E38C0B8}"/>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9;p40">
              <a:extLst>
                <a:ext uri="{FF2B5EF4-FFF2-40B4-BE49-F238E27FC236}">
                  <a16:creationId xmlns:a16="http://schemas.microsoft.com/office/drawing/2014/main" id="{16AAEA2B-0FE9-49CE-28F1-3F0E3653C6E3}"/>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0;p40">
              <a:extLst>
                <a:ext uri="{FF2B5EF4-FFF2-40B4-BE49-F238E27FC236}">
                  <a16:creationId xmlns:a16="http://schemas.microsoft.com/office/drawing/2014/main" id="{CEC8578B-3EF0-A0FE-276A-962DFC9A15C2}"/>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1;p40">
              <a:extLst>
                <a:ext uri="{FF2B5EF4-FFF2-40B4-BE49-F238E27FC236}">
                  <a16:creationId xmlns:a16="http://schemas.microsoft.com/office/drawing/2014/main" id="{3D6DA1B3-7D8B-9DEB-B952-E91CE79B68C5}"/>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2;p40">
              <a:extLst>
                <a:ext uri="{FF2B5EF4-FFF2-40B4-BE49-F238E27FC236}">
                  <a16:creationId xmlns:a16="http://schemas.microsoft.com/office/drawing/2014/main" id="{7923C5AC-B78E-4152-65B8-7BA278BB7F77}"/>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3;p40">
              <a:extLst>
                <a:ext uri="{FF2B5EF4-FFF2-40B4-BE49-F238E27FC236}">
                  <a16:creationId xmlns:a16="http://schemas.microsoft.com/office/drawing/2014/main" id="{31DA36DD-FD94-9254-67B2-BBFBD603C586}"/>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4;p40">
              <a:extLst>
                <a:ext uri="{FF2B5EF4-FFF2-40B4-BE49-F238E27FC236}">
                  <a16:creationId xmlns:a16="http://schemas.microsoft.com/office/drawing/2014/main" id="{B1647E5B-F362-8024-DA5B-508CC1A06C09}"/>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5;p40">
              <a:extLst>
                <a:ext uri="{FF2B5EF4-FFF2-40B4-BE49-F238E27FC236}">
                  <a16:creationId xmlns:a16="http://schemas.microsoft.com/office/drawing/2014/main" id="{927D1663-F0AB-E6F4-A5F0-04AEB83B2C93}"/>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6;p40">
              <a:extLst>
                <a:ext uri="{FF2B5EF4-FFF2-40B4-BE49-F238E27FC236}">
                  <a16:creationId xmlns:a16="http://schemas.microsoft.com/office/drawing/2014/main" id="{E1F0B168-8722-8421-09F4-94CF4CB36116}"/>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7;p40">
              <a:extLst>
                <a:ext uri="{FF2B5EF4-FFF2-40B4-BE49-F238E27FC236}">
                  <a16:creationId xmlns:a16="http://schemas.microsoft.com/office/drawing/2014/main" id="{938D145A-B382-B7E1-A7A0-C002DD51D9DA}"/>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8;p40">
              <a:extLst>
                <a:ext uri="{FF2B5EF4-FFF2-40B4-BE49-F238E27FC236}">
                  <a16:creationId xmlns:a16="http://schemas.microsoft.com/office/drawing/2014/main" id="{1A6D7F0F-A6AE-5211-C0E7-FBFF53F216B2}"/>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9;p40">
              <a:extLst>
                <a:ext uri="{FF2B5EF4-FFF2-40B4-BE49-F238E27FC236}">
                  <a16:creationId xmlns:a16="http://schemas.microsoft.com/office/drawing/2014/main" id="{7EBC073C-ACF6-E2E7-BF83-72FE23A430A2}"/>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0;p40">
              <a:extLst>
                <a:ext uri="{FF2B5EF4-FFF2-40B4-BE49-F238E27FC236}">
                  <a16:creationId xmlns:a16="http://schemas.microsoft.com/office/drawing/2014/main" id="{0611445E-74CD-EB71-19B6-442ED8322AD6}"/>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1;p40">
              <a:extLst>
                <a:ext uri="{FF2B5EF4-FFF2-40B4-BE49-F238E27FC236}">
                  <a16:creationId xmlns:a16="http://schemas.microsoft.com/office/drawing/2014/main" id="{1A4174B9-62AB-606B-17F4-4FD551096AFC}"/>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2;p40">
              <a:extLst>
                <a:ext uri="{FF2B5EF4-FFF2-40B4-BE49-F238E27FC236}">
                  <a16:creationId xmlns:a16="http://schemas.microsoft.com/office/drawing/2014/main" id="{679B4271-7BB3-1D81-4805-89BB3C9B8FA2}"/>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3;p40">
              <a:extLst>
                <a:ext uri="{FF2B5EF4-FFF2-40B4-BE49-F238E27FC236}">
                  <a16:creationId xmlns:a16="http://schemas.microsoft.com/office/drawing/2014/main" id="{C4ABF15A-0E91-5C20-D1C7-0EA2823229B0}"/>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4;p40">
              <a:extLst>
                <a:ext uri="{FF2B5EF4-FFF2-40B4-BE49-F238E27FC236}">
                  <a16:creationId xmlns:a16="http://schemas.microsoft.com/office/drawing/2014/main" id="{4BFBCBB8-FC16-028E-1E2C-4C19BFA5BE68}"/>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5;p40">
              <a:extLst>
                <a:ext uri="{FF2B5EF4-FFF2-40B4-BE49-F238E27FC236}">
                  <a16:creationId xmlns:a16="http://schemas.microsoft.com/office/drawing/2014/main" id="{A9DC6FB0-237A-1D54-3E63-DCB6AFF22AF9}"/>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6;p40">
              <a:extLst>
                <a:ext uri="{FF2B5EF4-FFF2-40B4-BE49-F238E27FC236}">
                  <a16:creationId xmlns:a16="http://schemas.microsoft.com/office/drawing/2014/main" id="{7BD2142C-85DE-25FD-6EEB-C6F71133088F}"/>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7;p40">
              <a:extLst>
                <a:ext uri="{FF2B5EF4-FFF2-40B4-BE49-F238E27FC236}">
                  <a16:creationId xmlns:a16="http://schemas.microsoft.com/office/drawing/2014/main" id="{E60D0525-2A12-AB2C-DDEB-E49AFAF02A3E}"/>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8;p40">
              <a:extLst>
                <a:ext uri="{FF2B5EF4-FFF2-40B4-BE49-F238E27FC236}">
                  <a16:creationId xmlns:a16="http://schemas.microsoft.com/office/drawing/2014/main" id="{18FA1832-1154-A0AD-CBA0-46B34E65572A}"/>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9;p40">
              <a:extLst>
                <a:ext uri="{FF2B5EF4-FFF2-40B4-BE49-F238E27FC236}">
                  <a16:creationId xmlns:a16="http://schemas.microsoft.com/office/drawing/2014/main" id="{E467FE66-D610-8EF9-E422-6999DE6AA0B6}"/>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0;p40">
              <a:extLst>
                <a:ext uri="{FF2B5EF4-FFF2-40B4-BE49-F238E27FC236}">
                  <a16:creationId xmlns:a16="http://schemas.microsoft.com/office/drawing/2014/main" id="{7B2D9C21-2C66-AA49-EAC3-03EB7FD7A4B3}"/>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1;p40">
              <a:extLst>
                <a:ext uri="{FF2B5EF4-FFF2-40B4-BE49-F238E27FC236}">
                  <a16:creationId xmlns:a16="http://schemas.microsoft.com/office/drawing/2014/main" id="{2929232C-D33A-A5D4-B069-E1F3CA6DEA3C}"/>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p40">
              <a:extLst>
                <a:ext uri="{FF2B5EF4-FFF2-40B4-BE49-F238E27FC236}">
                  <a16:creationId xmlns:a16="http://schemas.microsoft.com/office/drawing/2014/main" id="{DD07FA0D-5218-5F88-FD7B-D0BC861D2AC8}"/>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3;p40">
              <a:extLst>
                <a:ext uri="{FF2B5EF4-FFF2-40B4-BE49-F238E27FC236}">
                  <a16:creationId xmlns:a16="http://schemas.microsoft.com/office/drawing/2014/main" id="{126325D5-04BD-FE39-5B97-77DCD08CB77F}"/>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4;p40">
              <a:extLst>
                <a:ext uri="{FF2B5EF4-FFF2-40B4-BE49-F238E27FC236}">
                  <a16:creationId xmlns:a16="http://schemas.microsoft.com/office/drawing/2014/main" id="{FC9D1A08-D6C9-69A9-37A2-9BB4F71F0459}"/>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5;p40">
              <a:extLst>
                <a:ext uri="{FF2B5EF4-FFF2-40B4-BE49-F238E27FC236}">
                  <a16:creationId xmlns:a16="http://schemas.microsoft.com/office/drawing/2014/main" id="{4CCB63E0-8676-B796-7B8F-0E1F487DF694}"/>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6;p40">
              <a:extLst>
                <a:ext uri="{FF2B5EF4-FFF2-40B4-BE49-F238E27FC236}">
                  <a16:creationId xmlns:a16="http://schemas.microsoft.com/office/drawing/2014/main" id="{8A48CAFF-8C1E-1473-98DF-1D214A5F7DC1}"/>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7;p40">
              <a:extLst>
                <a:ext uri="{FF2B5EF4-FFF2-40B4-BE49-F238E27FC236}">
                  <a16:creationId xmlns:a16="http://schemas.microsoft.com/office/drawing/2014/main" id="{566CE23F-E16F-C3DC-1A11-198DFA9628F1}"/>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8;p40">
              <a:extLst>
                <a:ext uri="{FF2B5EF4-FFF2-40B4-BE49-F238E27FC236}">
                  <a16:creationId xmlns:a16="http://schemas.microsoft.com/office/drawing/2014/main" id="{A8528D6C-E002-7E9C-B4F6-28DF7321D832}"/>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9;p40">
              <a:extLst>
                <a:ext uri="{FF2B5EF4-FFF2-40B4-BE49-F238E27FC236}">
                  <a16:creationId xmlns:a16="http://schemas.microsoft.com/office/drawing/2014/main" id="{29F804AE-E0FD-52C7-6933-9C389BA69365}"/>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40;p40">
              <a:extLst>
                <a:ext uri="{FF2B5EF4-FFF2-40B4-BE49-F238E27FC236}">
                  <a16:creationId xmlns:a16="http://schemas.microsoft.com/office/drawing/2014/main" id="{7889EBBA-64D4-4554-2325-74375870E9CB}"/>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1;p40">
              <a:extLst>
                <a:ext uri="{FF2B5EF4-FFF2-40B4-BE49-F238E27FC236}">
                  <a16:creationId xmlns:a16="http://schemas.microsoft.com/office/drawing/2014/main" id="{1DB3633A-4F87-C10B-20AF-155E87ECA004}"/>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42;p40">
              <a:extLst>
                <a:ext uri="{FF2B5EF4-FFF2-40B4-BE49-F238E27FC236}">
                  <a16:creationId xmlns:a16="http://schemas.microsoft.com/office/drawing/2014/main" id="{AA069E62-2CD6-D2FD-381A-37B35A51B56B}"/>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43;p40">
              <a:extLst>
                <a:ext uri="{FF2B5EF4-FFF2-40B4-BE49-F238E27FC236}">
                  <a16:creationId xmlns:a16="http://schemas.microsoft.com/office/drawing/2014/main" id="{7BAD66AB-093F-0153-15C9-9BBD9BAE04F0}"/>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44;p40">
              <a:extLst>
                <a:ext uri="{FF2B5EF4-FFF2-40B4-BE49-F238E27FC236}">
                  <a16:creationId xmlns:a16="http://schemas.microsoft.com/office/drawing/2014/main" id="{454777C2-7C28-0003-F486-7691CD88430D}"/>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45;p40">
              <a:extLst>
                <a:ext uri="{FF2B5EF4-FFF2-40B4-BE49-F238E27FC236}">
                  <a16:creationId xmlns:a16="http://schemas.microsoft.com/office/drawing/2014/main" id="{D07A2BBF-4323-0B55-8798-B2348B4BF75A}"/>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46;p40">
              <a:extLst>
                <a:ext uri="{FF2B5EF4-FFF2-40B4-BE49-F238E27FC236}">
                  <a16:creationId xmlns:a16="http://schemas.microsoft.com/office/drawing/2014/main" id="{B4887720-5AD7-B18D-A097-CE33D37B36D6}"/>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47;p40">
              <a:extLst>
                <a:ext uri="{FF2B5EF4-FFF2-40B4-BE49-F238E27FC236}">
                  <a16:creationId xmlns:a16="http://schemas.microsoft.com/office/drawing/2014/main" id="{1CD394F2-9E67-904A-4C63-F9B5C3B514BB}"/>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48;p40">
              <a:extLst>
                <a:ext uri="{FF2B5EF4-FFF2-40B4-BE49-F238E27FC236}">
                  <a16:creationId xmlns:a16="http://schemas.microsoft.com/office/drawing/2014/main" id="{7D98901E-B9D6-0517-31A7-DE3474804F1E}"/>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49;p40">
              <a:extLst>
                <a:ext uri="{FF2B5EF4-FFF2-40B4-BE49-F238E27FC236}">
                  <a16:creationId xmlns:a16="http://schemas.microsoft.com/office/drawing/2014/main" id="{D2862299-51B1-12C9-6EF9-C2B7BAFAC5E8}"/>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50;p40">
              <a:extLst>
                <a:ext uri="{FF2B5EF4-FFF2-40B4-BE49-F238E27FC236}">
                  <a16:creationId xmlns:a16="http://schemas.microsoft.com/office/drawing/2014/main" id="{A93F90F8-9273-1D74-9A36-FF281698F678}"/>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51;p40">
              <a:extLst>
                <a:ext uri="{FF2B5EF4-FFF2-40B4-BE49-F238E27FC236}">
                  <a16:creationId xmlns:a16="http://schemas.microsoft.com/office/drawing/2014/main" id="{82542042-B3FF-7AE6-C39F-A5F9BE695FA1}"/>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52;p40">
              <a:extLst>
                <a:ext uri="{FF2B5EF4-FFF2-40B4-BE49-F238E27FC236}">
                  <a16:creationId xmlns:a16="http://schemas.microsoft.com/office/drawing/2014/main" id="{E823DB6D-72F4-E6C4-D416-6BAF40038DD9}"/>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53;p40">
              <a:extLst>
                <a:ext uri="{FF2B5EF4-FFF2-40B4-BE49-F238E27FC236}">
                  <a16:creationId xmlns:a16="http://schemas.microsoft.com/office/drawing/2014/main" id="{887FBC13-3C9E-328C-56D2-36B0242FB48C}"/>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54;p40">
              <a:extLst>
                <a:ext uri="{FF2B5EF4-FFF2-40B4-BE49-F238E27FC236}">
                  <a16:creationId xmlns:a16="http://schemas.microsoft.com/office/drawing/2014/main" id="{C71AF946-55A7-1458-D589-95DA656F625C}"/>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55;p40">
              <a:extLst>
                <a:ext uri="{FF2B5EF4-FFF2-40B4-BE49-F238E27FC236}">
                  <a16:creationId xmlns:a16="http://schemas.microsoft.com/office/drawing/2014/main" id="{72E70991-1790-141A-708D-01161B564CBB}"/>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556;p40">
            <a:extLst>
              <a:ext uri="{FF2B5EF4-FFF2-40B4-BE49-F238E27FC236}">
                <a16:creationId xmlns:a16="http://schemas.microsoft.com/office/drawing/2014/main" id="{77268909-6753-F04E-C5C7-BF7C777488C3}"/>
              </a:ext>
            </a:extLst>
          </p:cNvPr>
          <p:cNvGrpSpPr/>
          <p:nvPr/>
        </p:nvGrpSpPr>
        <p:grpSpPr>
          <a:xfrm>
            <a:off x="567353" y="2666913"/>
            <a:ext cx="1114025" cy="2225925"/>
            <a:chOff x="31594325" y="12376475"/>
            <a:chExt cx="1114025" cy="2225925"/>
          </a:xfrm>
        </p:grpSpPr>
        <p:sp>
          <p:nvSpPr>
            <p:cNvPr id="70" name="Google Shape;557;p40">
              <a:extLst>
                <a:ext uri="{FF2B5EF4-FFF2-40B4-BE49-F238E27FC236}">
                  <a16:creationId xmlns:a16="http://schemas.microsoft.com/office/drawing/2014/main" id="{452BB77D-221F-9B73-5511-4A3D8105D73F}"/>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58;p40">
              <a:extLst>
                <a:ext uri="{FF2B5EF4-FFF2-40B4-BE49-F238E27FC236}">
                  <a16:creationId xmlns:a16="http://schemas.microsoft.com/office/drawing/2014/main" id="{A03216D4-699E-63E0-3896-FC89A1B781C0}"/>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59;p40">
              <a:extLst>
                <a:ext uri="{FF2B5EF4-FFF2-40B4-BE49-F238E27FC236}">
                  <a16:creationId xmlns:a16="http://schemas.microsoft.com/office/drawing/2014/main" id="{A0B3AE6E-0CF2-6B43-48C5-B10230F27ABA}"/>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60;p40">
              <a:extLst>
                <a:ext uri="{FF2B5EF4-FFF2-40B4-BE49-F238E27FC236}">
                  <a16:creationId xmlns:a16="http://schemas.microsoft.com/office/drawing/2014/main" id="{BAEFEABD-6EB5-188A-9196-5BF9F7278CDF}"/>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61;p40">
              <a:extLst>
                <a:ext uri="{FF2B5EF4-FFF2-40B4-BE49-F238E27FC236}">
                  <a16:creationId xmlns:a16="http://schemas.microsoft.com/office/drawing/2014/main" id="{B9073AAB-571F-97D6-96B7-E2F6FBF35F82}"/>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62;p40">
              <a:extLst>
                <a:ext uri="{FF2B5EF4-FFF2-40B4-BE49-F238E27FC236}">
                  <a16:creationId xmlns:a16="http://schemas.microsoft.com/office/drawing/2014/main" id="{775B481E-7C10-E28F-7E89-19D00733077B}"/>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63;p40">
              <a:extLst>
                <a:ext uri="{FF2B5EF4-FFF2-40B4-BE49-F238E27FC236}">
                  <a16:creationId xmlns:a16="http://schemas.microsoft.com/office/drawing/2014/main" id="{CA70A33B-4CD0-600E-813C-F9ACED96A11D}"/>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64;p40">
              <a:extLst>
                <a:ext uri="{FF2B5EF4-FFF2-40B4-BE49-F238E27FC236}">
                  <a16:creationId xmlns:a16="http://schemas.microsoft.com/office/drawing/2014/main" id="{F07B9F22-4CD2-2E0E-10A4-31C567552D4A}"/>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65;p40">
              <a:extLst>
                <a:ext uri="{FF2B5EF4-FFF2-40B4-BE49-F238E27FC236}">
                  <a16:creationId xmlns:a16="http://schemas.microsoft.com/office/drawing/2014/main" id="{144585BE-C627-406C-1D8C-CB66C3EB9B92}"/>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66;p40">
              <a:extLst>
                <a:ext uri="{FF2B5EF4-FFF2-40B4-BE49-F238E27FC236}">
                  <a16:creationId xmlns:a16="http://schemas.microsoft.com/office/drawing/2014/main" id="{03037FD2-0427-E145-B980-A9A6315C33BC}"/>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67;p40">
              <a:extLst>
                <a:ext uri="{FF2B5EF4-FFF2-40B4-BE49-F238E27FC236}">
                  <a16:creationId xmlns:a16="http://schemas.microsoft.com/office/drawing/2014/main" id="{32245CB2-AA97-C249-8754-7318D13E436C}"/>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68;p40">
              <a:extLst>
                <a:ext uri="{FF2B5EF4-FFF2-40B4-BE49-F238E27FC236}">
                  <a16:creationId xmlns:a16="http://schemas.microsoft.com/office/drawing/2014/main" id="{4F1DEF3B-577B-0661-D69B-F355AD6CF231}"/>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9;p40">
              <a:extLst>
                <a:ext uri="{FF2B5EF4-FFF2-40B4-BE49-F238E27FC236}">
                  <a16:creationId xmlns:a16="http://schemas.microsoft.com/office/drawing/2014/main" id="{71A004D2-12C8-F4FB-143F-37DB3B2DAB42}"/>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70;p40">
              <a:extLst>
                <a:ext uri="{FF2B5EF4-FFF2-40B4-BE49-F238E27FC236}">
                  <a16:creationId xmlns:a16="http://schemas.microsoft.com/office/drawing/2014/main" id="{A7AED83F-7F36-59A4-A6C4-72D2100EF955}"/>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71;p40">
              <a:extLst>
                <a:ext uri="{FF2B5EF4-FFF2-40B4-BE49-F238E27FC236}">
                  <a16:creationId xmlns:a16="http://schemas.microsoft.com/office/drawing/2014/main" id="{67B133FE-2A52-84B7-4AC1-BC310F69EB89}"/>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2;p40">
              <a:extLst>
                <a:ext uri="{FF2B5EF4-FFF2-40B4-BE49-F238E27FC236}">
                  <a16:creationId xmlns:a16="http://schemas.microsoft.com/office/drawing/2014/main" id="{6E350EBC-B5CB-BB03-28F4-5BA8CEAE43A3}"/>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73;p40">
              <a:extLst>
                <a:ext uri="{FF2B5EF4-FFF2-40B4-BE49-F238E27FC236}">
                  <a16:creationId xmlns:a16="http://schemas.microsoft.com/office/drawing/2014/main" id="{5EB295BC-A991-F614-597A-26435764CAB4}"/>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74;p40">
              <a:extLst>
                <a:ext uri="{FF2B5EF4-FFF2-40B4-BE49-F238E27FC236}">
                  <a16:creationId xmlns:a16="http://schemas.microsoft.com/office/drawing/2014/main" id="{F1727762-18EA-5334-BC2A-550788193B9C}"/>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75;p40">
              <a:extLst>
                <a:ext uri="{FF2B5EF4-FFF2-40B4-BE49-F238E27FC236}">
                  <a16:creationId xmlns:a16="http://schemas.microsoft.com/office/drawing/2014/main" id="{604666B5-916E-E442-A224-2E32F0D918F1}"/>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76;p40">
              <a:extLst>
                <a:ext uri="{FF2B5EF4-FFF2-40B4-BE49-F238E27FC236}">
                  <a16:creationId xmlns:a16="http://schemas.microsoft.com/office/drawing/2014/main" id="{DBA74547-EC86-4703-ACE4-4E66B603F269}"/>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77;p40">
              <a:extLst>
                <a:ext uri="{FF2B5EF4-FFF2-40B4-BE49-F238E27FC236}">
                  <a16:creationId xmlns:a16="http://schemas.microsoft.com/office/drawing/2014/main" id="{AA251CEC-16DD-B6F5-5DD9-AED32772FD72}"/>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78;p40">
              <a:extLst>
                <a:ext uri="{FF2B5EF4-FFF2-40B4-BE49-F238E27FC236}">
                  <a16:creationId xmlns:a16="http://schemas.microsoft.com/office/drawing/2014/main" id="{3487E95A-F2F2-AD4C-202D-0D698C8BFDD6}"/>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79;p40">
              <a:extLst>
                <a:ext uri="{FF2B5EF4-FFF2-40B4-BE49-F238E27FC236}">
                  <a16:creationId xmlns:a16="http://schemas.microsoft.com/office/drawing/2014/main" id="{1D9F6D94-6B0F-679A-7BD2-FC28C4765FEB}"/>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80;p40">
              <a:extLst>
                <a:ext uri="{FF2B5EF4-FFF2-40B4-BE49-F238E27FC236}">
                  <a16:creationId xmlns:a16="http://schemas.microsoft.com/office/drawing/2014/main" id="{81EDE515-430B-C8BC-046E-06DA7AC6BE7E}"/>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81;p40">
              <a:extLst>
                <a:ext uri="{FF2B5EF4-FFF2-40B4-BE49-F238E27FC236}">
                  <a16:creationId xmlns:a16="http://schemas.microsoft.com/office/drawing/2014/main" id="{E6EB5572-C03F-4878-C3FF-5DBDB1F14001}"/>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2;p40">
              <a:extLst>
                <a:ext uri="{FF2B5EF4-FFF2-40B4-BE49-F238E27FC236}">
                  <a16:creationId xmlns:a16="http://schemas.microsoft.com/office/drawing/2014/main" id="{6DAA6FB1-D912-8D6F-945E-2177D8B228DE}"/>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3;p40">
              <a:extLst>
                <a:ext uri="{FF2B5EF4-FFF2-40B4-BE49-F238E27FC236}">
                  <a16:creationId xmlns:a16="http://schemas.microsoft.com/office/drawing/2014/main" id="{66C592B4-9F2C-8BFE-AF1D-97C2470E15D9}"/>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4;p40">
              <a:extLst>
                <a:ext uri="{FF2B5EF4-FFF2-40B4-BE49-F238E27FC236}">
                  <a16:creationId xmlns:a16="http://schemas.microsoft.com/office/drawing/2014/main" id="{BACA28ED-68FD-F402-EA44-A15AE27F0A56}"/>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5;p40">
              <a:extLst>
                <a:ext uri="{FF2B5EF4-FFF2-40B4-BE49-F238E27FC236}">
                  <a16:creationId xmlns:a16="http://schemas.microsoft.com/office/drawing/2014/main" id="{F8B41C34-51B9-5903-3EF1-5EF969B6813D}"/>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86;p40">
              <a:extLst>
                <a:ext uri="{FF2B5EF4-FFF2-40B4-BE49-F238E27FC236}">
                  <a16:creationId xmlns:a16="http://schemas.microsoft.com/office/drawing/2014/main" id="{DC228B39-F702-FF99-B0AE-031DBB9F54B6}"/>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87;p40">
              <a:extLst>
                <a:ext uri="{FF2B5EF4-FFF2-40B4-BE49-F238E27FC236}">
                  <a16:creationId xmlns:a16="http://schemas.microsoft.com/office/drawing/2014/main" id="{47472783-13DC-AA88-88AC-734C4AF96380}"/>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88;p40">
              <a:extLst>
                <a:ext uri="{FF2B5EF4-FFF2-40B4-BE49-F238E27FC236}">
                  <a16:creationId xmlns:a16="http://schemas.microsoft.com/office/drawing/2014/main" id="{E0E2F6C8-74E7-2793-A162-3A3976294E97}"/>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89;p40">
              <a:extLst>
                <a:ext uri="{FF2B5EF4-FFF2-40B4-BE49-F238E27FC236}">
                  <a16:creationId xmlns:a16="http://schemas.microsoft.com/office/drawing/2014/main" id="{6D6DD072-1FFF-88CB-A2A7-E2E1027F1D1A}"/>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90;p40">
              <a:extLst>
                <a:ext uri="{FF2B5EF4-FFF2-40B4-BE49-F238E27FC236}">
                  <a16:creationId xmlns:a16="http://schemas.microsoft.com/office/drawing/2014/main" id="{DF7E54BF-90CE-8EC9-AC8D-C74A4C187579}"/>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91;p40">
              <a:extLst>
                <a:ext uri="{FF2B5EF4-FFF2-40B4-BE49-F238E27FC236}">
                  <a16:creationId xmlns:a16="http://schemas.microsoft.com/office/drawing/2014/main" id="{B71CB273-6F92-DEFC-09B1-3CD5650DFF1F}"/>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92;p40">
              <a:extLst>
                <a:ext uri="{FF2B5EF4-FFF2-40B4-BE49-F238E27FC236}">
                  <a16:creationId xmlns:a16="http://schemas.microsoft.com/office/drawing/2014/main" id="{9FC56E3A-EACC-B08E-CAAC-E4E87B8AEC9C}"/>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93;p40">
              <a:extLst>
                <a:ext uri="{FF2B5EF4-FFF2-40B4-BE49-F238E27FC236}">
                  <a16:creationId xmlns:a16="http://schemas.microsoft.com/office/drawing/2014/main" id="{61282A03-FBBA-07BC-333F-E25424DF15F8}"/>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94;p40">
              <a:extLst>
                <a:ext uri="{FF2B5EF4-FFF2-40B4-BE49-F238E27FC236}">
                  <a16:creationId xmlns:a16="http://schemas.microsoft.com/office/drawing/2014/main" id="{CD026C8A-9D8E-58BB-B656-6F9ACCD87078}"/>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95;p40">
              <a:extLst>
                <a:ext uri="{FF2B5EF4-FFF2-40B4-BE49-F238E27FC236}">
                  <a16:creationId xmlns:a16="http://schemas.microsoft.com/office/drawing/2014/main" id="{29A2E754-FC79-66F5-7DAE-85043CF85108}"/>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96;p40">
              <a:extLst>
                <a:ext uri="{FF2B5EF4-FFF2-40B4-BE49-F238E27FC236}">
                  <a16:creationId xmlns:a16="http://schemas.microsoft.com/office/drawing/2014/main" id="{D49295E4-A356-0C38-BE65-69D29240FDDE}"/>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97;p40">
              <a:extLst>
                <a:ext uri="{FF2B5EF4-FFF2-40B4-BE49-F238E27FC236}">
                  <a16:creationId xmlns:a16="http://schemas.microsoft.com/office/drawing/2014/main" id="{BBEC4563-D1DB-4EC1-2758-3E1CA87B84EA}"/>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98;p40">
              <a:extLst>
                <a:ext uri="{FF2B5EF4-FFF2-40B4-BE49-F238E27FC236}">
                  <a16:creationId xmlns:a16="http://schemas.microsoft.com/office/drawing/2014/main" id="{8DA711B2-CDD0-7E79-00B6-6C7B89137992}"/>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9;p40">
              <a:extLst>
                <a:ext uri="{FF2B5EF4-FFF2-40B4-BE49-F238E27FC236}">
                  <a16:creationId xmlns:a16="http://schemas.microsoft.com/office/drawing/2014/main" id="{9D8A9A41-A1A8-4F07-A931-95CF64B4CCE7}"/>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00;p40">
              <a:extLst>
                <a:ext uri="{FF2B5EF4-FFF2-40B4-BE49-F238E27FC236}">
                  <a16:creationId xmlns:a16="http://schemas.microsoft.com/office/drawing/2014/main" id="{0F429D62-A6C4-A693-8956-985EAA569963}"/>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1;p40">
              <a:extLst>
                <a:ext uri="{FF2B5EF4-FFF2-40B4-BE49-F238E27FC236}">
                  <a16:creationId xmlns:a16="http://schemas.microsoft.com/office/drawing/2014/main" id="{DEE94D61-6E62-72E5-9EAB-E65326E470D8}"/>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02;p40">
              <a:extLst>
                <a:ext uri="{FF2B5EF4-FFF2-40B4-BE49-F238E27FC236}">
                  <a16:creationId xmlns:a16="http://schemas.microsoft.com/office/drawing/2014/main" id="{5FE60736-B646-321F-27C4-462229DF9976}"/>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03;p40">
              <a:extLst>
                <a:ext uri="{FF2B5EF4-FFF2-40B4-BE49-F238E27FC236}">
                  <a16:creationId xmlns:a16="http://schemas.microsoft.com/office/drawing/2014/main" id="{654656DC-0DE1-3DD7-8B4B-253EFBBD3A0D}"/>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04;p40">
              <a:extLst>
                <a:ext uri="{FF2B5EF4-FFF2-40B4-BE49-F238E27FC236}">
                  <a16:creationId xmlns:a16="http://schemas.microsoft.com/office/drawing/2014/main" id="{B3A876A7-E1DC-0F4F-3DF5-6A20CC098E64}"/>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05;p40">
              <a:extLst>
                <a:ext uri="{FF2B5EF4-FFF2-40B4-BE49-F238E27FC236}">
                  <a16:creationId xmlns:a16="http://schemas.microsoft.com/office/drawing/2014/main" id="{A2051668-F8E9-7E10-F895-B1739BC8F1DF}"/>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06;p40">
              <a:extLst>
                <a:ext uri="{FF2B5EF4-FFF2-40B4-BE49-F238E27FC236}">
                  <a16:creationId xmlns:a16="http://schemas.microsoft.com/office/drawing/2014/main" id="{5065B1AB-0148-4D75-8906-E221371EF7C8}"/>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7;p40">
              <a:extLst>
                <a:ext uri="{FF2B5EF4-FFF2-40B4-BE49-F238E27FC236}">
                  <a16:creationId xmlns:a16="http://schemas.microsoft.com/office/drawing/2014/main" id="{BBB82D86-E606-7D6D-5CAF-F0C6EBF84776}"/>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8;p40">
              <a:extLst>
                <a:ext uri="{FF2B5EF4-FFF2-40B4-BE49-F238E27FC236}">
                  <a16:creationId xmlns:a16="http://schemas.microsoft.com/office/drawing/2014/main" id="{59CBA3A5-F92D-E058-96BE-434728C3545B}"/>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9;p40">
              <a:extLst>
                <a:ext uri="{FF2B5EF4-FFF2-40B4-BE49-F238E27FC236}">
                  <a16:creationId xmlns:a16="http://schemas.microsoft.com/office/drawing/2014/main" id="{28FDA28E-EB96-6BC9-46B6-73E324DFCB3C}"/>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10;p40">
              <a:extLst>
                <a:ext uri="{FF2B5EF4-FFF2-40B4-BE49-F238E27FC236}">
                  <a16:creationId xmlns:a16="http://schemas.microsoft.com/office/drawing/2014/main" id="{321ED70B-1185-141B-5274-1E0DE7C4291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11;p40">
              <a:extLst>
                <a:ext uri="{FF2B5EF4-FFF2-40B4-BE49-F238E27FC236}">
                  <a16:creationId xmlns:a16="http://schemas.microsoft.com/office/drawing/2014/main" id="{DE44C437-F6FA-9562-133B-A529883D646A}"/>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32" presetClass="emph" presetSubtype="0" repeatCount="indefinite" fill="hold" grpId="2"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262A8A-4D45-3007-DCA3-7C39A42DEA1B}"/>
              </a:ext>
            </a:extLst>
          </p:cNvPr>
          <p:cNvPicPr>
            <a:picLocks noChangeAspect="1"/>
          </p:cNvPicPr>
          <p:nvPr/>
        </p:nvPicPr>
        <p:blipFill>
          <a:blip r:embed="rId2"/>
          <a:stretch>
            <a:fillRect/>
          </a:stretch>
        </p:blipFill>
        <p:spPr>
          <a:xfrm>
            <a:off x="153761" y="402091"/>
            <a:ext cx="4026490" cy="3818846"/>
          </a:xfrm>
          <a:prstGeom prst="rect">
            <a:avLst/>
          </a:prstGeom>
        </p:spPr>
      </p:pic>
      <p:sp>
        <p:nvSpPr>
          <p:cNvPr id="7" name="Rectangle: Rounded Corners 6">
            <a:extLst>
              <a:ext uri="{FF2B5EF4-FFF2-40B4-BE49-F238E27FC236}">
                <a16:creationId xmlns:a16="http://schemas.microsoft.com/office/drawing/2014/main" id="{5062B45B-F870-045E-C2EA-9ACCA8609E95}"/>
              </a:ext>
            </a:extLst>
          </p:cNvPr>
          <p:cNvSpPr/>
          <p:nvPr/>
        </p:nvSpPr>
        <p:spPr>
          <a:xfrm>
            <a:off x="4269920" y="432707"/>
            <a:ext cx="4474030" cy="3894364"/>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Nhờ người thân của mình qua để đưa cô tới bệnh viện khám, còn mình thì ở nhà trông các em giúp cô và nhờ người lớn đặt đồ ăn và gọi cho chồng cô để thông báo tình hình.</a:t>
            </a:r>
            <a:endParaRPr kumimoji="0" lang="vi-VN"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8426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69920" y="955220"/>
            <a:ext cx="4474030" cy="272687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Giúp đỡ ông Hòa khi qua đường và kêu gọi mọi người mua ủng hộ ông</a:t>
            </a:r>
            <a:r>
              <a:rPr lang="en-US"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CFD4DA86-FD6C-BDA9-0334-28AB7928CC1E}"/>
              </a:ext>
            </a:extLst>
          </p:cNvPr>
          <p:cNvPicPr>
            <a:picLocks noChangeAspect="1"/>
          </p:cNvPicPr>
          <p:nvPr/>
        </p:nvPicPr>
        <p:blipFill>
          <a:blip r:embed="rId2"/>
          <a:stretch>
            <a:fillRect/>
          </a:stretch>
        </p:blipFill>
        <p:spPr>
          <a:xfrm>
            <a:off x="0" y="578985"/>
            <a:ext cx="4012976" cy="3486830"/>
          </a:xfrm>
          <a:prstGeom prst="rect">
            <a:avLst/>
          </a:prstGeom>
        </p:spPr>
      </p:pic>
    </p:spTree>
    <p:extLst>
      <p:ext uri="{BB962C8B-B14F-4D97-AF65-F5344CB8AC3E}">
        <p14:creationId xmlns:p14="http://schemas.microsoft.com/office/powerpoint/2010/main" val="1772752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a:extLst>
              <a:ext uri="{FF2B5EF4-FFF2-40B4-BE49-F238E27FC236}">
                <a16:creationId xmlns:a16="http://schemas.microsoft.com/office/drawing/2014/main" id="{C6050EF9-CE06-4643-E8F8-393C68B0D40C}"/>
              </a:ext>
            </a:extLst>
          </p:cNvPr>
          <p:cNvPicPr>
            <a:picLocks noChangeAspect="1"/>
          </p:cNvPicPr>
          <p:nvPr/>
        </p:nvPicPr>
        <p:blipFill>
          <a:blip r:embed="rId5"/>
          <a:stretch>
            <a:fillRect/>
          </a:stretch>
        </p:blipFill>
        <p:spPr>
          <a:xfrm>
            <a:off x="3337560" y="1307276"/>
            <a:ext cx="2758808" cy="2327463"/>
          </a:xfrm>
          <a:prstGeom prst="rect">
            <a:avLst/>
          </a:prstGeom>
        </p:spPr>
      </p:pic>
    </p:spTree>
    <p:extLst>
      <p:ext uri="{BB962C8B-B14F-4D97-AF65-F5344CB8AC3E}">
        <p14:creationId xmlns:p14="http://schemas.microsoft.com/office/powerpoint/2010/main" val="67307087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94413" y="1412421"/>
            <a:ext cx="4474030" cy="1771648"/>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Thân thiện chào hỏi và làm quen với cô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4" name="Picture 3">
            <a:extLst>
              <a:ext uri="{FF2B5EF4-FFF2-40B4-BE49-F238E27FC236}">
                <a16:creationId xmlns:a16="http://schemas.microsoft.com/office/drawing/2014/main" id="{69896C2C-5A27-8A42-11BB-73AFE58BFF90}"/>
              </a:ext>
            </a:extLst>
          </p:cNvPr>
          <p:cNvPicPr>
            <a:picLocks noChangeAspect="1"/>
          </p:cNvPicPr>
          <p:nvPr/>
        </p:nvPicPr>
        <p:blipFill>
          <a:blip r:embed="rId2"/>
          <a:stretch>
            <a:fillRect/>
          </a:stretch>
        </p:blipFill>
        <p:spPr>
          <a:xfrm>
            <a:off x="0" y="962704"/>
            <a:ext cx="4085818" cy="3045959"/>
          </a:xfrm>
          <a:prstGeom prst="rect">
            <a:avLst/>
          </a:prstGeom>
        </p:spPr>
      </p:pic>
    </p:spTree>
    <p:extLst>
      <p:ext uri="{BB962C8B-B14F-4D97-AF65-F5344CB8AC3E}">
        <p14:creationId xmlns:p14="http://schemas.microsoft.com/office/powerpoint/2010/main" val="377935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C8F92-6D97-44F0-7E4D-09E71C9C141E}"/>
              </a:ext>
            </a:extLst>
          </p:cNvPr>
          <p:cNvPicPr>
            <a:picLocks noChangeAspect="1"/>
          </p:cNvPicPr>
          <p:nvPr/>
        </p:nvPicPr>
        <p:blipFill>
          <a:blip r:embed="rId2"/>
          <a:stretch>
            <a:fillRect/>
          </a:stretch>
        </p:blipFill>
        <p:spPr>
          <a:xfrm>
            <a:off x="173491" y="458561"/>
            <a:ext cx="4257675" cy="3524250"/>
          </a:xfrm>
          <a:prstGeom prst="rect">
            <a:avLst/>
          </a:prstGeom>
        </p:spPr>
      </p:pic>
      <p:sp>
        <p:nvSpPr>
          <p:cNvPr id="4" name="Rectangle: Rounded Corners 3">
            <a:extLst>
              <a:ext uri="{FF2B5EF4-FFF2-40B4-BE49-F238E27FC236}">
                <a16:creationId xmlns:a16="http://schemas.microsoft.com/office/drawing/2014/main" id="{518699CD-639E-D08C-9729-608B6FFB4C2D}"/>
              </a:ext>
            </a:extLst>
          </p:cNvPr>
          <p:cNvSpPr/>
          <p:nvPr/>
        </p:nvSpPr>
        <p:spPr>
          <a:xfrm>
            <a:off x="4294413" y="1118507"/>
            <a:ext cx="4474030" cy="233498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Làm quen với bạn, hòa đồng thân thiện và giúp đỡ bạn khi cần thiết.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20373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4339645" y="854806"/>
            <a:ext cx="2727614" cy="3231918"/>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1881684" y="574081"/>
            <a:ext cx="3118054" cy="3495803"/>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611936" y="73440"/>
            <a:ext cx="4328069"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b="1"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853678"/>
            </a:xfrm>
            <a:prstGeom prst="ellipseRibbon2">
              <a:avLst/>
            </a:prstGeom>
            <a:noFill/>
          </p:spPr>
          <p:txBody>
            <a:bodyPr wrap="square" rtlCol="0">
              <a:spAutoFit/>
            </a:bodyPr>
            <a:lstStyle/>
            <a:p>
              <a:pPr algn="ctr" defTabSz="685800">
                <a:buClrTx/>
              </a:pPr>
              <a:r>
                <a:rPr lang="en-US" sz="2400" b="1" kern="1200" dirty="0">
                  <a:ln>
                    <a:solidFill>
                      <a:srgbClr val="FFFF00"/>
                    </a:solidFill>
                  </a:ln>
                  <a:solidFill>
                    <a:srgbClr val="C71A29"/>
                  </a:solidFill>
                  <a:effectLst>
                    <a:glow rad="139700">
                      <a:srgbClr val="70AD47">
                        <a:alpha val="40000"/>
                      </a:srgbClr>
                    </a:glow>
                  </a:effectLst>
                  <a:latin typeface="+mn-lt"/>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3673862" y="323045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900"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1730844" y="402867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825"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343400" y="-764698"/>
            <a:ext cx="457200" cy="4572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6" cstate="hqprint">
                <a:extLst>
                  <a:ext uri="{BEBA8EAE-BF5A-486C-A8C5-ECC9F3942E4B}">
                    <a14:imgProps xmlns:a14="http://schemas.microsoft.com/office/drawing/2010/main">
                      <a14:imgLayer r:embed="rId4">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796243" y="26254"/>
            <a:ext cx="3983365"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1081325"/>
            </a:xfrm>
            <a:prstGeom prst="ellipseRibbon2">
              <a:avLst/>
            </a:prstGeom>
            <a:noFill/>
          </p:spPr>
          <p:txBody>
            <a:bodyPr wrap="square" rtlCol="0">
              <a:spAutoFit/>
            </a:bodyPr>
            <a:lstStyle/>
            <a:p>
              <a:pPr algn="ctr" defTabSz="685800">
                <a:buClrTx/>
              </a:pPr>
              <a:r>
                <a:rPr lang="en-US" sz="3200" b="1" kern="1200" dirty="0">
                  <a:ln>
                    <a:solidFill>
                      <a:srgbClr val="FFFF00"/>
                    </a:solidFill>
                  </a:ln>
                  <a:solidFill>
                    <a:srgbClr val="C71A29"/>
                  </a:solidFill>
                  <a:effectLst>
                    <a:glow rad="139700">
                      <a:srgbClr val="70AD47">
                        <a:alpha val="40000"/>
                      </a:srgbClr>
                    </a:glow>
                  </a:effectLst>
                  <a:latin typeface="+mn-lt"/>
                  <a:ea typeface="+mn-ea"/>
                  <a:cs typeface="+mn-cs"/>
                </a:rPr>
                <a:t>KẾT LUẬN</a:t>
              </a:r>
            </a:p>
          </p:txBody>
        </p:sp>
      </p:grpSp>
      <p:sp>
        <p:nvSpPr>
          <p:cNvPr id="2" name="TextBox 12">
            <a:extLst>
              <a:ext uri="{FF2B5EF4-FFF2-40B4-BE49-F238E27FC236}">
                <a16:creationId xmlns:a16="http://schemas.microsoft.com/office/drawing/2014/main" id="{1FCDAEA1-9B18-DD59-7DF3-7C0E68141C34}"/>
              </a:ext>
            </a:extLst>
          </p:cNvPr>
          <p:cNvSpPr txBox="1"/>
          <p:nvPr/>
        </p:nvSpPr>
        <p:spPr>
          <a:xfrm>
            <a:off x="1587031" y="1229928"/>
            <a:ext cx="6275723" cy="2862322"/>
          </a:xfrm>
          <a:custGeom>
            <a:avLst/>
            <a:gdLst>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5723" h="2862322" fill="none" extrusionOk="0">
                <a:moveTo>
                  <a:pt x="0" y="477063"/>
                </a:moveTo>
                <a:cubicBezTo>
                  <a:pt x="-85999" y="161320"/>
                  <a:pt x="226082" y="69999"/>
                  <a:pt x="421400" y="0"/>
                </a:cubicBezTo>
                <a:cubicBezTo>
                  <a:pt x="2283036" y="68401"/>
                  <a:pt x="3433447" y="-341788"/>
                  <a:pt x="5854322" y="0"/>
                </a:cubicBezTo>
                <a:cubicBezTo>
                  <a:pt x="6158817" y="85012"/>
                  <a:pt x="6333732" y="157074"/>
                  <a:pt x="6275723" y="477063"/>
                </a:cubicBezTo>
                <a:cubicBezTo>
                  <a:pt x="6321750" y="912447"/>
                  <a:pt x="6349531" y="1653272"/>
                  <a:pt x="6275723" y="2385258"/>
                </a:cubicBezTo>
                <a:cubicBezTo>
                  <a:pt x="6310825" y="2607865"/>
                  <a:pt x="6188910" y="2787420"/>
                  <a:pt x="5854322" y="2862322"/>
                </a:cubicBezTo>
                <a:cubicBezTo>
                  <a:pt x="3726825" y="3113314"/>
                  <a:pt x="1970657" y="2809870"/>
                  <a:pt x="421400" y="2862322"/>
                </a:cubicBezTo>
                <a:cubicBezTo>
                  <a:pt x="162228" y="2942473"/>
                  <a:pt x="-59113" y="2616250"/>
                  <a:pt x="0" y="2385258"/>
                </a:cubicBezTo>
                <a:cubicBezTo>
                  <a:pt x="-164848" y="2005591"/>
                  <a:pt x="-6083" y="1398867"/>
                  <a:pt x="0" y="477063"/>
                </a:cubicBezTo>
                <a:close/>
              </a:path>
              <a:path w="6275723" h="2862322" stroke="0" extrusionOk="0">
                <a:moveTo>
                  <a:pt x="0" y="477063"/>
                </a:moveTo>
                <a:cubicBezTo>
                  <a:pt x="-19203" y="194870"/>
                  <a:pt x="149712" y="-34523"/>
                  <a:pt x="421400" y="0"/>
                </a:cubicBezTo>
                <a:cubicBezTo>
                  <a:pt x="2547867" y="249845"/>
                  <a:pt x="4888003" y="-23390"/>
                  <a:pt x="5854322" y="0"/>
                </a:cubicBezTo>
                <a:cubicBezTo>
                  <a:pt x="6106946" y="17808"/>
                  <a:pt x="6283356" y="261142"/>
                  <a:pt x="6275723" y="477063"/>
                </a:cubicBezTo>
                <a:cubicBezTo>
                  <a:pt x="6312226" y="892382"/>
                  <a:pt x="6385124" y="2229788"/>
                  <a:pt x="6275723" y="2385258"/>
                </a:cubicBezTo>
                <a:cubicBezTo>
                  <a:pt x="6287494" y="2561989"/>
                  <a:pt x="6072175" y="2922750"/>
                  <a:pt x="5854322" y="2862322"/>
                </a:cubicBezTo>
                <a:cubicBezTo>
                  <a:pt x="3483794" y="2510682"/>
                  <a:pt x="2101089" y="2861854"/>
                  <a:pt x="421400" y="2862322"/>
                </a:cubicBezTo>
                <a:cubicBezTo>
                  <a:pt x="226171" y="2773314"/>
                  <a:pt x="-37005" y="2657051"/>
                  <a:pt x="0" y="2385258"/>
                </a:cubicBezTo>
                <a:cubicBezTo>
                  <a:pt x="11801" y="1721954"/>
                  <a:pt x="-106725" y="1318070"/>
                  <a:pt x="0" y="477063"/>
                </a:cubicBezTo>
                <a:close/>
              </a:path>
              <a:path w="6275723" h="2862322" fill="none" stroke="0" extrusionOk="0">
                <a:moveTo>
                  <a:pt x="0" y="477063"/>
                </a:moveTo>
                <a:cubicBezTo>
                  <a:pt x="-75691" y="155518"/>
                  <a:pt x="199362" y="55444"/>
                  <a:pt x="421400" y="0"/>
                </a:cubicBezTo>
                <a:cubicBezTo>
                  <a:pt x="1842595" y="-282573"/>
                  <a:pt x="3331216" y="-381891"/>
                  <a:pt x="5854322" y="0"/>
                </a:cubicBezTo>
                <a:cubicBezTo>
                  <a:pt x="6084144" y="61171"/>
                  <a:pt x="6308848" y="171724"/>
                  <a:pt x="6275723" y="477063"/>
                </a:cubicBezTo>
                <a:cubicBezTo>
                  <a:pt x="6157545" y="992278"/>
                  <a:pt x="6227721" y="1722788"/>
                  <a:pt x="6275723" y="2385258"/>
                </a:cubicBezTo>
                <a:cubicBezTo>
                  <a:pt x="6293196" y="2591084"/>
                  <a:pt x="6137613" y="2806455"/>
                  <a:pt x="5854322" y="2862322"/>
                </a:cubicBezTo>
                <a:cubicBezTo>
                  <a:pt x="3606748" y="2893016"/>
                  <a:pt x="1554523" y="2859123"/>
                  <a:pt x="421400" y="2862322"/>
                </a:cubicBezTo>
                <a:cubicBezTo>
                  <a:pt x="243083" y="2889692"/>
                  <a:pt x="-43452" y="2633758"/>
                  <a:pt x="0" y="2385258"/>
                </a:cubicBezTo>
                <a:cubicBezTo>
                  <a:pt x="-146317" y="2150641"/>
                  <a:pt x="-149079" y="1230462"/>
                  <a:pt x="0" y="477063"/>
                </a:cubicBezTo>
                <a:close/>
              </a:path>
              <a:path w="6275723" h="2862322" fill="none" stroke="0" extrusionOk="0">
                <a:moveTo>
                  <a:pt x="0" y="477063"/>
                </a:moveTo>
                <a:cubicBezTo>
                  <a:pt x="-55189" y="176002"/>
                  <a:pt x="195235" y="67198"/>
                  <a:pt x="421400" y="0"/>
                </a:cubicBezTo>
                <a:cubicBezTo>
                  <a:pt x="2051545" y="214372"/>
                  <a:pt x="3356330" y="-266108"/>
                  <a:pt x="5854322" y="0"/>
                </a:cubicBezTo>
                <a:cubicBezTo>
                  <a:pt x="6135584" y="80473"/>
                  <a:pt x="6312048" y="172896"/>
                  <a:pt x="6275723" y="477063"/>
                </a:cubicBezTo>
                <a:cubicBezTo>
                  <a:pt x="6311147" y="952737"/>
                  <a:pt x="6324899" y="1660549"/>
                  <a:pt x="6275723" y="2385258"/>
                </a:cubicBezTo>
                <a:cubicBezTo>
                  <a:pt x="6309394" y="2608771"/>
                  <a:pt x="6174570" y="2808948"/>
                  <a:pt x="5854322" y="2862322"/>
                </a:cubicBezTo>
                <a:cubicBezTo>
                  <a:pt x="3703413" y="2982062"/>
                  <a:pt x="1678848" y="2861452"/>
                  <a:pt x="421400" y="2862322"/>
                </a:cubicBezTo>
                <a:cubicBezTo>
                  <a:pt x="198837" y="2886929"/>
                  <a:pt x="-64982" y="2616628"/>
                  <a:pt x="0" y="2385258"/>
                </a:cubicBezTo>
                <a:cubicBezTo>
                  <a:pt x="-140069" y="2037690"/>
                  <a:pt x="-69637" y="1352348"/>
                  <a:pt x="0" y="47706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custGeom>
                    <a:avLst/>
                    <a:gdLst>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5723" h="2862322" fill="none" extrusionOk="0">
                        <a:moveTo>
                          <a:pt x="0" y="477063"/>
                        </a:moveTo>
                        <a:cubicBezTo>
                          <a:pt x="-50276" y="182008"/>
                          <a:pt x="211158" y="42669"/>
                          <a:pt x="421400" y="0"/>
                        </a:cubicBezTo>
                        <a:cubicBezTo>
                          <a:pt x="2146157" y="9258"/>
                          <a:pt x="3417265" y="-173268"/>
                          <a:pt x="5854322" y="0"/>
                        </a:cubicBezTo>
                        <a:cubicBezTo>
                          <a:pt x="6145462" y="69929"/>
                          <a:pt x="6314288" y="175017"/>
                          <a:pt x="6275723" y="477063"/>
                        </a:cubicBezTo>
                        <a:cubicBezTo>
                          <a:pt x="6325136" y="952913"/>
                          <a:pt x="6264269" y="1735337"/>
                          <a:pt x="6275723" y="2385258"/>
                        </a:cubicBezTo>
                        <a:cubicBezTo>
                          <a:pt x="6301604" y="2617952"/>
                          <a:pt x="6167022" y="2802776"/>
                          <a:pt x="5854322" y="2862322"/>
                        </a:cubicBezTo>
                        <a:cubicBezTo>
                          <a:pt x="3598206" y="2988635"/>
                          <a:pt x="1723340" y="2885054"/>
                          <a:pt x="421400" y="2862322"/>
                        </a:cubicBezTo>
                        <a:cubicBezTo>
                          <a:pt x="171744" y="2915539"/>
                          <a:pt x="-53883" y="2618998"/>
                          <a:pt x="0" y="2385258"/>
                        </a:cubicBezTo>
                        <a:cubicBezTo>
                          <a:pt x="-130117" y="2024963"/>
                          <a:pt x="-9868" y="1349945"/>
                          <a:pt x="0" y="477063"/>
                        </a:cubicBezTo>
                        <a:close/>
                      </a:path>
                      <a:path w="6275723" h="2862322" stroke="0" extrusionOk="0">
                        <a:moveTo>
                          <a:pt x="0" y="477063"/>
                        </a:moveTo>
                        <a:cubicBezTo>
                          <a:pt x="-21163" y="190441"/>
                          <a:pt x="169437" y="-11141"/>
                          <a:pt x="421400" y="0"/>
                        </a:cubicBezTo>
                        <a:cubicBezTo>
                          <a:pt x="2514547" y="222080"/>
                          <a:pt x="4773359" y="27255"/>
                          <a:pt x="5854322" y="0"/>
                        </a:cubicBezTo>
                        <a:cubicBezTo>
                          <a:pt x="6085569" y="18386"/>
                          <a:pt x="6266232" y="218351"/>
                          <a:pt x="6275723" y="477063"/>
                        </a:cubicBezTo>
                        <a:cubicBezTo>
                          <a:pt x="6288527" y="908513"/>
                          <a:pt x="6376798" y="2199671"/>
                          <a:pt x="6275723" y="2385258"/>
                        </a:cubicBezTo>
                        <a:cubicBezTo>
                          <a:pt x="6296336" y="2589117"/>
                          <a:pt x="6086865" y="2896658"/>
                          <a:pt x="5854322" y="2862322"/>
                        </a:cubicBezTo>
                        <a:cubicBezTo>
                          <a:pt x="3348842" y="2699834"/>
                          <a:pt x="2192396" y="2934550"/>
                          <a:pt x="421400" y="2862322"/>
                        </a:cubicBezTo>
                        <a:cubicBezTo>
                          <a:pt x="221917" y="2806087"/>
                          <a:pt x="-29694" y="2654070"/>
                          <a:pt x="0" y="2385258"/>
                        </a:cubicBezTo>
                        <a:cubicBezTo>
                          <a:pt x="26266" y="1734115"/>
                          <a:pt x="-83045" y="1334399"/>
                          <a:pt x="0" y="477063"/>
                        </a:cubicBezTo>
                        <a:close/>
                      </a:path>
                      <a:path w="6275723" h="2862322" fill="none" stroke="0" extrusionOk="0">
                        <a:moveTo>
                          <a:pt x="0" y="477063"/>
                        </a:moveTo>
                        <a:cubicBezTo>
                          <a:pt x="-56132" y="163222"/>
                          <a:pt x="182219" y="32063"/>
                          <a:pt x="421400" y="0"/>
                        </a:cubicBezTo>
                        <a:cubicBezTo>
                          <a:pt x="1902504" y="-36573"/>
                          <a:pt x="3285740" y="-277402"/>
                          <a:pt x="5854322" y="0"/>
                        </a:cubicBezTo>
                        <a:cubicBezTo>
                          <a:pt x="6091440" y="57684"/>
                          <a:pt x="6284834" y="173472"/>
                          <a:pt x="6275723" y="477063"/>
                        </a:cubicBezTo>
                        <a:cubicBezTo>
                          <a:pt x="6249959" y="1047559"/>
                          <a:pt x="6218301" y="1770122"/>
                          <a:pt x="6275723" y="2385258"/>
                        </a:cubicBezTo>
                        <a:cubicBezTo>
                          <a:pt x="6301794" y="2616984"/>
                          <a:pt x="6150721" y="2854508"/>
                          <a:pt x="5854322" y="2862322"/>
                        </a:cubicBezTo>
                        <a:cubicBezTo>
                          <a:pt x="3708298" y="2946732"/>
                          <a:pt x="1434753" y="2833170"/>
                          <a:pt x="421400" y="2862322"/>
                        </a:cubicBezTo>
                        <a:cubicBezTo>
                          <a:pt x="207207" y="2873310"/>
                          <a:pt x="-49872" y="2630247"/>
                          <a:pt x="0" y="2385258"/>
                        </a:cubicBezTo>
                        <a:cubicBezTo>
                          <a:pt x="-162649" y="2173298"/>
                          <a:pt x="-123428" y="1233863"/>
                          <a:pt x="0" y="477063"/>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685800">
              <a:buClrTx/>
            </a:pPr>
            <a:r>
              <a:rPr lang="vi-VN"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rPr>
              <a:t>Mỗi khi chúng ta biết cách thể hiện sự thân thiện thì sẽ tạo ra một không gian ấm áp khiến ai cũng cảm thấy tươi vui, hạnh phúc.</a:t>
            </a:r>
            <a:endParaRPr lang="en-US"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endParaRP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spTree>
    <p:extLst>
      <p:ext uri="{BB962C8B-B14F-4D97-AF65-F5344CB8AC3E}">
        <p14:creationId xmlns:p14="http://schemas.microsoft.com/office/powerpoint/2010/main" val="3014518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5"/>
                                        </p:tgtEl>
                                        <p:attrNameLst>
                                          <p:attrName>r</p:attrName>
                                        </p:attrNameLst>
                                      </p:cBhvr>
                                    </p:animRot>
                                    <p:animRot by="-240000">
                                      <p:cBhvr>
                                        <p:cTn id="19" dur="200" fill="hold">
                                          <p:stCondLst>
                                            <p:cond delay="200"/>
                                          </p:stCondLst>
                                        </p:cTn>
                                        <p:tgtEl>
                                          <p:spTgt spid="35"/>
                                        </p:tgtEl>
                                        <p:attrNameLst>
                                          <p:attrName>r</p:attrName>
                                        </p:attrNameLst>
                                      </p:cBhvr>
                                    </p:animRot>
                                    <p:animRot by="240000">
                                      <p:cBhvr>
                                        <p:cTn id="20" dur="200" fill="hold">
                                          <p:stCondLst>
                                            <p:cond delay="400"/>
                                          </p:stCondLst>
                                        </p:cTn>
                                        <p:tgtEl>
                                          <p:spTgt spid="35"/>
                                        </p:tgtEl>
                                        <p:attrNameLst>
                                          <p:attrName>r</p:attrName>
                                        </p:attrNameLst>
                                      </p:cBhvr>
                                    </p:animRot>
                                    <p:animRot by="-240000">
                                      <p:cBhvr>
                                        <p:cTn id="21" dur="200" fill="hold">
                                          <p:stCondLst>
                                            <p:cond delay="600"/>
                                          </p:stCondLst>
                                        </p:cTn>
                                        <p:tgtEl>
                                          <p:spTgt spid="35"/>
                                        </p:tgtEl>
                                        <p:attrNameLst>
                                          <p:attrName>r</p:attrName>
                                        </p:attrNameLst>
                                      </p:cBhvr>
                                    </p:animRot>
                                    <p:animRot by="120000">
                                      <p:cBhvr>
                                        <p:cTn id="22" dur="200" fill="hold">
                                          <p:stCondLst>
                                            <p:cond delay="800"/>
                                          </p:stCondLst>
                                        </p:cTn>
                                        <p:tgtEl>
                                          <p:spTgt spid="35"/>
                                        </p:tgtEl>
                                        <p:attrNameLst>
                                          <p:attrName>r</p:attrName>
                                        </p:attrNameLst>
                                      </p:cBhvr>
                                    </p:animRot>
                                  </p:childTnLst>
                                </p:cTn>
                              </p:par>
                              <p:par>
                                <p:cTn id="23" presetID="42" presetClass="entr" presetSubtype="0" fill="hold" grpId="0" nodeType="with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descr="A close up of a black background&#10;&#10;Description automatically generated">
            <a:extLst>
              <a:ext uri="{FF2B5EF4-FFF2-40B4-BE49-F238E27FC236}">
                <a16:creationId xmlns:a16="http://schemas.microsoft.com/office/drawing/2014/main" id="{BD49E238-333B-28D4-9980-9DD289DB7E76}"/>
              </a:ext>
            </a:extLst>
          </p:cNvPr>
          <p:cNvPicPr>
            <a:picLocks noChangeAspect="1"/>
          </p:cNvPicPr>
          <p:nvPr/>
        </p:nvPicPr>
        <p:blipFill>
          <a:blip r:embed="rId5"/>
          <a:stretch>
            <a:fillRect/>
          </a:stretch>
        </p:blipFill>
        <p:spPr>
          <a:xfrm>
            <a:off x="0" y="1526178"/>
            <a:ext cx="9144000" cy="2205444"/>
          </a:xfrm>
          <a:prstGeom prst="rect">
            <a:avLst/>
          </a:prstGeom>
        </p:spPr>
      </p:pic>
    </p:spTree>
    <p:extLst>
      <p:ext uri="{BB962C8B-B14F-4D97-AF65-F5344CB8AC3E}">
        <p14:creationId xmlns:p14="http://schemas.microsoft.com/office/powerpoint/2010/main" val="39617128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963385" y="726622"/>
            <a:ext cx="6585908" cy="1208314"/>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457200">
              <a:buClrTx/>
            </a:pPr>
            <a:r>
              <a:rPr lang="en-US"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K</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ể cho nhau nghe một kỉ niệm về cách ứng xử tốt đẹp của em đối với những người xung quanh:</a:t>
            </a:r>
            <a:endPar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a:sym typeface="Arial" panose="020B0604020202020204"/>
            </a:endParaRPr>
          </a:p>
        </p:txBody>
      </p:sp>
      <p:sp>
        <p:nvSpPr>
          <p:cNvPr id="4" name="TextBox 3">
            <a:extLst>
              <a:ext uri="{FF2B5EF4-FFF2-40B4-BE49-F238E27FC236}">
                <a16:creationId xmlns:a16="http://schemas.microsoft.com/office/drawing/2014/main" id="{DDAF2159-BEF6-1B9F-EB0F-29E0AD470998}"/>
              </a:ext>
            </a:extLst>
          </p:cNvPr>
          <p:cNvSpPr txBox="1"/>
          <p:nvPr/>
        </p:nvSpPr>
        <p:spPr>
          <a:xfrm>
            <a:off x="824593" y="2481943"/>
            <a:ext cx="5951765"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Đó là hoạt động gì? Em giúp đỡ ai? Vì sao em cảm thấy ấn tượng với hoạt động đó?</a:t>
            </a:r>
          </a:p>
          <a:p>
            <a:pPr algn="just"/>
            <a:r>
              <a:rPr lang="vi-VN" sz="2400" dirty="0">
                <a:latin typeface="Cambria" panose="02040503050406030204" pitchFamily="18" charset="0"/>
                <a:ea typeface="Cambria" panose="02040503050406030204" pitchFamily="18" charset="0"/>
              </a:rPr>
              <a:t>+ Nêu cảm xúc của em sau khi làm việc đó?</a:t>
            </a:r>
          </a:p>
        </p:txBody>
      </p:sp>
    </p:spTree>
    <p:extLst>
      <p:ext uri="{BB962C8B-B14F-4D97-AF65-F5344CB8AC3E}">
        <p14:creationId xmlns:p14="http://schemas.microsoft.com/office/powerpoint/2010/main" val="69364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8775" y="4488180"/>
            <a:ext cx="506095" cy="506095"/>
          </a:xfrm>
          <a:prstGeom prst="rect">
            <a:avLst/>
          </a:prstGeom>
        </p:spPr>
      </p:pic>
      <p:pic>
        <p:nvPicPr>
          <p:cNvPr id="2" name="Picture 1">
            <a:extLst>
              <a:ext uri="{FF2B5EF4-FFF2-40B4-BE49-F238E27FC236}">
                <a16:creationId xmlns:a16="http://schemas.microsoft.com/office/drawing/2014/main" id="{72CB737D-7328-2C99-CB65-7A8E861A7063}"/>
              </a:ext>
            </a:extLst>
          </p:cNvPr>
          <p:cNvPicPr>
            <a:picLocks noChangeAspect="1"/>
          </p:cNvPicPr>
          <p:nvPr/>
        </p:nvPicPr>
        <p:blipFill>
          <a:blip r:embed="rId6"/>
          <a:stretch>
            <a:fillRect/>
          </a:stretch>
        </p:blipFill>
        <p:spPr>
          <a:xfrm>
            <a:off x="2503209" y="1404946"/>
            <a:ext cx="4121253"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262890"/>
            <a:ext cx="9144000" cy="167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0" name="Google Shape;1710;p59"/>
          <p:cNvGrpSpPr/>
          <p:nvPr/>
        </p:nvGrpSpPr>
        <p:grpSpPr>
          <a:xfrm>
            <a:off x="167630" y="3984838"/>
            <a:ext cx="627275" cy="954325"/>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9" name="Google Shape;1719;p59"/>
          <p:cNvSpPr/>
          <p:nvPr/>
        </p:nvSpPr>
        <p:spPr>
          <a:xfrm>
            <a:off x="2594531" y="420700"/>
            <a:ext cx="5987415" cy="1341846"/>
          </a:xfrm>
          <a:prstGeom prst="roundRect">
            <a:avLst>
              <a:gd name="adj" fmla="val 30219"/>
            </a:avLst>
          </a:prstGeom>
          <a:solidFill>
            <a:schemeClr val="dk2"/>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lvl="0" algn="ct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Hàng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xóm</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láng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giềng</a:t>
            </a:r>
            <a:endPar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endParaRPr>
          </a:p>
          <a:p>
            <a:pPr lvl="0" algn="ct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Tối</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lửa</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tắt</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đèn</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có</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nhau</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p>
        </p:txBody>
      </p:sp>
      <p:grpSp>
        <p:nvGrpSpPr>
          <p:cNvPr id="27" name="Google Shape;1710;p59"/>
          <p:cNvGrpSpPr/>
          <p:nvPr/>
        </p:nvGrpSpPr>
        <p:grpSpPr>
          <a:xfrm>
            <a:off x="8320395" y="4076278"/>
            <a:ext cx="627275" cy="954325"/>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896;p80">
            <a:extLst>
              <a:ext uri="{FF2B5EF4-FFF2-40B4-BE49-F238E27FC236}">
                <a16:creationId xmlns:a16="http://schemas.microsoft.com/office/drawing/2014/main" id="{80F0817C-446D-41B9-84B3-40B6BFB74562}"/>
              </a:ext>
            </a:extLst>
          </p:cNvPr>
          <p:cNvGrpSpPr/>
          <p:nvPr/>
        </p:nvGrpSpPr>
        <p:grpSpPr>
          <a:xfrm>
            <a:off x="105345" y="1901323"/>
            <a:ext cx="1370965" cy="2434590"/>
            <a:chOff x="-1254075" y="6362388"/>
            <a:chExt cx="982525" cy="1754400"/>
          </a:xfrm>
        </p:grpSpPr>
        <p:sp>
          <p:nvSpPr>
            <p:cNvPr id="47" name="Google Shape;3897;p80">
              <a:extLst>
                <a:ext uri="{FF2B5EF4-FFF2-40B4-BE49-F238E27FC236}">
                  <a16:creationId xmlns:a16="http://schemas.microsoft.com/office/drawing/2014/main" id="{D98D10F4-1A04-46C7-9411-AB8C7F36CF1C}"/>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98;p80">
              <a:extLst>
                <a:ext uri="{FF2B5EF4-FFF2-40B4-BE49-F238E27FC236}">
                  <a16:creationId xmlns:a16="http://schemas.microsoft.com/office/drawing/2014/main" id="{7E377D48-7917-4A3B-8777-83D457D15B96}"/>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99;p80">
              <a:extLst>
                <a:ext uri="{FF2B5EF4-FFF2-40B4-BE49-F238E27FC236}">
                  <a16:creationId xmlns:a16="http://schemas.microsoft.com/office/drawing/2014/main" id="{903826C8-A98C-41FD-8416-EC93899111A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0;p80">
              <a:extLst>
                <a:ext uri="{FF2B5EF4-FFF2-40B4-BE49-F238E27FC236}">
                  <a16:creationId xmlns:a16="http://schemas.microsoft.com/office/drawing/2014/main" id="{8CC95BF6-9419-4E83-BEA7-24E0F3636D24}"/>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1;p80">
              <a:extLst>
                <a:ext uri="{FF2B5EF4-FFF2-40B4-BE49-F238E27FC236}">
                  <a16:creationId xmlns:a16="http://schemas.microsoft.com/office/drawing/2014/main" id="{8DC6E84F-F9DA-467F-BFA6-5B79424FB2E5}"/>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02;p80">
              <a:extLst>
                <a:ext uri="{FF2B5EF4-FFF2-40B4-BE49-F238E27FC236}">
                  <a16:creationId xmlns:a16="http://schemas.microsoft.com/office/drawing/2014/main" id="{844978E7-BAFC-4556-B20D-13EA2B7D90BE}"/>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03;p80">
              <a:extLst>
                <a:ext uri="{FF2B5EF4-FFF2-40B4-BE49-F238E27FC236}">
                  <a16:creationId xmlns:a16="http://schemas.microsoft.com/office/drawing/2014/main" id="{8045645D-6E48-42BB-BF9D-BD7C89F36AB9}"/>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04;p80">
              <a:extLst>
                <a:ext uri="{FF2B5EF4-FFF2-40B4-BE49-F238E27FC236}">
                  <a16:creationId xmlns:a16="http://schemas.microsoft.com/office/drawing/2014/main" id="{5E7F6C7D-0938-4995-84B8-116C23137D27}"/>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05;p80">
              <a:extLst>
                <a:ext uri="{FF2B5EF4-FFF2-40B4-BE49-F238E27FC236}">
                  <a16:creationId xmlns:a16="http://schemas.microsoft.com/office/drawing/2014/main" id="{816A0693-3C9F-43BA-9311-79760B3A959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06;p80">
              <a:extLst>
                <a:ext uri="{FF2B5EF4-FFF2-40B4-BE49-F238E27FC236}">
                  <a16:creationId xmlns:a16="http://schemas.microsoft.com/office/drawing/2014/main" id="{9C2CEE8B-B64D-4C3C-847E-EB8A6260CA5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07;p80">
              <a:extLst>
                <a:ext uri="{FF2B5EF4-FFF2-40B4-BE49-F238E27FC236}">
                  <a16:creationId xmlns:a16="http://schemas.microsoft.com/office/drawing/2014/main" id="{3C1ECB42-E00D-4627-A938-93537079986A}"/>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08;p80">
              <a:extLst>
                <a:ext uri="{FF2B5EF4-FFF2-40B4-BE49-F238E27FC236}">
                  <a16:creationId xmlns:a16="http://schemas.microsoft.com/office/drawing/2014/main" id="{67E635F7-E4A8-44D7-8189-DCB22AB912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09;p80">
              <a:extLst>
                <a:ext uri="{FF2B5EF4-FFF2-40B4-BE49-F238E27FC236}">
                  <a16:creationId xmlns:a16="http://schemas.microsoft.com/office/drawing/2014/main" id="{76A8F329-1E73-4255-9AA6-D37C9F2A8B16}"/>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10;p80">
              <a:extLst>
                <a:ext uri="{FF2B5EF4-FFF2-40B4-BE49-F238E27FC236}">
                  <a16:creationId xmlns:a16="http://schemas.microsoft.com/office/drawing/2014/main" id="{DC0B7A41-06B9-4DDD-BC88-9B0930AF3D3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11;p80">
              <a:extLst>
                <a:ext uri="{FF2B5EF4-FFF2-40B4-BE49-F238E27FC236}">
                  <a16:creationId xmlns:a16="http://schemas.microsoft.com/office/drawing/2014/main" id="{4DA94919-FAA3-469E-8EA4-8436F10FD3D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12;p80">
              <a:extLst>
                <a:ext uri="{FF2B5EF4-FFF2-40B4-BE49-F238E27FC236}">
                  <a16:creationId xmlns:a16="http://schemas.microsoft.com/office/drawing/2014/main" id="{ED23EE2B-97BA-464F-AD23-92293F5F8012}"/>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13;p80">
              <a:extLst>
                <a:ext uri="{FF2B5EF4-FFF2-40B4-BE49-F238E27FC236}">
                  <a16:creationId xmlns:a16="http://schemas.microsoft.com/office/drawing/2014/main" id="{64630DDF-D23B-4F46-85F5-57C6D97D3335}"/>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14;p80">
              <a:extLst>
                <a:ext uri="{FF2B5EF4-FFF2-40B4-BE49-F238E27FC236}">
                  <a16:creationId xmlns:a16="http://schemas.microsoft.com/office/drawing/2014/main" id="{6E7B0EB9-D95F-48C7-B11B-EBDC4EF1F4DD}"/>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15;p80">
              <a:extLst>
                <a:ext uri="{FF2B5EF4-FFF2-40B4-BE49-F238E27FC236}">
                  <a16:creationId xmlns:a16="http://schemas.microsoft.com/office/drawing/2014/main" id="{5FE737FE-50D5-4872-BAA4-DF2BD9E57F51}"/>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16;p80">
              <a:extLst>
                <a:ext uri="{FF2B5EF4-FFF2-40B4-BE49-F238E27FC236}">
                  <a16:creationId xmlns:a16="http://schemas.microsoft.com/office/drawing/2014/main" id="{583C7437-B90E-419E-8A92-352EF80FBDDF}"/>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17;p80">
              <a:extLst>
                <a:ext uri="{FF2B5EF4-FFF2-40B4-BE49-F238E27FC236}">
                  <a16:creationId xmlns:a16="http://schemas.microsoft.com/office/drawing/2014/main" id="{D6B8ABEB-FE1B-4E1B-A133-283DEB55C91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18;p80">
              <a:extLst>
                <a:ext uri="{FF2B5EF4-FFF2-40B4-BE49-F238E27FC236}">
                  <a16:creationId xmlns:a16="http://schemas.microsoft.com/office/drawing/2014/main" id="{1E64CD29-23A9-4582-86EE-9405BF674BF4}"/>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19;p80">
              <a:extLst>
                <a:ext uri="{FF2B5EF4-FFF2-40B4-BE49-F238E27FC236}">
                  <a16:creationId xmlns:a16="http://schemas.microsoft.com/office/drawing/2014/main" id="{0BF5FD5E-DEED-4012-B385-E9B7CDE06ECE}"/>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20;p80">
              <a:extLst>
                <a:ext uri="{FF2B5EF4-FFF2-40B4-BE49-F238E27FC236}">
                  <a16:creationId xmlns:a16="http://schemas.microsoft.com/office/drawing/2014/main" id="{08D3A90A-4552-4AF2-AEDA-01E88561B34F}"/>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21;p80">
              <a:extLst>
                <a:ext uri="{FF2B5EF4-FFF2-40B4-BE49-F238E27FC236}">
                  <a16:creationId xmlns:a16="http://schemas.microsoft.com/office/drawing/2014/main" id="{1014050F-4765-4949-B179-626370A557F4}"/>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22;p80">
              <a:extLst>
                <a:ext uri="{FF2B5EF4-FFF2-40B4-BE49-F238E27FC236}">
                  <a16:creationId xmlns:a16="http://schemas.microsoft.com/office/drawing/2014/main" id="{B4A57E0F-B508-462F-B9EE-693290B4B38B}"/>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23;p80">
              <a:extLst>
                <a:ext uri="{FF2B5EF4-FFF2-40B4-BE49-F238E27FC236}">
                  <a16:creationId xmlns:a16="http://schemas.microsoft.com/office/drawing/2014/main" id="{AE2152BC-5809-4DAD-81DC-92FF02CBEFA7}"/>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924;p80">
              <a:extLst>
                <a:ext uri="{FF2B5EF4-FFF2-40B4-BE49-F238E27FC236}">
                  <a16:creationId xmlns:a16="http://schemas.microsoft.com/office/drawing/2014/main" id="{99551FF5-E7E5-4A5C-B95B-FA89CCE8B326}"/>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925;p80">
              <a:extLst>
                <a:ext uri="{FF2B5EF4-FFF2-40B4-BE49-F238E27FC236}">
                  <a16:creationId xmlns:a16="http://schemas.microsoft.com/office/drawing/2014/main" id="{CE378B3C-D02C-43CF-9E1F-7E1AB3DBADD8}"/>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926;p80">
              <a:extLst>
                <a:ext uri="{FF2B5EF4-FFF2-40B4-BE49-F238E27FC236}">
                  <a16:creationId xmlns:a16="http://schemas.microsoft.com/office/drawing/2014/main" id="{25ECAC99-9F22-4A58-B736-E48A292EC23A}"/>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927;p80">
              <a:extLst>
                <a:ext uri="{FF2B5EF4-FFF2-40B4-BE49-F238E27FC236}">
                  <a16:creationId xmlns:a16="http://schemas.microsoft.com/office/drawing/2014/main" id="{B841C9A4-7A95-45FC-BD23-E0BF52F878B4}"/>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928;p80">
              <a:extLst>
                <a:ext uri="{FF2B5EF4-FFF2-40B4-BE49-F238E27FC236}">
                  <a16:creationId xmlns:a16="http://schemas.microsoft.com/office/drawing/2014/main" id="{DC52D009-C5C7-49A8-9BD1-E5E2D9FCC4C5}"/>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929;p80">
              <a:extLst>
                <a:ext uri="{FF2B5EF4-FFF2-40B4-BE49-F238E27FC236}">
                  <a16:creationId xmlns:a16="http://schemas.microsoft.com/office/drawing/2014/main" id="{AB229C44-FD17-4E07-B4CF-C993FA268448}"/>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930;p80">
              <a:extLst>
                <a:ext uri="{FF2B5EF4-FFF2-40B4-BE49-F238E27FC236}">
                  <a16:creationId xmlns:a16="http://schemas.microsoft.com/office/drawing/2014/main" id="{1474332C-3843-4DC8-9546-12EF55915CA3}"/>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931;p80">
              <a:extLst>
                <a:ext uri="{FF2B5EF4-FFF2-40B4-BE49-F238E27FC236}">
                  <a16:creationId xmlns:a16="http://schemas.microsoft.com/office/drawing/2014/main" id="{E5916BAF-FAA1-4543-BCF7-BE4AF3C898E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932;p80">
              <a:extLst>
                <a:ext uri="{FF2B5EF4-FFF2-40B4-BE49-F238E27FC236}">
                  <a16:creationId xmlns:a16="http://schemas.microsoft.com/office/drawing/2014/main" id="{E99D861F-FD12-42CF-82E5-6FC8F93B53F8}"/>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933;p80">
              <a:extLst>
                <a:ext uri="{FF2B5EF4-FFF2-40B4-BE49-F238E27FC236}">
                  <a16:creationId xmlns:a16="http://schemas.microsoft.com/office/drawing/2014/main" id="{6CBFDE18-8CAB-4A7A-9098-3BF1C648F0F8}"/>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934;p80">
              <a:extLst>
                <a:ext uri="{FF2B5EF4-FFF2-40B4-BE49-F238E27FC236}">
                  <a16:creationId xmlns:a16="http://schemas.microsoft.com/office/drawing/2014/main" id="{3FC055F3-5326-41D7-BB7A-D9A6A7CCB1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935;p80">
              <a:extLst>
                <a:ext uri="{FF2B5EF4-FFF2-40B4-BE49-F238E27FC236}">
                  <a16:creationId xmlns:a16="http://schemas.microsoft.com/office/drawing/2014/main" id="{D4D357CC-497E-4237-9BDE-6BA16BCFB579}"/>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936;p80">
              <a:extLst>
                <a:ext uri="{FF2B5EF4-FFF2-40B4-BE49-F238E27FC236}">
                  <a16:creationId xmlns:a16="http://schemas.microsoft.com/office/drawing/2014/main" id="{E2FE7A59-163B-40EA-848A-0DB7A72A7B63}"/>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937;p80">
              <a:extLst>
                <a:ext uri="{FF2B5EF4-FFF2-40B4-BE49-F238E27FC236}">
                  <a16:creationId xmlns:a16="http://schemas.microsoft.com/office/drawing/2014/main" id="{45CF8336-A191-4301-B896-8D326C6A16A4}"/>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938;p80">
              <a:extLst>
                <a:ext uri="{FF2B5EF4-FFF2-40B4-BE49-F238E27FC236}">
                  <a16:creationId xmlns:a16="http://schemas.microsoft.com/office/drawing/2014/main" id="{0F0535E6-BD32-40BE-BA13-76646FD7642F}"/>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939;p80">
              <a:extLst>
                <a:ext uri="{FF2B5EF4-FFF2-40B4-BE49-F238E27FC236}">
                  <a16:creationId xmlns:a16="http://schemas.microsoft.com/office/drawing/2014/main" id="{DEBB2468-A259-4243-A262-D4BBCC9EA7D1}"/>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940;p80">
              <a:extLst>
                <a:ext uri="{FF2B5EF4-FFF2-40B4-BE49-F238E27FC236}">
                  <a16:creationId xmlns:a16="http://schemas.microsoft.com/office/drawing/2014/main" id="{CDE111BC-CA80-4948-9557-8BBE969411B3}"/>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941;p80">
              <a:extLst>
                <a:ext uri="{FF2B5EF4-FFF2-40B4-BE49-F238E27FC236}">
                  <a16:creationId xmlns:a16="http://schemas.microsoft.com/office/drawing/2014/main" id="{3093AB99-0BDE-44A7-80F4-475EC6284A6B}"/>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942;p80">
              <a:extLst>
                <a:ext uri="{FF2B5EF4-FFF2-40B4-BE49-F238E27FC236}">
                  <a16:creationId xmlns:a16="http://schemas.microsoft.com/office/drawing/2014/main" id="{EFCE75A5-4068-473C-983B-A4AD4DC0479C}"/>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943;p80">
              <a:extLst>
                <a:ext uri="{FF2B5EF4-FFF2-40B4-BE49-F238E27FC236}">
                  <a16:creationId xmlns:a16="http://schemas.microsoft.com/office/drawing/2014/main" id="{82149821-9DF7-4517-8438-93BC936ABC0D}"/>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944;p80">
              <a:extLst>
                <a:ext uri="{FF2B5EF4-FFF2-40B4-BE49-F238E27FC236}">
                  <a16:creationId xmlns:a16="http://schemas.microsoft.com/office/drawing/2014/main" id="{5D276397-DC91-4B94-9387-5AD07BAE0D2B}"/>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945;p80">
              <a:extLst>
                <a:ext uri="{FF2B5EF4-FFF2-40B4-BE49-F238E27FC236}">
                  <a16:creationId xmlns:a16="http://schemas.microsoft.com/office/drawing/2014/main" id="{0C401E12-F8DE-41C0-8BF0-4992981EB574}"/>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946;p80">
              <a:extLst>
                <a:ext uri="{FF2B5EF4-FFF2-40B4-BE49-F238E27FC236}">
                  <a16:creationId xmlns:a16="http://schemas.microsoft.com/office/drawing/2014/main" id="{0B6DFA68-F422-4F79-A6ED-28037F71CD1D}"/>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947;p80">
              <a:extLst>
                <a:ext uri="{FF2B5EF4-FFF2-40B4-BE49-F238E27FC236}">
                  <a16:creationId xmlns:a16="http://schemas.microsoft.com/office/drawing/2014/main" id="{E4FC834D-8B56-4505-9862-42E1F921626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948;p80">
              <a:extLst>
                <a:ext uri="{FF2B5EF4-FFF2-40B4-BE49-F238E27FC236}">
                  <a16:creationId xmlns:a16="http://schemas.microsoft.com/office/drawing/2014/main" id="{9035F603-8D52-48A4-B55E-814384A8CFF6}"/>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949;p80">
              <a:extLst>
                <a:ext uri="{FF2B5EF4-FFF2-40B4-BE49-F238E27FC236}">
                  <a16:creationId xmlns:a16="http://schemas.microsoft.com/office/drawing/2014/main" id="{FBB8A292-BE63-4540-9547-BC44227C370D}"/>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950;p80">
              <a:extLst>
                <a:ext uri="{FF2B5EF4-FFF2-40B4-BE49-F238E27FC236}">
                  <a16:creationId xmlns:a16="http://schemas.microsoft.com/office/drawing/2014/main" id="{C12C451C-9BEB-4243-A78F-4A6C9C7845B5}"/>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951;p80">
              <a:extLst>
                <a:ext uri="{FF2B5EF4-FFF2-40B4-BE49-F238E27FC236}">
                  <a16:creationId xmlns:a16="http://schemas.microsoft.com/office/drawing/2014/main" id="{B126BB8A-5DD4-44A4-84CD-3BB25C3B465B}"/>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952;p80">
              <a:extLst>
                <a:ext uri="{FF2B5EF4-FFF2-40B4-BE49-F238E27FC236}">
                  <a16:creationId xmlns:a16="http://schemas.microsoft.com/office/drawing/2014/main" id="{34E194F4-923D-4B81-A014-526DEE03AEFF}"/>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953;p80">
              <a:extLst>
                <a:ext uri="{FF2B5EF4-FFF2-40B4-BE49-F238E27FC236}">
                  <a16:creationId xmlns:a16="http://schemas.microsoft.com/office/drawing/2014/main" id="{73AE4E71-2CA0-4B36-A3D8-207D1079AF03}"/>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954;p80">
              <a:extLst>
                <a:ext uri="{FF2B5EF4-FFF2-40B4-BE49-F238E27FC236}">
                  <a16:creationId xmlns:a16="http://schemas.microsoft.com/office/drawing/2014/main" id="{32FC54F3-1446-4E42-A514-3DB9DB455648}"/>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955;p80">
              <a:extLst>
                <a:ext uri="{FF2B5EF4-FFF2-40B4-BE49-F238E27FC236}">
                  <a16:creationId xmlns:a16="http://schemas.microsoft.com/office/drawing/2014/main" id="{EBE58C5E-12B3-414E-95B3-F10D9DC9BEE8}"/>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956;p80">
              <a:extLst>
                <a:ext uri="{FF2B5EF4-FFF2-40B4-BE49-F238E27FC236}">
                  <a16:creationId xmlns:a16="http://schemas.microsoft.com/office/drawing/2014/main" id="{F716356B-635C-406E-9225-21A287E79546}"/>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957;p80">
              <a:extLst>
                <a:ext uri="{FF2B5EF4-FFF2-40B4-BE49-F238E27FC236}">
                  <a16:creationId xmlns:a16="http://schemas.microsoft.com/office/drawing/2014/main" id="{2EDFAA5E-A1A3-461A-9BC6-9815DA54AD87}"/>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958;p80">
              <a:extLst>
                <a:ext uri="{FF2B5EF4-FFF2-40B4-BE49-F238E27FC236}">
                  <a16:creationId xmlns:a16="http://schemas.microsoft.com/office/drawing/2014/main" id="{1357A4E7-396F-47E4-8DE9-97B44C983945}"/>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959;p80">
              <a:extLst>
                <a:ext uri="{FF2B5EF4-FFF2-40B4-BE49-F238E27FC236}">
                  <a16:creationId xmlns:a16="http://schemas.microsoft.com/office/drawing/2014/main" id="{52C79193-698C-4B81-B7A3-7951DD87F54E}"/>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960;p80">
              <a:extLst>
                <a:ext uri="{FF2B5EF4-FFF2-40B4-BE49-F238E27FC236}">
                  <a16:creationId xmlns:a16="http://schemas.microsoft.com/office/drawing/2014/main" id="{701BA0A1-E3F7-42A3-91B4-FAD2030076C5}"/>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961;p80">
              <a:extLst>
                <a:ext uri="{FF2B5EF4-FFF2-40B4-BE49-F238E27FC236}">
                  <a16:creationId xmlns:a16="http://schemas.microsoft.com/office/drawing/2014/main" id="{9CAA73D5-5901-42AA-BBC3-91C0FFC32202}"/>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962;p80">
              <a:extLst>
                <a:ext uri="{FF2B5EF4-FFF2-40B4-BE49-F238E27FC236}">
                  <a16:creationId xmlns:a16="http://schemas.microsoft.com/office/drawing/2014/main" id="{E63C6624-E624-4DB2-BC17-53C626D1EBC6}"/>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963;p80">
              <a:extLst>
                <a:ext uri="{FF2B5EF4-FFF2-40B4-BE49-F238E27FC236}">
                  <a16:creationId xmlns:a16="http://schemas.microsoft.com/office/drawing/2014/main" id="{EFC7A40B-37C5-42CC-AC9C-4B77F6C58BE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964;p80">
              <a:extLst>
                <a:ext uri="{FF2B5EF4-FFF2-40B4-BE49-F238E27FC236}">
                  <a16:creationId xmlns:a16="http://schemas.microsoft.com/office/drawing/2014/main" id="{6AF2004F-1047-47F8-A8BF-C85A9398642A}"/>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965;p80">
              <a:extLst>
                <a:ext uri="{FF2B5EF4-FFF2-40B4-BE49-F238E27FC236}">
                  <a16:creationId xmlns:a16="http://schemas.microsoft.com/office/drawing/2014/main" id="{85C50688-1A3E-4AC3-9B3E-59B450286D91}"/>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3966;p80">
            <a:extLst>
              <a:ext uri="{FF2B5EF4-FFF2-40B4-BE49-F238E27FC236}">
                <a16:creationId xmlns:a16="http://schemas.microsoft.com/office/drawing/2014/main" id="{F8AEC94B-F924-42AE-8F40-7C7632E2D4F5}"/>
              </a:ext>
            </a:extLst>
          </p:cNvPr>
          <p:cNvGrpSpPr/>
          <p:nvPr/>
        </p:nvGrpSpPr>
        <p:grpSpPr>
          <a:xfrm>
            <a:off x="1376680" y="1772466"/>
            <a:ext cx="1196975" cy="2577465"/>
            <a:chOff x="1608450" y="6283988"/>
            <a:chExt cx="857950" cy="1857075"/>
          </a:xfrm>
        </p:grpSpPr>
        <p:sp>
          <p:nvSpPr>
            <p:cNvPr id="117" name="Google Shape;3967;p80">
              <a:extLst>
                <a:ext uri="{FF2B5EF4-FFF2-40B4-BE49-F238E27FC236}">
                  <a16:creationId xmlns:a16="http://schemas.microsoft.com/office/drawing/2014/main" id="{BBF6645C-D778-442A-B0A3-8526B40FC105}"/>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968;p80">
              <a:extLst>
                <a:ext uri="{FF2B5EF4-FFF2-40B4-BE49-F238E27FC236}">
                  <a16:creationId xmlns:a16="http://schemas.microsoft.com/office/drawing/2014/main" id="{A81D9AB7-0C63-4E22-9940-263D65363162}"/>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969;p80">
              <a:extLst>
                <a:ext uri="{FF2B5EF4-FFF2-40B4-BE49-F238E27FC236}">
                  <a16:creationId xmlns:a16="http://schemas.microsoft.com/office/drawing/2014/main" id="{95D83F11-B646-4BBA-98FF-F8FBD858458C}"/>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970;p80">
              <a:extLst>
                <a:ext uri="{FF2B5EF4-FFF2-40B4-BE49-F238E27FC236}">
                  <a16:creationId xmlns:a16="http://schemas.microsoft.com/office/drawing/2014/main" id="{82F1DC91-70B0-4CC2-9021-1CD9A5F19557}"/>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971;p80">
              <a:extLst>
                <a:ext uri="{FF2B5EF4-FFF2-40B4-BE49-F238E27FC236}">
                  <a16:creationId xmlns:a16="http://schemas.microsoft.com/office/drawing/2014/main" id="{0300469D-40F5-4CC4-AC54-597F300C2B09}"/>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972;p80">
              <a:extLst>
                <a:ext uri="{FF2B5EF4-FFF2-40B4-BE49-F238E27FC236}">
                  <a16:creationId xmlns:a16="http://schemas.microsoft.com/office/drawing/2014/main" id="{471F35C8-1930-441B-AD41-33A53A9D6634}"/>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973;p80">
              <a:extLst>
                <a:ext uri="{FF2B5EF4-FFF2-40B4-BE49-F238E27FC236}">
                  <a16:creationId xmlns:a16="http://schemas.microsoft.com/office/drawing/2014/main" id="{CC779990-F399-4964-B594-35B62B71D664}"/>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974;p80">
              <a:extLst>
                <a:ext uri="{FF2B5EF4-FFF2-40B4-BE49-F238E27FC236}">
                  <a16:creationId xmlns:a16="http://schemas.microsoft.com/office/drawing/2014/main" id="{3838D9D3-135F-4D1E-B0CA-BB60089342FA}"/>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975;p80">
              <a:extLst>
                <a:ext uri="{FF2B5EF4-FFF2-40B4-BE49-F238E27FC236}">
                  <a16:creationId xmlns:a16="http://schemas.microsoft.com/office/drawing/2014/main" id="{4EE04F34-B4FB-46C6-9ED7-6ADA63E0A5E8}"/>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976;p80">
              <a:extLst>
                <a:ext uri="{FF2B5EF4-FFF2-40B4-BE49-F238E27FC236}">
                  <a16:creationId xmlns:a16="http://schemas.microsoft.com/office/drawing/2014/main" id="{06B67666-F42F-43D4-A50E-D6D5F076126C}"/>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977;p80">
              <a:extLst>
                <a:ext uri="{FF2B5EF4-FFF2-40B4-BE49-F238E27FC236}">
                  <a16:creationId xmlns:a16="http://schemas.microsoft.com/office/drawing/2014/main" id="{070720BC-3BF0-4BD3-85C1-A8A79E027C68}"/>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978;p80">
              <a:extLst>
                <a:ext uri="{FF2B5EF4-FFF2-40B4-BE49-F238E27FC236}">
                  <a16:creationId xmlns:a16="http://schemas.microsoft.com/office/drawing/2014/main" id="{BD18A042-3255-42A3-AA30-39DF17747EF5}"/>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979;p80">
              <a:extLst>
                <a:ext uri="{FF2B5EF4-FFF2-40B4-BE49-F238E27FC236}">
                  <a16:creationId xmlns:a16="http://schemas.microsoft.com/office/drawing/2014/main" id="{F30CFACC-26EF-4B31-A91A-820B44D45647}"/>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980;p80">
              <a:extLst>
                <a:ext uri="{FF2B5EF4-FFF2-40B4-BE49-F238E27FC236}">
                  <a16:creationId xmlns:a16="http://schemas.microsoft.com/office/drawing/2014/main" id="{6F25262C-5E40-43B6-99FC-1321224ADBDD}"/>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981;p80">
              <a:extLst>
                <a:ext uri="{FF2B5EF4-FFF2-40B4-BE49-F238E27FC236}">
                  <a16:creationId xmlns:a16="http://schemas.microsoft.com/office/drawing/2014/main" id="{8B5A4E0F-3DE6-472C-B9EB-CC289D8FDA3C}"/>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982;p80">
              <a:extLst>
                <a:ext uri="{FF2B5EF4-FFF2-40B4-BE49-F238E27FC236}">
                  <a16:creationId xmlns:a16="http://schemas.microsoft.com/office/drawing/2014/main" id="{4E1EA111-4BD9-4F62-9695-B313CA1E5AE5}"/>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983;p80">
              <a:extLst>
                <a:ext uri="{FF2B5EF4-FFF2-40B4-BE49-F238E27FC236}">
                  <a16:creationId xmlns:a16="http://schemas.microsoft.com/office/drawing/2014/main" id="{97BB5E8E-CD01-4CE3-8EB8-D1706A0903D0}"/>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984;p80">
              <a:extLst>
                <a:ext uri="{FF2B5EF4-FFF2-40B4-BE49-F238E27FC236}">
                  <a16:creationId xmlns:a16="http://schemas.microsoft.com/office/drawing/2014/main" id="{CABE10E8-5790-4837-BEAF-C4686A88186C}"/>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985;p80">
              <a:extLst>
                <a:ext uri="{FF2B5EF4-FFF2-40B4-BE49-F238E27FC236}">
                  <a16:creationId xmlns:a16="http://schemas.microsoft.com/office/drawing/2014/main" id="{6B4CF2CE-EE83-4962-9316-78806122FA3D}"/>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986;p80">
              <a:extLst>
                <a:ext uri="{FF2B5EF4-FFF2-40B4-BE49-F238E27FC236}">
                  <a16:creationId xmlns:a16="http://schemas.microsoft.com/office/drawing/2014/main" id="{3D9D7FC5-8743-4014-ABD7-3465A79F5EBA}"/>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987;p80">
              <a:extLst>
                <a:ext uri="{FF2B5EF4-FFF2-40B4-BE49-F238E27FC236}">
                  <a16:creationId xmlns:a16="http://schemas.microsoft.com/office/drawing/2014/main" id="{C80F8A52-F440-4C04-B1E1-509CE80870D1}"/>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988;p80">
              <a:extLst>
                <a:ext uri="{FF2B5EF4-FFF2-40B4-BE49-F238E27FC236}">
                  <a16:creationId xmlns:a16="http://schemas.microsoft.com/office/drawing/2014/main" id="{71E25E56-49D7-4A01-9343-BC1A3300F872}"/>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989;p80">
              <a:extLst>
                <a:ext uri="{FF2B5EF4-FFF2-40B4-BE49-F238E27FC236}">
                  <a16:creationId xmlns:a16="http://schemas.microsoft.com/office/drawing/2014/main" id="{AF4485D4-6BE3-4C1D-B9FE-33A46A27B1A7}"/>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990;p80">
              <a:extLst>
                <a:ext uri="{FF2B5EF4-FFF2-40B4-BE49-F238E27FC236}">
                  <a16:creationId xmlns:a16="http://schemas.microsoft.com/office/drawing/2014/main" id="{1E0B4558-FCD9-44EF-AAFD-A53530E8F74B}"/>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991;p80">
              <a:extLst>
                <a:ext uri="{FF2B5EF4-FFF2-40B4-BE49-F238E27FC236}">
                  <a16:creationId xmlns:a16="http://schemas.microsoft.com/office/drawing/2014/main" id="{EBB6A8D6-D6A8-436A-AA9E-E384DB8D954F}"/>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992;p80">
              <a:extLst>
                <a:ext uri="{FF2B5EF4-FFF2-40B4-BE49-F238E27FC236}">
                  <a16:creationId xmlns:a16="http://schemas.microsoft.com/office/drawing/2014/main" id="{74C9693E-F964-4E75-972D-9644ABDAB7AC}"/>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993;p80">
              <a:extLst>
                <a:ext uri="{FF2B5EF4-FFF2-40B4-BE49-F238E27FC236}">
                  <a16:creationId xmlns:a16="http://schemas.microsoft.com/office/drawing/2014/main" id="{2CAAE13A-10F2-4F3C-8CD3-617647F19921}"/>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994;p80">
              <a:extLst>
                <a:ext uri="{FF2B5EF4-FFF2-40B4-BE49-F238E27FC236}">
                  <a16:creationId xmlns:a16="http://schemas.microsoft.com/office/drawing/2014/main" id="{E137DC78-FE6B-4BB9-8694-3746DDF9AC7C}"/>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995;p80">
              <a:extLst>
                <a:ext uri="{FF2B5EF4-FFF2-40B4-BE49-F238E27FC236}">
                  <a16:creationId xmlns:a16="http://schemas.microsoft.com/office/drawing/2014/main" id="{932375C3-3579-4FCD-9BF7-9EB50241F5E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996;p80">
              <a:extLst>
                <a:ext uri="{FF2B5EF4-FFF2-40B4-BE49-F238E27FC236}">
                  <a16:creationId xmlns:a16="http://schemas.microsoft.com/office/drawing/2014/main" id="{551FDB22-3BEE-4D03-804B-4E3EB79EDF58}"/>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997;p80">
              <a:extLst>
                <a:ext uri="{FF2B5EF4-FFF2-40B4-BE49-F238E27FC236}">
                  <a16:creationId xmlns:a16="http://schemas.microsoft.com/office/drawing/2014/main" id="{EB10A6CE-0CB3-4304-B120-9042686BE812}"/>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998;p80">
              <a:extLst>
                <a:ext uri="{FF2B5EF4-FFF2-40B4-BE49-F238E27FC236}">
                  <a16:creationId xmlns:a16="http://schemas.microsoft.com/office/drawing/2014/main" id="{D66B416C-3B6E-4341-9638-DA74284B4186}"/>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999;p80">
              <a:extLst>
                <a:ext uri="{FF2B5EF4-FFF2-40B4-BE49-F238E27FC236}">
                  <a16:creationId xmlns:a16="http://schemas.microsoft.com/office/drawing/2014/main" id="{52F40CBE-A5C6-4020-8C3A-A0F7BD8FE07A}"/>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000;p80">
              <a:extLst>
                <a:ext uri="{FF2B5EF4-FFF2-40B4-BE49-F238E27FC236}">
                  <a16:creationId xmlns:a16="http://schemas.microsoft.com/office/drawing/2014/main" id="{B236901B-538C-4B4E-80C4-F41AE4534241}"/>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001;p80">
              <a:extLst>
                <a:ext uri="{FF2B5EF4-FFF2-40B4-BE49-F238E27FC236}">
                  <a16:creationId xmlns:a16="http://schemas.microsoft.com/office/drawing/2014/main" id="{4CFB391B-226D-4B86-88F6-4E61A86DC33D}"/>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002;p80">
              <a:extLst>
                <a:ext uri="{FF2B5EF4-FFF2-40B4-BE49-F238E27FC236}">
                  <a16:creationId xmlns:a16="http://schemas.microsoft.com/office/drawing/2014/main" id="{AFF0CE23-406D-453E-8550-7D4D8C8FE463}"/>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003;p80">
              <a:extLst>
                <a:ext uri="{FF2B5EF4-FFF2-40B4-BE49-F238E27FC236}">
                  <a16:creationId xmlns:a16="http://schemas.microsoft.com/office/drawing/2014/main" id="{FCD642F2-B479-461F-85C8-4AFD237B94A0}"/>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004;p80">
              <a:extLst>
                <a:ext uri="{FF2B5EF4-FFF2-40B4-BE49-F238E27FC236}">
                  <a16:creationId xmlns:a16="http://schemas.microsoft.com/office/drawing/2014/main" id="{776D1968-7093-4739-AACE-BE53674618E3}"/>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005;p80">
              <a:extLst>
                <a:ext uri="{FF2B5EF4-FFF2-40B4-BE49-F238E27FC236}">
                  <a16:creationId xmlns:a16="http://schemas.microsoft.com/office/drawing/2014/main" id="{0F970D69-748A-4106-BC8C-602FC9185813}"/>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006;p80">
              <a:extLst>
                <a:ext uri="{FF2B5EF4-FFF2-40B4-BE49-F238E27FC236}">
                  <a16:creationId xmlns:a16="http://schemas.microsoft.com/office/drawing/2014/main" id="{ADE04CC7-4D3A-4022-A2F0-CD58C348BCBF}"/>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007;p80">
              <a:extLst>
                <a:ext uri="{FF2B5EF4-FFF2-40B4-BE49-F238E27FC236}">
                  <a16:creationId xmlns:a16="http://schemas.microsoft.com/office/drawing/2014/main" id="{A399EAC1-1B5B-44FB-9D07-0AD5EAED0D39}"/>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008;p80">
              <a:extLst>
                <a:ext uri="{FF2B5EF4-FFF2-40B4-BE49-F238E27FC236}">
                  <a16:creationId xmlns:a16="http://schemas.microsoft.com/office/drawing/2014/main" id="{3E3D20B0-9039-4432-9173-5CF5FBACD0FA}"/>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009;p80">
              <a:extLst>
                <a:ext uri="{FF2B5EF4-FFF2-40B4-BE49-F238E27FC236}">
                  <a16:creationId xmlns:a16="http://schemas.microsoft.com/office/drawing/2014/main" id="{EA139C2B-7199-4ED9-8752-569BE4BC91DD}"/>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010;p80">
              <a:extLst>
                <a:ext uri="{FF2B5EF4-FFF2-40B4-BE49-F238E27FC236}">
                  <a16:creationId xmlns:a16="http://schemas.microsoft.com/office/drawing/2014/main" id="{084A4D8C-8D8B-49E9-B651-43FFE9864BFA}"/>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011;p80">
              <a:extLst>
                <a:ext uri="{FF2B5EF4-FFF2-40B4-BE49-F238E27FC236}">
                  <a16:creationId xmlns:a16="http://schemas.microsoft.com/office/drawing/2014/main" id="{4787AC54-34EA-471C-AB3C-34D81641B64A}"/>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012;p80">
              <a:extLst>
                <a:ext uri="{FF2B5EF4-FFF2-40B4-BE49-F238E27FC236}">
                  <a16:creationId xmlns:a16="http://schemas.microsoft.com/office/drawing/2014/main" id="{C6EF41EA-E72B-414D-B8DB-3D41C295B83C}"/>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013;p80">
              <a:extLst>
                <a:ext uri="{FF2B5EF4-FFF2-40B4-BE49-F238E27FC236}">
                  <a16:creationId xmlns:a16="http://schemas.microsoft.com/office/drawing/2014/main" id="{17051482-D1CE-4EDE-B7DF-F17B80618FB5}"/>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014;p80">
              <a:extLst>
                <a:ext uri="{FF2B5EF4-FFF2-40B4-BE49-F238E27FC236}">
                  <a16:creationId xmlns:a16="http://schemas.microsoft.com/office/drawing/2014/main" id="{BC3DF78D-CAC9-4DE0-B30A-14B3F30D0700}"/>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015;p80">
              <a:extLst>
                <a:ext uri="{FF2B5EF4-FFF2-40B4-BE49-F238E27FC236}">
                  <a16:creationId xmlns:a16="http://schemas.microsoft.com/office/drawing/2014/main" id="{C5D6BABC-F8EB-42E5-B637-46664FAB7278}"/>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016;p80">
              <a:extLst>
                <a:ext uri="{FF2B5EF4-FFF2-40B4-BE49-F238E27FC236}">
                  <a16:creationId xmlns:a16="http://schemas.microsoft.com/office/drawing/2014/main" id="{62ACF1E4-59C6-4F95-A491-25EC46D55CE4}"/>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017;p80">
              <a:extLst>
                <a:ext uri="{FF2B5EF4-FFF2-40B4-BE49-F238E27FC236}">
                  <a16:creationId xmlns:a16="http://schemas.microsoft.com/office/drawing/2014/main" id="{1A688054-1D73-4B88-A93D-45B409FE332C}"/>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018;p80">
              <a:extLst>
                <a:ext uri="{FF2B5EF4-FFF2-40B4-BE49-F238E27FC236}">
                  <a16:creationId xmlns:a16="http://schemas.microsoft.com/office/drawing/2014/main" id="{76607416-9227-4FD1-B6B7-623AE498379C}"/>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019;p80">
              <a:extLst>
                <a:ext uri="{FF2B5EF4-FFF2-40B4-BE49-F238E27FC236}">
                  <a16:creationId xmlns:a16="http://schemas.microsoft.com/office/drawing/2014/main" id="{9A91FF73-D4C3-4360-B24C-076AD236BEF8}"/>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020;p80">
              <a:extLst>
                <a:ext uri="{FF2B5EF4-FFF2-40B4-BE49-F238E27FC236}">
                  <a16:creationId xmlns:a16="http://schemas.microsoft.com/office/drawing/2014/main" id="{1928253C-7D7F-49CA-822F-C098FE2403F1}"/>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021;p80">
              <a:extLst>
                <a:ext uri="{FF2B5EF4-FFF2-40B4-BE49-F238E27FC236}">
                  <a16:creationId xmlns:a16="http://schemas.microsoft.com/office/drawing/2014/main" id="{BDEBBB54-958B-4AFE-BECC-23B8144B238C}"/>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022;p80">
              <a:extLst>
                <a:ext uri="{FF2B5EF4-FFF2-40B4-BE49-F238E27FC236}">
                  <a16:creationId xmlns:a16="http://schemas.microsoft.com/office/drawing/2014/main" id="{3CF10B84-10F0-4F59-93B7-AB31BC4C5B9F}"/>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023;p80">
              <a:extLst>
                <a:ext uri="{FF2B5EF4-FFF2-40B4-BE49-F238E27FC236}">
                  <a16:creationId xmlns:a16="http://schemas.microsoft.com/office/drawing/2014/main" id="{23E8D830-0941-49F6-A4F0-D0E4170E6AF6}"/>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024;p80">
              <a:extLst>
                <a:ext uri="{FF2B5EF4-FFF2-40B4-BE49-F238E27FC236}">
                  <a16:creationId xmlns:a16="http://schemas.microsoft.com/office/drawing/2014/main" id="{3E9E3C82-FA8D-403B-AF63-BC1C403560D4}"/>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025;p80">
              <a:extLst>
                <a:ext uri="{FF2B5EF4-FFF2-40B4-BE49-F238E27FC236}">
                  <a16:creationId xmlns:a16="http://schemas.microsoft.com/office/drawing/2014/main" id="{C27BFCFD-752E-4F29-B1FC-3730A9C78A84}"/>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026;p80">
              <a:extLst>
                <a:ext uri="{FF2B5EF4-FFF2-40B4-BE49-F238E27FC236}">
                  <a16:creationId xmlns:a16="http://schemas.microsoft.com/office/drawing/2014/main" id="{1A63C4D7-0C0D-4609-BBF1-F07A1445AD0A}"/>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027;p80">
              <a:extLst>
                <a:ext uri="{FF2B5EF4-FFF2-40B4-BE49-F238E27FC236}">
                  <a16:creationId xmlns:a16="http://schemas.microsoft.com/office/drawing/2014/main" id="{7AA2EDA6-BBF9-4B44-9F20-FBC5521F1F36}"/>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028;p80">
              <a:extLst>
                <a:ext uri="{FF2B5EF4-FFF2-40B4-BE49-F238E27FC236}">
                  <a16:creationId xmlns:a16="http://schemas.microsoft.com/office/drawing/2014/main" id="{D61C9FF4-AE8D-46BF-8090-BCD87F8CC701}"/>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029;p80">
              <a:extLst>
                <a:ext uri="{FF2B5EF4-FFF2-40B4-BE49-F238E27FC236}">
                  <a16:creationId xmlns:a16="http://schemas.microsoft.com/office/drawing/2014/main" id="{725CEC07-ACB7-4E89-B7A9-2029E126CC29}"/>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030;p80">
              <a:extLst>
                <a:ext uri="{FF2B5EF4-FFF2-40B4-BE49-F238E27FC236}">
                  <a16:creationId xmlns:a16="http://schemas.microsoft.com/office/drawing/2014/main" id="{C1644E1E-2CD9-4ADB-838D-20DA0A678E3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031;p80">
              <a:extLst>
                <a:ext uri="{FF2B5EF4-FFF2-40B4-BE49-F238E27FC236}">
                  <a16:creationId xmlns:a16="http://schemas.microsoft.com/office/drawing/2014/main" id="{61A80420-4321-4579-BF9E-9830A25E4D95}"/>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032;p80">
              <a:extLst>
                <a:ext uri="{FF2B5EF4-FFF2-40B4-BE49-F238E27FC236}">
                  <a16:creationId xmlns:a16="http://schemas.microsoft.com/office/drawing/2014/main" id="{13BA6A0E-02FD-4BE5-99DB-5FDD7D9AC4B9}"/>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033;p80">
              <a:extLst>
                <a:ext uri="{FF2B5EF4-FFF2-40B4-BE49-F238E27FC236}">
                  <a16:creationId xmlns:a16="http://schemas.microsoft.com/office/drawing/2014/main" id="{3EB8A969-FAC4-40B3-B3E7-2A55DFD91A2A}"/>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034;p80">
              <a:extLst>
                <a:ext uri="{FF2B5EF4-FFF2-40B4-BE49-F238E27FC236}">
                  <a16:creationId xmlns:a16="http://schemas.microsoft.com/office/drawing/2014/main" id="{00FF0167-D172-4C4C-BF67-31D07598A789}"/>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035;p80">
              <a:extLst>
                <a:ext uri="{FF2B5EF4-FFF2-40B4-BE49-F238E27FC236}">
                  <a16:creationId xmlns:a16="http://schemas.microsoft.com/office/drawing/2014/main" id="{A86019E8-8989-452E-AC1A-26A61AF04C8E}"/>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036;p80">
              <a:extLst>
                <a:ext uri="{FF2B5EF4-FFF2-40B4-BE49-F238E27FC236}">
                  <a16:creationId xmlns:a16="http://schemas.microsoft.com/office/drawing/2014/main" id="{C68536E8-B687-44ED-BA0D-2F1B8407476C}"/>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037;p80">
              <a:extLst>
                <a:ext uri="{FF2B5EF4-FFF2-40B4-BE49-F238E27FC236}">
                  <a16:creationId xmlns:a16="http://schemas.microsoft.com/office/drawing/2014/main" id="{C8AF0EAF-4D2E-48DE-9102-A4048FF80B5A}"/>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038;p80">
              <a:extLst>
                <a:ext uri="{FF2B5EF4-FFF2-40B4-BE49-F238E27FC236}">
                  <a16:creationId xmlns:a16="http://schemas.microsoft.com/office/drawing/2014/main" id="{89924DD8-624B-4105-8DBA-76771674197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039;p80">
              <a:extLst>
                <a:ext uri="{FF2B5EF4-FFF2-40B4-BE49-F238E27FC236}">
                  <a16:creationId xmlns:a16="http://schemas.microsoft.com/office/drawing/2014/main" id="{F29DB022-AFD4-4F86-83C9-3701AE0112B1}"/>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040;p80">
              <a:extLst>
                <a:ext uri="{FF2B5EF4-FFF2-40B4-BE49-F238E27FC236}">
                  <a16:creationId xmlns:a16="http://schemas.microsoft.com/office/drawing/2014/main" id="{06C56AE7-85F1-45A8-8837-554FE8E70404}"/>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041;p80">
              <a:extLst>
                <a:ext uri="{FF2B5EF4-FFF2-40B4-BE49-F238E27FC236}">
                  <a16:creationId xmlns:a16="http://schemas.microsoft.com/office/drawing/2014/main" id="{8CF456D4-F9E4-4D22-9311-F6A8BC21CF1C}"/>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042;p80">
              <a:extLst>
                <a:ext uri="{FF2B5EF4-FFF2-40B4-BE49-F238E27FC236}">
                  <a16:creationId xmlns:a16="http://schemas.microsoft.com/office/drawing/2014/main" id="{7F270F0E-C7D2-4B80-A5E5-0A34BC605FC6}"/>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043;p80">
              <a:extLst>
                <a:ext uri="{FF2B5EF4-FFF2-40B4-BE49-F238E27FC236}">
                  <a16:creationId xmlns:a16="http://schemas.microsoft.com/office/drawing/2014/main" id="{D3CB9743-CE5F-4E2C-934D-B2375B40340F}"/>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044;p80">
              <a:extLst>
                <a:ext uri="{FF2B5EF4-FFF2-40B4-BE49-F238E27FC236}">
                  <a16:creationId xmlns:a16="http://schemas.microsoft.com/office/drawing/2014/main" id="{308447E4-1D9D-4BC2-968F-2E61B9AB59FA}"/>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045;p80">
              <a:extLst>
                <a:ext uri="{FF2B5EF4-FFF2-40B4-BE49-F238E27FC236}">
                  <a16:creationId xmlns:a16="http://schemas.microsoft.com/office/drawing/2014/main" id="{85F86FA4-894E-435D-84CE-5B4098C31A93}"/>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046;p80">
              <a:extLst>
                <a:ext uri="{FF2B5EF4-FFF2-40B4-BE49-F238E27FC236}">
                  <a16:creationId xmlns:a16="http://schemas.microsoft.com/office/drawing/2014/main" id="{AF5B73F2-38C1-467A-A262-25C8CAA35DCF}"/>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047;p80">
              <a:extLst>
                <a:ext uri="{FF2B5EF4-FFF2-40B4-BE49-F238E27FC236}">
                  <a16:creationId xmlns:a16="http://schemas.microsoft.com/office/drawing/2014/main" id="{B1DDAFAC-E412-45A4-856D-4E5F43F953FC}"/>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3541;p80">
            <a:extLst>
              <a:ext uri="{FF2B5EF4-FFF2-40B4-BE49-F238E27FC236}">
                <a16:creationId xmlns:a16="http://schemas.microsoft.com/office/drawing/2014/main" id="{6DC006B6-ACB2-487A-A682-0133A680D894}"/>
              </a:ext>
            </a:extLst>
          </p:cNvPr>
          <p:cNvGrpSpPr/>
          <p:nvPr/>
        </p:nvGrpSpPr>
        <p:grpSpPr>
          <a:xfrm>
            <a:off x="356082" y="307462"/>
            <a:ext cx="1910080" cy="634365"/>
            <a:chOff x="2700100" y="4201800"/>
            <a:chExt cx="1951425" cy="616500"/>
          </a:xfrm>
        </p:grpSpPr>
        <p:sp>
          <p:nvSpPr>
            <p:cNvPr id="199" name="Google Shape;3542;p80">
              <a:extLst>
                <a:ext uri="{FF2B5EF4-FFF2-40B4-BE49-F238E27FC236}">
                  <a16:creationId xmlns:a16="http://schemas.microsoft.com/office/drawing/2014/main" id="{EAADCD7C-FED9-46AD-9457-88EC4E449DAE}"/>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543;p80">
              <a:extLst>
                <a:ext uri="{FF2B5EF4-FFF2-40B4-BE49-F238E27FC236}">
                  <a16:creationId xmlns:a16="http://schemas.microsoft.com/office/drawing/2014/main" id="{27D82E46-50FE-4740-ACA8-9550E4BE2CAA}"/>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544;p80">
              <a:extLst>
                <a:ext uri="{FF2B5EF4-FFF2-40B4-BE49-F238E27FC236}">
                  <a16:creationId xmlns:a16="http://schemas.microsoft.com/office/drawing/2014/main" id="{046FF513-A5B3-41F9-B32B-B0E7661F832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545;p80">
              <a:extLst>
                <a:ext uri="{FF2B5EF4-FFF2-40B4-BE49-F238E27FC236}">
                  <a16:creationId xmlns:a16="http://schemas.microsoft.com/office/drawing/2014/main" id="{DEF617BE-6633-40BF-9EFC-7C6BE833C814}"/>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546;p80">
              <a:extLst>
                <a:ext uri="{FF2B5EF4-FFF2-40B4-BE49-F238E27FC236}">
                  <a16:creationId xmlns:a16="http://schemas.microsoft.com/office/drawing/2014/main" id="{53E46C07-55A2-414E-8231-5D7501B640C9}"/>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547;p80">
              <a:extLst>
                <a:ext uri="{FF2B5EF4-FFF2-40B4-BE49-F238E27FC236}">
                  <a16:creationId xmlns:a16="http://schemas.microsoft.com/office/drawing/2014/main" id="{7CD5339C-9B0B-42E0-A00B-CEDBFFF8E418}"/>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548;p80">
              <a:extLst>
                <a:ext uri="{FF2B5EF4-FFF2-40B4-BE49-F238E27FC236}">
                  <a16:creationId xmlns:a16="http://schemas.microsoft.com/office/drawing/2014/main" id="{61073A30-8889-491C-AFEE-54CE1EA73662}"/>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549;p80">
              <a:extLst>
                <a:ext uri="{FF2B5EF4-FFF2-40B4-BE49-F238E27FC236}">
                  <a16:creationId xmlns:a16="http://schemas.microsoft.com/office/drawing/2014/main" id="{1D33FADB-64CB-4385-B954-107B353C0E4A}"/>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550;p80">
              <a:extLst>
                <a:ext uri="{FF2B5EF4-FFF2-40B4-BE49-F238E27FC236}">
                  <a16:creationId xmlns:a16="http://schemas.microsoft.com/office/drawing/2014/main" id="{B52D50DD-E0CA-4024-AF88-A7B0F8C877B6}"/>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551;p80">
              <a:extLst>
                <a:ext uri="{FF2B5EF4-FFF2-40B4-BE49-F238E27FC236}">
                  <a16:creationId xmlns:a16="http://schemas.microsoft.com/office/drawing/2014/main" id="{42171ADF-5AA5-4330-AC1C-CB44EE9F2321}"/>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552;p80">
              <a:extLst>
                <a:ext uri="{FF2B5EF4-FFF2-40B4-BE49-F238E27FC236}">
                  <a16:creationId xmlns:a16="http://schemas.microsoft.com/office/drawing/2014/main" id="{CC7C3637-5078-4396-A444-A41C6A60DB79}"/>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553;p80">
              <a:extLst>
                <a:ext uri="{FF2B5EF4-FFF2-40B4-BE49-F238E27FC236}">
                  <a16:creationId xmlns:a16="http://schemas.microsoft.com/office/drawing/2014/main" id="{A582ED6B-9567-467A-9390-864087DD51E8}"/>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554;p80">
              <a:extLst>
                <a:ext uri="{FF2B5EF4-FFF2-40B4-BE49-F238E27FC236}">
                  <a16:creationId xmlns:a16="http://schemas.microsoft.com/office/drawing/2014/main" id="{6EB888FC-68C3-4FDF-A7BE-89628CBD549C}"/>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555;p80">
              <a:extLst>
                <a:ext uri="{FF2B5EF4-FFF2-40B4-BE49-F238E27FC236}">
                  <a16:creationId xmlns:a16="http://schemas.microsoft.com/office/drawing/2014/main" id="{958CF59D-6382-402A-A2D5-6C27081EFDE4}"/>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556;p80">
              <a:extLst>
                <a:ext uri="{FF2B5EF4-FFF2-40B4-BE49-F238E27FC236}">
                  <a16:creationId xmlns:a16="http://schemas.microsoft.com/office/drawing/2014/main" id="{79BFBE04-ADA2-45DC-A22C-E6FC1D4B3C5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557;p80">
              <a:extLst>
                <a:ext uri="{FF2B5EF4-FFF2-40B4-BE49-F238E27FC236}">
                  <a16:creationId xmlns:a16="http://schemas.microsoft.com/office/drawing/2014/main" id="{062665E7-5E77-45D5-9949-952FFB4C581E}"/>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558;p80">
              <a:extLst>
                <a:ext uri="{FF2B5EF4-FFF2-40B4-BE49-F238E27FC236}">
                  <a16:creationId xmlns:a16="http://schemas.microsoft.com/office/drawing/2014/main" id="{0F692639-1BC6-4952-A5AD-3E6A81D99D67}"/>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559;p80">
              <a:extLst>
                <a:ext uri="{FF2B5EF4-FFF2-40B4-BE49-F238E27FC236}">
                  <a16:creationId xmlns:a16="http://schemas.microsoft.com/office/drawing/2014/main" id="{AB89EAFE-F682-46FC-B838-76CF1E42D80B}"/>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560;p80">
              <a:extLst>
                <a:ext uri="{FF2B5EF4-FFF2-40B4-BE49-F238E27FC236}">
                  <a16:creationId xmlns:a16="http://schemas.microsoft.com/office/drawing/2014/main" id="{8FC602DF-6DA4-4FA8-B0F5-AF36937B2774}"/>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561;p80">
              <a:extLst>
                <a:ext uri="{FF2B5EF4-FFF2-40B4-BE49-F238E27FC236}">
                  <a16:creationId xmlns:a16="http://schemas.microsoft.com/office/drawing/2014/main" id="{04F769EB-C321-489B-85C3-254F7560F264}"/>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562;p80">
              <a:extLst>
                <a:ext uri="{FF2B5EF4-FFF2-40B4-BE49-F238E27FC236}">
                  <a16:creationId xmlns:a16="http://schemas.microsoft.com/office/drawing/2014/main" id="{03F55B3A-CD69-40AA-B13C-E8475ED49561}"/>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563;p80">
              <a:extLst>
                <a:ext uri="{FF2B5EF4-FFF2-40B4-BE49-F238E27FC236}">
                  <a16:creationId xmlns:a16="http://schemas.microsoft.com/office/drawing/2014/main" id="{50028D48-D808-4940-AA30-5401D08C1BCD}"/>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564;p80">
              <a:extLst>
                <a:ext uri="{FF2B5EF4-FFF2-40B4-BE49-F238E27FC236}">
                  <a16:creationId xmlns:a16="http://schemas.microsoft.com/office/drawing/2014/main" id="{3D700D5B-A8DB-43DE-9602-2BE3D59772E9}"/>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565;p80">
              <a:extLst>
                <a:ext uri="{FF2B5EF4-FFF2-40B4-BE49-F238E27FC236}">
                  <a16:creationId xmlns:a16="http://schemas.microsoft.com/office/drawing/2014/main" id="{9F205B4B-B9FF-4EF9-A777-6D3934834B88}"/>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566;p80">
              <a:extLst>
                <a:ext uri="{FF2B5EF4-FFF2-40B4-BE49-F238E27FC236}">
                  <a16:creationId xmlns:a16="http://schemas.microsoft.com/office/drawing/2014/main" id="{72373C14-3F35-4554-8BED-EC623B28181E}"/>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567;p80">
              <a:extLst>
                <a:ext uri="{FF2B5EF4-FFF2-40B4-BE49-F238E27FC236}">
                  <a16:creationId xmlns:a16="http://schemas.microsoft.com/office/drawing/2014/main" id="{C04E7C6F-B6AB-4A96-BFDC-E122C3ECAF20}"/>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568;p80">
              <a:extLst>
                <a:ext uri="{FF2B5EF4-FFF2-40B4-BE49-F238E27FC236}">
                  <a16:creationId xmlns:a16="http://schemas.microsoft.com/office/drawing/2014/main" id="{0D499B71-7364-4437-BBE3-F37E21684882}"/>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569;p80">
              <a:extLst>
                <a:ext uri="{FF2B5EF4-FFF2-40B4-BE49-F238E27FC236}">
                  <a16:creationId xmlns:a16="http://schemas.microsoft.com/office/drawing/2014/main" id="{31FC0BCC-05DF-45D4-962F-C88DE61BD047}"/>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570;p80">
              <a:extLst>
                <a:ext uri="{FF2B5EF4-FFF2-40B4-BE49-F238E27FC236}">
                  <a16:creationId xmlns:a16="http://schemas.microsoft.com/office/drawing/2014/main" id="{AEFE4B7F-FAAF-4B74-9CA2-03706E0F75E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571;p80">
              <a:extLst>
                <a:ext uri="{FF2B5EF4-FFF2-40B4-BE49-F238E27FC236}">
                  <a16:creationId xmlns:a16="http://schemas.microsoft.com/office/drawing/2014/main" id="{8C16B5A8-CEB1-4104-834E-2580518A6BE9}"/>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572;p80">
              <a:extLst>
                <a:ext uri="{FF2B5EF4-FFF2-40B4-BE49-F238E27FC236}">
                  <a16:creationId xmlns:a16="http://schemas.microsoft.com/office/drawing/2014/main" id="{F3DB0EAA-EE80-44D2-AC41-73801B049929}"/>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573;p80">
              <a:extLst>
                <a:ext uri="{FF2B5EF4-FFF2-40B4-BE49-F238E27FC236}">
                  <a16:creationId xmlns:a16="http://schemas.microsoft.com/office/drawing/2014/main" id="{116F5E7A-BF3C-4169-AF51-34AE26D83C97}"/>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574;p80">
              <a:extLst>
                <a:ext uri="{FF2B5EF4-FFF2-40B4-BE49-F238E27FC236}">
                  <a16:creationId xmlns:a16="http://schemas.microsoft.com/office/drawing/2014/main" id="{A09C149D-FE21-49F6-BC9A-ABF960EB9721}"/>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575;p80">
              <a:extLst>
                <a:ext uri="{FF2B5EF4-FFF2-40B4-BE49-F238E27FC236}">
                  <a16:creationId xmlns:a16="http://schemas.microsoft.com/office/drawing/2014/main" id="{E19160E6-3B20-4900-AA68-581C3FD385D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576;p80">
              <a:extLst>
                <a:ext uri="{FF2B5EF4-FFF2-40B4-BE49-F238E27FC236}">
                  <a16:creationId xmlns:a16="http://schemas.microsoft.com/office/drawing/2014/main" id="{6B4B5EFE-6856-4053-AF8B-AC52E326F8CF}"/>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577;p80">
              <a:extLst>
                <a:ext uri="{FF2B5EF4-FFF2-40B4-BE49-F238E27FC236}">
                  <a16:creationId xmlns:a16="http://schemas.microsoft.com/office/drawing/2014/main" id="{65600C5E-955B-4C01-92BC-A00582D7AB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578;p80">
              <a:extLst>
                <a:ext uri="{FF2B5EF4-FFF2-40B4-BE49-F238E27FC236}">
                  <a16:creationId xmlns:a16="http://schemas.microsoft.com/office/drawing/2014/main" id="{E8D19CB1-7CE1-4B5C-B209-580D6F05CD0D}"/>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579;p80">
              <a:extLst>
                <a:ext uri="{FF2B5EF4-FFF2-40B4-BE49-F238E27FC236}">
                  <a16:creationId xmlns:a16="http://schemas.microsoft.com/office/drawing/2014/main" id="{C56973C5-375F-477D-8280-B86F7A48D3B0}"/>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580;p80">
              <a:extLst>
                <a:ext uri="{FF2B5EF4-FFF2-40B4-BE49-F238E27FC236}">
                  <a16:creationId xmlns:a16="http://schemas.microsoft.com/office/drawing/2014/main" id="{235DE90E-019F-47E5-9375-1443F44C2FD8}"/>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581;p80">
              <a:extLst>
                <a:ext uri="{FF2B5EF4-FFF2-40B4-BE49-F238E27FC236}">
                  <a16:creationId xmlns:a16="http://schemas.microsoft.com/office/drawing/2014/main" id="{AA355CDD-3484-4957-9A99-BEF982B9C3EA}"/>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582;p80">
              <a:extLst>
                <a:ext uri="{FF2B5EF4-FFF2-40B4-BE49-F238E27FC236}">
                  <a16:creationId xmlns:a16="http://schemas.microsoft.com/office/drawing/2014/main" id="{3063CAA8-F1EC-4C2A-BBB9-6C23E9A9CC0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583;p80">
              <a:extLst>
                <a:ext uri="{FF2B5EF4-FFF2-40B4-BE49-F238E27FC236}">
                  <a16:creationId xmlns:a16="http://schemas.microsoft.com/office/drawing/2014/main" id="{75E32CE4-6088-401E-93EE-C11626E19810}"/>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584;p80">
              <a:extLst>
                <a:ext uri="{FF2B5EF4-FFF2-40B4-BE49-F238E27FC236}">
                  <a16:creationId xmlns:a16="http://schemas.microsoft.com/office/drawing/2014/main" id="{E130CDD1-2217-4858-8DE8-39094579BAFC}"/>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585;p80">
              <a:extLst>
                <a:ext uri="{FF2B5EF4-FFF2-40B4-BE49-F238E27FC236}">
                  <a16:creationId xmlns:a16="http://schemas.microsoft.com/office/drawing/2014/main" id="{A703A78C-9B86-4CA7-97A6-4010ADBA4975}"/>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586;p80">
              <a:extLst>
                <a:ext uri="{FF2B5EF4-FFF2-40B4-BE49-F238E27FC236}">
                  <a16:creationId xmlns:a16="http://schemas.microsoft.com/office/drawing/2014/main" id="{B77FCD50-9D85-4CFE-9713-61CF21407D3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587;p80">
              <a:extLst>
                <a:ext uri="{FF2B5EF4-FFF2-40B4-BE49-F238E27FC236}">
                  <a16:creationId xmlns:a16="http://schemas.microsoft.com/office/drawing/2014/main" id="{635B5506-56C0-4EE5-A3C8-60FEDDC82680}"/>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588;p80">
              <a:extLst>
                <a:ext uri="{FF2B5EF4-FFF2-40B4-BE49-F238E27FC236}">
                  <a16:creationId xmlns:a16="http://schemas.microsoft.com/office/drawing/2014/main" id="{70A44EAD-7175-414E-A793-166FE01C6CF7}"/>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589;p80">
              <a:extLst>
                <a:ext uri="{FF2B5EF4-FFF2-40B4-BE49-F238E27FC236}">
                  <a16:creationId xmlns:a16="http://schemas.microsoft.com/office/drawing/2014/main" id="{129E55FE-F727-498F-8088-B57799994C7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590;p80">
              <a:extLst>
                <a:ext uri="{FF2B5EF4-FFF2-40B4-BE49-F238E27FC236}">
                  <a16:creationId xmlns:a16="http://schemas.microsoft.com/office/drawing/2014/main" id="{7043B1BD-2F68-4481-8F33-5AF43BA1046C}"/>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591;p80">
              <a:extLst>
                <a:ext uri="{FF2B5EF4-FFF2-40B4-BE49-F238E27FC236}">
                  <a16:creationId xmlns:a16="http://schemas.microsoft.com/office/drawing/2014/main" id="{B68A1FBD-BB66-4A9F-A6E4-B319C80BA75E}"/>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592;p80">
              <a:extLst>
                <a:ext uri="{FF2B5EF4-FFF2-40B4-BE49-F238E27FC236}">
                  <a16:creationId xmlns:a16="http://schemas.microsoft.com/office/drawing/2014/main" id="{D1D104DC-2CCF-48F9-9944-B5FB2A9D3C49}"/>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593;p80">
              <a:extLst>
                <a:ext uri="{FF2B5EF4-FFF2-40B4-BE49-F238E27FC236}">
                  <a16:creationId xmlns:a16="http://schemas.microsoft.com/office/drawing/2014/main" id="{6E2C54A2-B40B-4040-90CA-698A75C29BA2}"/>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594;p80">
              <a:extLst>
                <a:ext uri="{FF2B5EF4-FFF2-40B4-BE49-F238E27FC236}">
                  <a16:creationId xmlns:a16="http://schemas.microsoft.com/office/drawing/2014/main" id="{2DB27AAA-C3D0-462F-8E59-140919C5803A}"/>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595;p80">
              <a:extLst>
                <a:ext uri="{FF2B5EF4-FFF2-40B4-BE49-F238E27FC236}">
                  <a16:creationId xmlns:a16="http://schemas.microsoft.com/office/drawing/2014/main" id="{D965969A-F719-43B6-B936-6DCCFB01CE08}"/>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596;p80">
              <a:extLst>
                <a:ext uri="{FF2B5EF4-FFF2-40B4-BE49-F238E27FC236}">
                  <a16:creationId xmlns:a16="http://schemas.microsoft.com/office/drawing/2014/main" id="{FFB159E6-3006-4D75-AB60-10C2C4368E38}"/>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0254A4A-8321-C58E-F2A0-B2679B719278}"/>
              </a:ext>
            </a:extLst>
          </p:cNvPr>
          <p:cNvSpPr txBox="1"/>
          <p:nvPr/>
        </p:nvSpPr>
        <p:spPr>
          <a:xfrm>
            <a:off x="2956034" y="2081048"/>
            <a:ext cx="5439104" cy="1446550"/>
          </a:xfrm>
          <a:prstGeom prst="rect">
            <a:avLst/>
          </a:prstGeom>
          <a:noFill/>
        </p:spPr>
        <p:txBody>
          <a:bodyPr wrap="square"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Nêu</a:t>
            </a:r>
            <a:r>
              <a:rPr lang="en-US" sz="4400" dirty="0">
                <a:solidFill>
                  <a:srgbClr val="FF0000"/>
                </a:solidFill>
                <a:latin typeface="Cambria" panose="02040503050406030204" pitchFamily="18" charset="0"/>
                <a:ea typeface="Cambria" panose="02040503050406030204" pitchFamily="18" charset="0"/>
              </a:rPr>
              <a:t> ý </a:t>
            </a:r>
            <a:r>
              <a:rPr lang="en-US" sz="4400" dirty="0" err="1">
                <a:solidFill>
                  <a:srgbClr val="FF0000"/>
                </a:solidFill>
                <a:latin typeface="Cambria" panose="02040503050406030204" pitchFamily="18" charset="0"/>
                <a:ea typeface="Cambria" panose="02040503050406030204" pitchFamily="18" charset="0"/>
              </a:rPr>
              <a:t>nghĩa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câu</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tục</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ngữ</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trên</a:t>
            </a:r>
            <a:r>
              <a:rPr lang="en-US" sz="4400" dirty="0">
                <a:solidFill>
                  <a:srgbClr val="FF0000"/>
                </a:solidFill>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fade">
                                      <p:cBhvr>
                                        <p:cTn id="7" dur="1000"/>
                                        <p:tgtEl>
                                          <p:spTgt spid="1719"/>
                                        </p:tgtEl>
                                      </p:cBhvr>
                                    </p:animEffect>
                                    <p:anim calcmode="lin" valueType="num">
                                      <p:cBhvr>
                                        <p:cTn id="8" dur="1000" fill="hold"/>
                                        <p:tgtEl>
                                          <p:spTgt spid="1719"/>
                                        </p:tgtEl>
                                        <p:attrNameLst>
                                          <p:attrName>ppt_x</p:attrName>
                                        </p:attrNameLst>
                                      </p:cBhvr>
                                      <p:tavLst>
                                        <p:tav tm="0">
                                          <p:val>
                                            <p:strVal val="#ppt_x"/>
                                          </p:val>
                                        </p:tav>
                                        <p:tav tm="100000">
                                          <p:val>
                                            <p:strVal val="#ppt_x"/>
                                          </p:val>
                                        </p:tav>
                                      </p:tavLst>
                                    </p:anim>
                                    <p:anim calcmode="lin" valueType="num">
                                      <p:cBhvr>
                                        <p:cTn id="9" dur="1000" fill="hold"/>
                                        <p:tgtEl>
                                          <p:spTgt spid="17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animBg="1"/>
      <p:bldP spid="171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6857365" y="117475"/>
            <a:ext cx="1910080" cy="634365"/>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176530" y="3220720"/>
            <a:ext cx="1991360" cy="2089150"/>
          </a:xfrm>
          <a:prstGeom prst="rect">
            <a:avLst/>
          </a:prstGeom>
          <a:noFill/>
          <a:ln w="9525">
            <a:noFill/>
          </a:ln>
        </p:spPr>
      </p:pic>
      <p:grpSp>
        <p:nvGrpSpPr>
          <p:cNvPr id="15" name="Group 14"/>
          <p:cNvGrpSpPr/>
          <p:nvPr/>
        </p:nvGrpSpPr>
        <p:grpSpPr>
          <a:xfrm>
            <a:off x="2545080" y="2613660"/>
            <a:ext cx="4191000" cy="2681605"/>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74" name="Rounded Rectangle 7">
            <a:extLst>
              <a:ext uri="{FF2B5EF4-FFF2-40B4-BE49-F238E27FC236}">
                <a16:creationId xmlns:a16="http://schemas.microsoft.com/office/drawing/2014/main" id="{7966B10B-2C0B-4CE8-BF34-9B6BCBFF5D6C}"/>
              </a:ext>
            </a:extLst>
          </p:cNvPr>
          <p:cNvSpPr/>
          <p:nvPr/>
        </p:nvSpPr>
        <p:spPr>
          <a:xfrm>
            <a:off x="290195" y="167640"/>
            <a:ext cx="8563610" cy="2148840"/>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charset="0"/>
                <a:cs typeface="Calibri" panose="020F0502020204030204" charset="0"/>
              </a:rPr>
              <a:t>Mỗi người nên xây dựng mối quan hệ vui vẻ, hòa đồng với hàng xóm xung quanh. Hàng xóm láng giềng là người thân cận, có thể giúp đỡ ngày trong lúc ta gặp hoạn nạn, khó khăn</a:t>
            </a:r>
            <a:endParaRPr lang="en-US" sz="32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339343654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strVal val="#ppt_w+.3"/>
                                          </p:val>
                                        </p:tav>
                                        <p:tav tm="100000">
                                          <p:val>
                                            <p:strVal val="#ppt_w"/>
                                          </p:val>
                                        </p:tav>
                                      </p:tavLst>
                                    </p:anim>
                                    <p:anim calcmode="lin" valueType="num">
                                      <p:cBhvr>
                                        <p:cTn id="8" dur="1000" fill="hold"/>
                                        <p:tgtEl>
                                          <p:spTgt spid="106"/>
                                        </p:tgtEl>
                                        <p:attrNameLst>
                                          <p:attrName>ppt_h</p:attrName>
                                        </p:attrNameLst>
                                      </p:cBhvr>
                                      <p:tavLst>
                                        <p:tav tm="0">
                                          <p:val>
                                            <p:strVal val="#ppt_h"/>
                                          </p:val>
                                        </p:tav>
                                        <p:tav tm="100000">
                                          <p:val>
                                            <p:strVal val="#ppt_h"/>
                                          </p:val>
                                        </p:tav>
                                      </p:tavLst>
                                    </p:anim>
                                    <p:animEffect transition="in" filter="fade">
                                      <p:cBhvr>
                                        <p:cTn id="9" dur="1000"/>
                                        <p:tgtEl>
                                          <p:spTgt spid="10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4"/>
                                        </p:tgtEl>
                                        <p:attrNameLst>
                                          <p:attrName>style.visibility</p:attrName>
                                        </p:attrNameLst>
                                      </p:cBhvr>
                                      <p:to>
                                        <p:strVal val="visible"/>
                                      </p:to>
                                    </p:set>
                                    <p:animEffect transition="in" filter="wipe(left)">
                                      <p:cBhvr>
                                        <p:cTn id="14"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C2C3247A-7B24-A0D5-3075-2BB23FF63D47}"/>
              </a:ext>
            </a:extLst>
          </p:cNvPr>
          <p:cNvPicPr>
            <a:picLocks noChangeAspect="1"/>
          </p:cNvPicPr>
          <p:nvPr/>
        </p:nvPicPr>
        <p:blipFill>
          <a:blip r:embed="rId3"/>
          <a:stretch>
            <a:fillRect/>
          </a:stretch>
        </p:blipFill>
        <p:spPr>
          <a:xfrm>
            <a:off x="2889365" y="692634"/>
            <a:ext cx="3212870" cy="542591"/>
          </a:xfrm>
          <a:prstGeom prst="rect">
            <a:avLst/>
          </a:prstGeom>
        </p:spPr>
      </p:pic>
      <p:pic>
        <p:nvPicPr>
          <p:cNvPr id="4" name="Picture 3">
            <a:extLst>
              <a:ext uri="{FF2B5EF4-FFF2-40B4-BE49-F238E27FC236}">
                <a16:creationId xmlns:a16="http://schemas.microsoft.com/office/drawing/2014/main" id="{07724915-1032-F15C-5762-F556C75D1ADB}"/>
              </a:ext>
            </a:extLst>
          </p:cNvPr>
          <p:cNvPicPr>
            <a:picLocks noChangeAspect="1"/>
          </p:cNvPicPr>
          <p:nvPr/>
        </p:nvPicPr>
        <p:blipFill>
          <a:blip r:embed="rId4"/>
          <a:stretch>
            <a:fillRect/>
          </a:stretch>
        </p:blipFill>
        <p:spPr>
          <a:xfrm>
            <a:off x="3611790" y="4235117"/>
            <a:ext cx="2072820" cy="908383"/>
          </a:xfrm>
          <a:prstGeom prst="rect">
            <a:avLst/>
          </a:prstGeom>
        </p:spPr>
      </p:pic>
      <p:pic>
        <p:nvPicPr>
          <p:cNvPr id="21" name="Picture 20">
            <a:extLst>
              <a:ext uri="{FF2B5EF4-FFF2-40B4-BE49-F238E27FC236}">
                <a16:creationId xmlns:a16="http://schemas.microsoft.com/office/drawing/2014/main" id="{15CE6B4E-28E1-A9E0-8D16-E6DD2B993316}"/>
              </a:ext>
            </a:extLst>
          </p:cNvPr>
          <p:cNvPicPr>
            <a:picLocks noChangeAspect="1"/>
          </p:cNvPicPr>
          <p:nvPr/>
        </p:nvPicPr>
        <p:blipFill>
          <a:blip r:embed="rId5"/>
          <a:stretch>
            <a:fillRect/>
          </a:stretch>
        </p:blipFill>
        <p:spPr>
          <a:xfrm>
            <a:off x="857117" y="1454318"/>
            <a:ext cx="7303641" cy="17618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a:extLst>
              <a:ext uri="{FF2B5EF4-FFF2-40B4-BE49-F238E27FC236}">
                <a16:creationId xmlns:a16="http://schemas.microsoft.com/office/drawing/2014/main" id="{7794AF1B-6CB6-6E4E-C0A0-6949B36753EB}"/>
              </a:ext>
            </a:extLst>
          </p:cNvPr>
          <p:cNvPicPr>
            <a:picLocks noChangeAspect="1"/>
          </p:cNvPicPr>
          <p:nvPr/>
        </p:nvPicPr>
        <p:blipFill>
          <a:blip r:embed="rId5"/>
          <a:stretch>
            <a:fillRect/>
          </a:stretch>
        </p:blipFill>
        <p:spPr>
          <a:xfrm>
            <a:off x="2278380" y="1781887"/>
            <a:ext cx="4945380" cy="1681084"/>
          </a:xfrm>
          <a:prstGeom prst="rect">
            <a:avLst/>
          </a:prstGeom>
        </p:spPr>
      </p:pic>
    </p:spTree>
    <p:extLst>
      <p:ext uri="{BB962C8B-B14F-4D97-AF65-F5344CB8AC3E}">
        <p14:creationId xmlns:p14="http://schemas.microsoft.com/office/powerpoint/2010/main" val="167310862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1" name="Picture 9">
            <a:extLst>
              <a:ext uri="{FF2B5EF4-FFF2-40B4-BE49-F238E27FC236}">
                <a16:creationId xmlns:a16="http://schemas.microsoft.com/office/drawing/2014/main" id="{657A2E06-D6C3-5F9B-BDAF-BDD0F4E5716F}"/>
              </a:ext>
            </a:extLst>
          </p:cNvPr>
          <p:cNvPicPr>
            <a:picLocks noChangeAspect="1"/>
          </p:cNvPicPr>
          <p:nvPr/>
        </p:nvPicPr>
        <p:blipFill>
          <a:blip r:embed="rId4"/>
          <a:srcRect/>
          <a:stretch>
            <a:fillRect/>
          </a:stretch>
        </p:blipFill>
        <p:spPr>
          <a:xfrm>
            <a:off x="2917399" y="2115092"/>
            <a:ext cx="3765280" cy="2889854"/>
          </a:xfrm>
          <a:prstGeom prst="rect">
            <a:avLst/>
          </a:prstGeom>
        </p:spPr>
      </p:pic>
      <p:sp>
        <p:nvSpPr>
          <p:cNvPr id="3" name="TextBox 2">
            <a:extLst>
              <a:ext uri="{FF2B5EF4-FFF2-40B4-BE49-F238E27FC236}">
                <a16:creationId xmlns:a16="http://schemas.microsoft.com/office/drawing/2014/main" id="{16E7A6B2-B5AE-EC81-3D8D-7554AABB4B42}"/>
              </a:ext>
            </a:extLst>
          </p:cNvPr>
          <p:cNvSpPr txBox="1"/>
          <p:nvPr/>
        </p:nvSpPr>
        <p:spPr>
          <a:xfrm>
            <a:off x="2114551" y="538604"/>
            <a:ext cx="6199450" cy="1267837"/>
          </a:xfrm>
          <a:prstGeom prst="doubleWave">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a:buClrTx/>
            </a:pPr>
            <a:r>
              <a:rPr lang="vi-VN" sz="2800" b="1" kern="1200" dirty="0">
                <a:solidFill>
                  <a:srgbClr val="FF0000"/>
                </a:solidFill>
                <a:latin typeface="Cambria" panose="02040503050406030204" pitchFamily="18" charset="0"/>
                <a:ea typeface="Cambria" panose="02040503050406030204" pitchFamily="18" charset="0"/>
              </a:rPr>
              <a:t>Nhận diện về mối quan hệ thân thiện với những người xung quanh</a:t>
            </a:r>
            <a:endParaRPr lang="en-US" sz="2800" b="1" kern="12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52A06E45-F587-B783-8BCB-25AFEA5839B7}"/>
              </a:ext>
            </a:extLst>
          </p:cNvPr>
          <p:cNvPicPr>
            <a:picLocks noChangeAspect="1"/>
          </p:cNvPicPr>
          <p:nvPr/>
        </p:nvPicPr>
        <p:blipFill>
          <a:blip r:embed="rId5"/>
          <a:stretch>
            <a:fillRect/>
          </a:stretch>
        </p:blipFill>
        <p:spPr>
          <a:xfrm>
            <a:off x="-325283" y="83525"/>
            <a:ext cx="2920237" cy="1792379"/>
          </a:xfrm>
          <a:prstGeom prst="rect">
            <a:avLst/>
          </a:prstGeom>
        </p:spPr>
      </p:pic>
    </p:spTree>
    <p:extLst>
      <p:ext uri="{BB962C8B-B14F-4D97-AF65-F5344CB8AC3E}">
        <p14:creationId xmlns:p14="http://schemas.microsoft.com/office/powerpoint/2010/main" val="1875329986"/>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p:nvPr/>
        </p:nvPicPr>
        <p:blipFill>
          <a:blip r:embed="rId2">
            <a:clrChange>
              <a:clrFrom>
                <a:srgbClr val="FFFFFF">
                  <a:alpha val="100000"/>
                </a:srgbClr>
              </a:clrFrom>
              <a:clrTo>
                <a:srgbClr val="FFFFFF">
                  <a:alpha val="100000"/>
                  <a:alpha val="0"/>
                </a:srgbClr>
              </a:clrTo>
            </a:clrChange>
          </a:blip>
          <a:srcRect l="4547" t="11852" r="49800" b="18012"/>
          <a:stretch>
            <a:fillRect/>
          </a:stretch>
        </p:blipFill>
        <p:spPr>
          <a:xfrm>
            <a:off x="94797" y="1432560"/>
            <a:ext cx="1948180" cy="3502660"/>
          </a:xfrm>
          <a:prstGeom prst="rect">
            <a:avLst/>
          </a:prstGeom>
          <a:noFill/>
          <a:ln w="9525">
            <a:noFill/>
          </a:ln>
        </p:spPr>
      </p:pic>
      <p:pic>
        <p:nvPicPr>
          <p:cNvPr id="7" name="Picture 6">
            <a:extLst>
              <a:ext uri="{FF2B5EF4-FFF2-40B4-BE49-F238E27FC236}">
                <a16:creationId xmlns:a16="http://schemas.microsoft.com/office/drawing/2014/main" id="{15FB5F2B-C498-4C65-9E36-28B26CA845D5}"/>
              </a:ext>
            </a:extLst>
          </p:cNvPr>
          <p:cNvPicPr/>
          <p:nvPr/>
        </p:nvPicPr>
        <p:blipFill>
          <a:blip r:embed="rId2">
            <a:clrChange>
              <a:clrFrom>
                <a:srgbClr val="FFFFFF">
                  <a:alpha val="100000"/>
                </a:srgbClr>
              </a:clrFrom>
              <a:clrTo>
                <a:srgbClr val="FFFFFF">
                  <a:alpha val="100000"/>
                  <a:alpha val="0"/>
                </a:srgbClr>
              </a:clrTo>
            </a:clrChange>
          </a:blip>
          <a:srcRect l="51720" t="10210" r="3680" b="17210"/>
          <a:stretch>
            <a:fillRect/>
          </a:stretch>
        </p:blipFill>
        <p:spPr>
          <a:xfrm>
            <a:off x="7329626" y="1764710"/>
            <a:ext cx="1730282" cy="3115945"/>
          </a:xfrm>
          <a:prstGeom prst="rect">
            <a:avLst/>
          </a:prstGeom>
          <a:noFill/>
          <a:ln w="9525">
            <a:noFill/>
          </a:ln>
        </p:spPr>
      </p:pic>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3200" b="0" i="0" u="none" strike="noStrike" kern="0" cap="none" spc="0" normalizeH="0" baseline="0" noProof="0" dirty="0">
                <a:ln>
                  <a:noFill/>
                </a:ln>
                <a:solidFill>
                  <a:srgbClr val="000000"/>
                </a:solidFill>
                <a:effectLst/>
                <a:uLnTx/>
                <a:uFillTx/>
                <a:latin typeface="Arial"/>
                <a:ea typeface="+mn-ea"/>
                <a:cs typeface="+mn-cs"/>
                <a:sym typeface="Arial" panose="020B0604020202020204"/>
              </a:rPr>
              <a:t>Chia sẻ về mối quan hệ thân thiện của em với những người xung quanh.</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sp>
        <p:nvSpPr>
          <p:cNvPr id="3" name="Rectangle: Top Corners Rounded 2">
            <a:extLst>
              <a:ext uri="{FF2B5EF4-FFF2-40B4-BE49-F238E27FC236}">
                <a16:creationId xmlns:a16="http://schemas.microsoft.com/office/drawing/2014/main" id="{630BB567-EB0A-9ED3-580B-60664759B506}"/>
              </a:ext>
            </a:extLst>
          </p:cNvPr>
          <p:cNvSpPr/>
          <p:nvPr/>
        </p:nvSpPr>
        <p:spPr>
          <a:xfrm>
            <a:off x="2012950" y="1896532"/>
            <a:ext cx="5163458" cy="1801889"/>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Gợi ý:</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bạn bè cởi mở hòa đồng, sẵn sàng giúp đỡ bạn khi gặp khó khăn,…,</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người thân cần phải ngoan ngoãn, quan tâm, chăm sóc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srgbClr val="000000"/>
                </a:solidFill>
                <a:latin typeface="Arial"/>
              </a:rPr>
              <a:t>- Xác định những người em cần thiết lập mối quan hệ thân thiện.</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pic>
        <p:nvPicPr>
          <p:cNvPr id="8" name="Picture 7">
            <a:extLst>
              <a:ext uri="{FF2B5EF4-FFF2-40B4-BE49-F238E27FC236}">
                <a16:creationId xmlns:a16="http://schemas.microsoft.com/office/drawing/2014/main" id="{B26BFF0A-442A-F6D2-910A-4F37D24F3F5F}"/>
              </a:ext>
            </a:extLst>
          </p:cNvPr>
          <p:cNvPicPr>
            <a:picLocks noChangeAspect="1"/>
          </p:cNvPicPr>
          <p:nvPr/>
        </p:nvPicPr>
        <p:blipFill>
          <a:blip r:embed="rId2"/>
          <a:stretch>
            <a:fillRect/>
          </a:stretch>
        </p:blipFill>
        <p:spPr>
          <a:xfrm>
            <a:off x="0" y="1881221"/>
            <a:ext cx="9144000" cy="2066858"/>
          </a:xfrm>
          <a:prstGeom prst="rect">
            <a:avLst/>
          </a:prstGeom>
        </p:spPr>
      </p:pic>
    </p:spTree>
    <p:extLst>
      <p:ext uri="{BB962C8B-B14F-4D97-AF65-F5344CB8AC3E}">
        <p14:creationId xmlns:p14="http://schemas.microsoft.com/office/powerpoint/2010/main" val="1078418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134</TotalTime>
  <Words>645</Words>
  <Application>Microsoft Office PowerPoint</Application>
  <PresentationFormat>On-screen Show (16:9)</PresentationFormat>
  <Paragraphs>42</Paragraphs>
  <Slides>26</Slides>
  <Notes>10</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Arial</vt:lpstr>
      <vt:lpstr>Calibri</vt:lpstr>
      <vt:lpstr>Calibri Light</vt:lpstr>
      <vt:lpstr>Cambria</vt:lpstr>
      <vt:lpstr>Lato</vt:lpstr>
      <vt:lpstr>LNTH-LuoLuoNotangYuanTi 1</vt:lpstr>
      <vt:lpstr>Roboto Condensed Light</vt:lpstr>
      <vt:lpstr>Times New Roman</vt:lpstr>
      <vt:lpstr>End of Course Jeopardy by Slidesgo</vt:lpstr>
      <vt:lpstr>Office Theme</vt:lpstr>
      <vt:lpstr>1_Office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Administrator</cp:lastModifiedBy>
  <cp:revision>27</cp:revision>
  <dcterms:created xsi:type="dcterms:W3CDTF">2021-08-31T06:43:00Z</dcterms:created>
  <dcterms:modified xsi:type="dcterms:W3CDTF">2025-04-20T07:02:31Z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99EC77D26ED74803BB98D51B30987169</vt:lpwstr>
  </property>
  <property fmtid="{D5CDD505-2E9C-101B-9397-08002B2CF9AE}" pid="3" name="KSOProductBuildVer">
    <vt:lpwstr>1033-11.2.0.10258</vt:lpwstr>
  </property>
</Properties>
</file>