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31"/>
  </p:notesMasterIdLst>
  <p:handoutMasterIdLst>
    <p:handoutMasterId r:id="rId32"/>
  </p:handoutMasterIdLst>
  <p:sldIdLst>
    <p:sldId id="328" r:id="rId5"/>
    <p:sldId id="367" r:id="rId6"/>
    <p:sldId id="375" r:id="rId7"/>
    <p:sldId id="455" r:id="rId8"/>
    <p:sldId id="456" r:id="rId9"/>
    <p:sldId id="452" r:id="rId10"/>
    <p:sldId id="454" r:id="rId11"/>
    <p:sldId id="396" r:id="rId12"/>
    <p:sldId id="457" r:id="rId13"/>
    <p:sldId id="378" r:id="rId14"/>
    <p:sldId id="458" r:id="rId15"/>
    <p:sldId id="517" r:id="rId16"/>
    <p:sldId id="518" r:id="rId17"/>
    <p:sldId id="377" r:id="rId18"/>
    <p:sldId id="388" r:id="rId19"/>
    <p:sldId id="393" r:id="rId20"/>
    <p:sldId id="389" r:id="rId21"/>
    <p:sldId id="381" r:id="rId22"/>
    <p:sldId id="520" r:id="rId23"/>
    <p:sldId id="450" r:id="rId24"/>
    <p:sldId id="351" r:id="rId25"/>
    <p:sldId id="343" r:id="rId26"/>
    <p:sldId id="344" r:id="rId27"/>
    <p:sldId id="521" r:id="rId28"/>
    <p:sldId id="522" r:id="rId29"/>
    <p:sldId id="451" r:id="rId3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92" d="100"/>
          <a:sy n="92" d="100"/>
        </p:scale>
        <p:origin x="365"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2025-04-20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pptmon.com/" TargetMode="External"/><Relationship Id="rId18" Type="http://schemas.openxmlformats.org/officeDocument/2006/relationships/image" Target="../media/image14.svg"/><Relationship Id="rId26" Type="http://schemas.openxmlformats.org/officeDocument/2006/relationships/image" Target="../media/image22.svg"/><Relationship Id="rId3" Type="http://schemas.openxmlformats.org/officeDocument/2006/relationships/image" Target="../media/image2.svg"/><Relationship Id="rId21" Type="http://schemas.openxmlformats.org/officeDocument/2006/relationships/image" Target="../media/image17.png"/><Relationship Id="rId7" Type="http://schemas.openxmlformats.org/officeDocument/2006/relationships/image" Target="../media/image6.svg"/><Relationship Id="rId12" Type="http://schemas.openxmlformats.org/officeDocument/2006/relationships/image" Target="../media/image10.sv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image" Target="../media/image1.png"/><Relationship Id="rId16" Type="http://schemas.openxmlformats.org/officeDocument/2006/relationships/image" Target="../media/image12.svg"/><Relationship Id="rId20" Type="http://schemas.openxmlformats.org/officeDocument/2006/relationships/image" Target="../media/image16.svg"/><Relationship Id="rId29"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24" Type="http://schemas.openxmlformats.org/officeDocument/2006/relationships/image" Target="../media/image20.svg"/><Relationship Id="rId32" Type="http://schemas.openxmlformats.org/officeDocument/2006/relationships/image" Target="../media/image28.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svg"/><Relationship Id="rId10" Type="http://schemas.openxmlformats.org/officeDocument/2006/relationships/hyperlink" Target="http://pptmon.com/" TargetMode="External"/><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hyperlink" Target="http://www.pptmon.com/" TargetMode="External"/><Relationship Id="rId22" Type="http://schemas.openxmlformats.org/officeDocument/2006/relationships/image" Target="../media/image18.svg"/><Relationship Id="rId27" Type="http://schemas.openxmlformats.org/officeDocument/2006/relationships/image" Target="../media/image23.png"/><Relationship Id="rId30" Type="http://schemas.openxmlformats.org/officeDocument/2006/relationships/image" Target="../media/image26.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3.png"/><Relationship Id="rId18" Type="http://schemas.openxmlformats.org/officeDocument/2006/relationships/image" Target="../media/image28.svg"/><Relationship Id="rId3" Type="http://schemas.openxmlformats.org/officeDocument/2006/relationships/image" Target="../media/image38.svg"/><Relationship Id="rId7" Type="http://schemas.openxmlformats.org/officeDocument/2006/relationships/image" Target="../media/image39.svg"/><Relationship Id="rId12" Type="http://schemas.openxmlformats.org/officeDocument/2006/relationships/hyperlink" Target="http://www.pptmon.com/" TargetMode="External"/><Relationship Id="rId17" Type="http://schemas.openxmlformats.org/officeDocument/2006/relationships/image" Target="../media/image27.png"/><Relationship Id="rId2" Type="http://schemas.openxmlformats.org/officeDocument/2006/relationships/image" Target="../media/image37.png"/><Relationship Id="rId16" Type="http://schemas.openxmlformats.org/officeDocument/2006/relationships/image" Target="../media/image24.sv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pptmon.com/" TargetMode="External"/><Relationship Id="rId5" Type="http://schemas.openxmlformats.org/officeDocument/2006/relationships/image" Target="../media/image30.svg"/><Relationship Id="rId15" Type="http://schemas.openxmlformats.org/officeDocument/2006/relationships/image" Target="../media/image23.png"/><Relationship Id="rId10" Type="http://schemas.openxmlformats.org/officeDocument/2006/relationships/image" Target="../media/image10.svg"/><Relationship Id="rId4" Type="http://schemas.openxmlformats.org/officeDocument/2006/relationships/image" Target="../media/image29.png"/><Relationship Id="rId9" Type="http://schemas.openxmlformats.org/officeDocument/2006/relationships/image" Target="../media/image9.png"/><Relationship Id="rId1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pptmon.com/" TargetMode="External"/><Relationship Id="rId18" Type="http://schemas.openxmlformats.org/officeDocument/2006/relationships/image" Target="../media/image18.svg"/><Relationship Id="rId3" Type="http://schemas.openxmlformats.org/officeDocument/2006/relationships/image" Target="../media/image41.svg"/><Relationship Id="rId21" Type="http://schemas.openxmlformats.org/officeDocument/2006/relationships/image" Target="../media/image27.png"/><Relationship Id="rId7" Type="http://schemas.openxmlformats.org/officeDocument/2006/relationships/image" Target="../media/image6.svg"/><Relationship Id="rId12" Type="http://schemas.openxmlformats.org/officeDocument/2006/relationships/image" Target="../media/image10.svg"/><Relationship Id="rId17" Type="http://schemas.openxmlformats.org/officeDocument/2006/relationships/image" Target="../media/image17.png"/><Relationship Id="rId2" Type="http://schemas.openxmlformats.org/officeDocument/2006/relationships/image" Target="../media/image40.png"/><Relationship Id="rId16" Type="http://schemas.openxmlformats.org/officeDocument/2006/relationships/image" Target="../media/image43.svg"/><Relationship Id="rId20"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image" Target="../media/image42.png"/><Relationship Id="rId10" Type="http://schemas.openxmlformats.org/officeDocument/2006/relationships/hyperlink" Target="http://pptmon.com/" TargetMode="External"/><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hyperlink" Target="http://www.pptmon.com/" TargetMode="External"/><Relationship Id="rId22" Type="http://schemas.openxmlformats.org/officeDocument/2006/relationships/image" Target="../media/image28.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6.png"/><Relationship Id="rId18" Type="http://schemas.openxmlformats.org/officeDocument/2006/relationships/image" Target="../media/image14.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png"/><Relationship Id="rId12" Type="http://schemas.openxmlformats.org/officeDocument/2006/relationships/image" Target="../media/image30.sv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8.svg"/><Relationship Id="rId20"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9.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45.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44.png"/><Relationship Id="rId14" Type="http://schemas.openxmlformats.org/officeDocument/2006/relationships/image" Target="../media/image47.svg"/><Relationship Id="rId22" Type="http://schemas.openxmlformats.org/officeDocument/2006/relationships/image" Target="../media/image2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0.png"/><Relationship Id="rId18" Type="http://schemas.openxmlformats.org/officeDocument/2006/relationships/image" Target="../media/image18.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17.png"/><Relationship Id="rId2" Type="http://schemas.openxmlformats.org/officeDocument/2006/relationships/hyperlink" Target="http://pptmon.com/" TargetMode="External"/><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6.svg"/><Relationship Id="rId19" Type="http://schemas.openxmlformats.org/officeDocument/2006/relationships/image" Target="../media/image21.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41.svg"/><Relationship Id="rId22" Type="http://schemas.openxmlformats.org/officeDocument/2006/relationships/image" Target="../media/image28.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1.png"/><Relationship Id="rId18" Type="http://schemas.openxmlformats.org/officeDocument/2006/relationships/image" Target="../media/image18.svg"/><Relationship Id="rId3" Type="http://schemas.openxmlformats.org/officeDocument/2006/relationships/image" Target="../media/image9.png"/><Relationship Id="rId21" Type="http://schemas.openxmlformats.org/officeDocument/2006/relationships/image" Target="../media/image33.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17.png"/><Relationship Id="rId2" Type="http://schemas.openxmlformats.org/officeDocument/2006/relationships/hyperlink" Target="http://pptmon.com/" TargetMode="External"/><Relationship Id="rId16" Type="http://schemas.openxmlformats.org/officeDocument/2006/relationships/image" Target="../media/image32.svg"/><Relationship Id="rId20"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6.svg"/><Relationship Id="rId19" Type="http://schemas.openxmlformats.org/officeDocument/2006/relationships/image" Target="../media/image27.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12.svg"/><Relationship Id="rId22" Type="http://schemas.openxmlformats.org/officeDocument/2006/relationships/image" Target="../media/image34.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7.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23.png"/><Relationship Id="rId2" Type="http://schemas.openxmlformats.org/officeDocument/2006/relationships/hyperlink" Target="http://pptmon.com/" TargetMode="External"/><Relationship Id="rId16" Type="http://schemas.openxmlformats.org/officeDocument/2006/relationships/image" Target="../media/image4.svg"/><Relationship Id="rId20" Type="http://schemas.openxmlformats.org/officeDocument/2006/relationships/image" Target="../media/image36.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png"/><Relationship Id="rId10" Type="http://schemas.openxmlformats.org/officeDocument/2006/relationships/image" Target="../media/image6.svg"/><Relationship Id="rId19" Type="http://schemas.openxmlformats.org/officeDocument/2006/relationships/image" Target="../media/image35.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28.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9.png"/><Relationship Id="rId7" Type="http://schemas.openxmlformats.org/officeDocument/2006/relationships/image" Target="../media/image37.png"/><Relationship Id="rId12" Type="http://schemas.openxmlformats.org/officeDocument/2006/relationships/image" Target="../media/image39.svg"/><Relationship Id="rId17" Type="http://schemas.openxmlformats.org/officeDocument/2006/relationships/image" Target="../media/image27.png"/><Relationship Id="rId2" Type="http://schemas.openxmlformats.org/officeDocument/2006/relationships/hyperlink" Target="http://pptmon.com/" TargetMode="External"/><Relationship Id="rId16"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21.png"/><Relationship Id="rId10" Type="http://schemas.openxmlformats.org/officeDocument/2006/relationships/image" Target="../media/image30.svg"/><Relationship Id="rId4" Type="http://schemas.openxmlformats.org/officeDocument/2006/relationships/image" Target="../media/image10.svg"/><Relationship Id="rId9" Type="http://schemas.openxmlformats.org/officeDocument/2006/relationships/image" Target="../media/image29.png"/><Relationship Id="rId14" Type="http://schemas.openxmlformats.org/officeDocument/2006/relationships/image" Target="../media/image18.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7.png"/><Relationship Id="rId18" Type="http://schemas.openxmlformats.org/officeDocument/2006/relationships/image" Target="../media/image43.svg"/><Relationship Id="rId3" Type="http://schemas.openxmlformats.org/officeDocument/2006/relationships/image" Target="../media/image9.png"/><Relationship Id="rId7" Type="http://schemas.openxmlformats.org/officeDocument/2006/relationships/image" Target="../media/image40.png"/><Relationship Id="rId12" Type="http://schemas.openxmlformats.org/officeDocument/2006/relationships/image" Target="../media/image6.svg"/><Relationship Id="rId17" Type="http://schemas.openxmlformats.org/officeDocument/2006/relationships/image" Target="../media/image42.png"/><Relationship Id="rId2" Type="http://schemas.openxmlformats.org/officeDocument/2006/relationships/hyperlink" Target="http://pptmon.com/" TargetMode="External"/><Relationship Id="rId16" Type="http://schemas.openxmlformats.org/officeDocument/2006/relationships/image" Target="../media/image12.svg"/><Relationship Id="rId20"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1.png"/><Relationship Id="rId10" Type="http://schemas.openxmlformats.org/officeDocument/2006/relationships/image" Target="../media/image4.svg"/><Relationship Id="rId19" Type="http://schemas.openxmlformats.org/officeDocument/2006/relationships/image" Target="../media/image27.png"/><Relationship Id="rId4" Type="http://schemas.openxmlformats.org/officeDocument/2006/relationships/image" Target="../media/image10.svg"/><Relationship Id="rId9" Type="http://schemas.openxmlformats.org/officeDocument/2006/relationships/image" Target="../media/image3.png"/><Relationship Id="rId1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6.png"/><Relationship Id="rId18" Type="http://schemas.openxmlformats.org/officeDocument/2006/relationships/image" Target="../media/image49.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png"/><Relationship Id="rId12" Type="http://schemas.openxmlformats.org/officeDocument/2006/relationships/image" Target="../media/image30.svg"/><Relationship Id="rId17" Type="http://schemas.openxmlformats.org/officeDocument/2006/relationships/image" Target="../media/image48.png"/><Relationship Id="rId2" Type="http://schemas.openxmlformats.org/officeDocument/2006/relationships/hyperlink" Target="http://pptmon.com/" TargetMode="External"/><Relationship Id="rId16" Type="http://schemas.openxmlformats.org/officeDocument/2006/relationships/image" Target="../media/image8.svg"/><Relationship Id="rId20"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9.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45.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44.png"/><Relationship Id="rId14" Type="http://schemas.openxmlformats.org/officeDocument/2006/relationships/image" Target="../media/image47.svg"/><Relationship Id="rId22" Type="http://schemas.openxmlformats.org/officeDocument/2006/relationships/image" Target="../media/image28.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0.png"/><Relationship Id="rId18" Type="http://schemas.openxmlformats.org/officeDocument/2006/relationships/image" Target="../media/image20.svg"/><Relationship Id="rId3" Type="http://schemas.openxmlformats.org/officeDocument/2006/relationships/image" Target="../media/image9.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19.png"/><Relationship Id="rId2" Type="http://schemas.openxmlformats.org/officeDocument/2006/relationships/hyperlink" Target="http://pptmon.com/" TargetMode="External"/><Relationship Id="rId16" Type="http://schemas.openxmlformats.org/officeDocument/2006/relationships/image" Target="../media/image32.svg"/><Relationship Id="rId20"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6.svg"/><Relationship Id="rId19" Type="http://schemas.openxmlformats.org/officeDocument/2006/relationships/image" Target="../media/image27.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41.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1.png"/><Relationship Id="rId18" Type="http://schemas.openxmlformats.org/officeDocument/2006/relationships/image" Target="../media/image18.svg"/><Relationship Id="rId3" Type="http://schemas.openxmlformats.org/officeDocument/2006/relationships/image" Target="../media/image30.svg"/><Relationship Id="rId21" Type="http://schemas.openxmlformats.org/officeDocument/2006/relationships/image" Target="../media/image33.png"/><Relationship Id="rId7" Type="http://schemas.openxmlformats.org/officeDocument/2006/relationships/image" Target="../media/image8.svg"/><Relationship Id="rId12" Type="http://schemas.openxmlformats.org/officeDocument/2006/relationships/hyperlink" Target="http://www.pptmon.com/" TargetMode="External"/><Relationship Id="rId17" Type="http://schemas.openxmlformats.org/officeDocument/2006/relationships/image" Target="../media/image17.png"/><Relationship Id="rId2" Type="http://schemas.openxmlformats.org/officeDocument/2006/relationships/image" Target="../media/image29.png"/><Relationship Id="rId16" Type="http://schemas.openxmlformats.org/officeDocument/2006/relationships/image" Target="../media/image32.svg"/><Relationship Id="rId20"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pptmon.com/" TargetMode="External"/><Relationship Id="rId5" Type="http://schemas.openxmlformats.org/officeDocument/2006/relationships/image" Target="../media/image6.svg"/><Relationship Id="rId15" Type="http://schemas.openxmlformats.org/officeDocument/2006/relationships/image" Target="../media/image31.png"/><Relationship Id="rId10" Type="http://schemas.openxmlformats.org/officeDocument/2006/relationships/image" Target="../media/image10.svg"/><Relationship Id="rId19"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2.svg"/><Relationship Id="rId22" Type="http://schemas.openxmlformats.org/officeDocument/2006/relationships/image" Target="../media/image34.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18" Type="http://schemas.openxmlformats.org/officeDocument/2006/relationships/image" Target="../media/image43.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42.png"/><Relationship Id="rId2" Type="http://schemas.openxmlformats.org/officeDocument/2006/relationships/hyperlink" Target="http://pptmon.com/" TargetMode="External"/><Relationship Id="rId16" Type="http://schemas.openxmlformats.org/officeDocument/2006/relationships/image" Target="../media/image12.svg"/><Relationship Id="rId20"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11.png"/><Relationship Id="rId10" Type="http://schemas.openxmlformats.org/officeDocument/2006/relationships/image" Target="../media/image6.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34.svg"/><Relationship Id="rId22" Type="http://schemas.openxmlformats.org/officeDocument/2006/relationships/image" Target="../media/image28.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28.svg"/><Relationship Id="rId2" Type="http://schemas.openxmlformats.org/officeDocument/2006/relationships/hyperlink" Target="http://pptmon.com/" TargetMode="External"/><Relationship Id="rId16" Type="http://schemas.openxmlformats.org/officeDocument/2006/relationships/image" Target="../media/image3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8.svg"/><Relationship Id="rId4" Type="http://schemas.openxmlformats.org/officeDocument/2006/relationships/image" Target="../media/image10.svg"/><Relationship Id="rId9" Type="http://schemas.openxmlformats.org/officeDocument/2006/relationships/image" Target="../media/image7.png"/><Relationship Id="rId1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3.png"/><Relationship Id="rId18" Type="http://schemas.openxmlformats.org/officeDocument/2006/relationships/image" Target="../media/image28.svg"/><Relationship Id="rId3" Type="http://schemas.openxmlformats.org/officeDocument/2006/relationships/image" Target="../media/image9.png"/><Relationship Id="rId7" Type="http://schemas.openxmlformats.org/officeDocument/2006/relationships/image" Target="../media/image37.png"/><Relationship Id="rId12" Type="http://schemas.openxmlformats.org/officeDocument/2006/relationships/image" Target="../media/image39.svg"/><Relationship Id="rId17" Type="http://schemas.openxmlformats.org/officeDocument/2006/relationships/image" Target="../media/image27.png"/><Relationship Id="rId2" Type="http://schemas.openxmlformats.org/officeDocument/2006/relationships/hyperlink" Target="http://pptmon.com/" TargetMode="External"/><Relationship Id="rId16" Type="http://schemas.openxmlformats.org/officeDocument/2006/relationships/image" Target="../media/image24.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23.png"/><Relationship Id="rId10" Type="http://schemas.openxmlformats.org/officeDocument/2006/relationships/image" Target="../media/image30.svg"/><Relationship Id="rId4" Type="http://schemas.openxmlformats.org/officeDocument/2006/relationships/image" Target="../media/image10.svg"/><Relationship Id="rId9" Type="http://schemas.openxmlformats.org/officeDocument/2006/relationships/image" Target="../media/image29.png"/><Relationship Id="rId14"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7.png"/><Relationship Id="rId18" Type="http://schemas.openxmlformats.org/officeDocument/2006/relationships/image" Target="../media/image18.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40.png"/><Relationship Id="rId12" Type="http://schemas.openxmlformats.org/officeDocument/2006/relationships/image" Target="../media/image6.svg"/><Relationship Id="rId17" Type="http://schemas.openxmlformats.org/officeDocument/2006/relationships/image" Target="../media/image17.png"/><Relationship Id="rId2" Type="http://schemas.openxmlformats.org/officeDocument/2006/relationships/hyperlink" Target="http://pptmon.com/" TargetMode="External"/><Relationship Id="rId16" Type="http://schemas.openxmlformats.org/officeDocument/2006/relationships/image" Target="../media/image43.svg"/><Relationship Id="rId20"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42.png"/><Relationship Id="rId10" Type="http://schemas.openxmlformats.org/officeDocument/2006/relationships/image" Target="../media/image4.svg"/><Relationship Id="rId19" Type="http://schemas.openxmlformats.org/officeDocument/2006/relationships/image" Target="../media/image21.png"/><Relationship Id="rId4" Type="http://schemas.openxmlformats.org/officeDocument/2006/relationships/image" Target="../media/image10.svg"/><Relationship Id="rId9" Type="http://schemas.openxmlformats.org/officeDocument/2006/relationships/image" Target="../media/image3.png"/><Relationship Id="rId14" Type="http://schemas.openxmlformats.org/officeDocument/2006/relationships/image" Target="../media/image8.svg"/><Relationship Id="rId22" Type="http://schemas.openxmlformats.org/officeDocument/2006/relationships/image" Target="../media/image28.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6.png"/><Relationship Id="rId18" Type="http://schemas.openxmlformats.org/officeDocument/2006/relationships/image" Target="../media/image14.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png"/><Relationship Id="rId12" Type="http://schemas.openxmlformats.org/officeDocument/2006/relationships/image" Target="../media/image30.sv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8.svg"/><Relationship Id="rId20"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9.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45.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44.png"/><Relationship Id="rId14" Type="http://schemas.openxmlformats.org/officeDocument/2006/relationships/image" Target="../media/image47.svg"/><Relationship Id="rId22" Type="http://schemas.openxmlformats.org/officeDocument/2006/relationships/image" Target="../media/image28.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0.png"/><Relationship Id="rId18" Type="http://schemas.openxmlformats.org/officeDocument/2006/relationships/image" Target="../media/image18.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8.svg"/><Relationship Id="rId17" Type="http://schemas.openxmlformats.org/officeDocument/2006/relationships/image" Target="../media/image17.png"/><Relationship Id="rId2" Type="http://schemas.openxmlformats.org/officeDocument/2006/relationships/hyperlink" Target="http://pptmon.com/" TargetMode="External"/><Relationship Id="rId16" Type="http://schemas.openxmlformats.org/officeDocument/2006/relationships/image" Target="../media/image32.svg"/><Relationship Id="rId20"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5" Type="http://schemas.openxmlformats.org/officeDocument/2006/relationships/image" Target="../media/image31.png"/><Relationship Id="rId10" Type="http://schemas.openxmlformats.org/officeDocument/2006/relationships/image" Target="../media/image6.svg"/><Relationship Id="rId19" Type="http://schemas.openxmlformats.org/officeDocument/2006/relationships/image" Target="../media/image21.png"/><Relationship Id="rId4" Type="http://schemas.openxmlformats.org/officeDocument/2006/relationships/image" Target="../media/image10.svg"/><Relationship Id="rId9" Type="http://schemas.openxmlformats.org/officeDocument/2006/relationships/image" Target="../media/image5.png"/><Relationship Id="rId14" Type="http://schemas.openxmlformats.org/officeDocument/2006/relationships/image" Target="../media/image41.svg"/><Relationship Id="rId22" Type="http://schemas.openxmlformats.org/officeDocument/2006/relationships/image" Target="../media/image2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4.svg"/><Relationship Id="rId3" Type="http://schemas.openxmlformats.org/officeDocument/2006/relationships/image" Target="../media/image30.svg"/><Relationship Id="rId7" Type="http://schemas.openxmlformats.org/officeDocument/2006/relationships/image" Target="../media/image8.svg"/><Relationship Id="rId12"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3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38.svg"/><Relationship Id="rId7" Type="http://schemas.openxmlformats.org/officeDocument/2006/relationships/image" Target="../media/image39.svg"/><Relationship Id="rId12"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2.svg"/><Relationship Id="rId5" Type="http://schemas.openxmlformats.org/officeDocument/2006/relationships/image" Target="../media/image30.svg"/><Relationship Id="rId10" Type="http://schemas.openxmlformats.org/officeDocument/2006/relationships/image" Target="../media/image21.png"/><Relationship Id="rId4" Type="http://schemas.openxmlformats.org/officeDocument/2006/relationships/image" Target="../media/image29.png"/><Relationship Id="rId9" Type="http://schemas.openxmlformats.org/officeDocument/2006/relationships/image" Target="../media/image1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3.svg"/><Relationship Id="rId3" Type="http://schemas.openxmlformats.org/officeDocument/2006/relationships/image" Target="../media/image41.svg"/><Relationship Id="rId7" Type="http://schemas.openxmlformats.org/officeDocument/2006/relationships/image" Target="../media/image6.svg"/><Relationship Id="rId12"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28.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30.svg"/><Relationship Id="rId12" Type="http://schemas.openxmlformats.org/officeDocument/2006/relationships/image" Target="../media/image48.png"/><Relationship Id="rId17" Type="http://schemas.openxmlformats.org/officeDocument/2006/relationships/image" Target="../media/image28.svg"/><Relationship Id="rId2" Type="http://schemas.openxmlformats.org/officeDocument/2006/relationships/image" Target="../media/image1.png"/><Relationship Id="rId16"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8.svg"/><Relationship Id="rId5" Type="http://schemas.openxmlformats.org/officeDocument/2006/relationships/image" Target="../media/image45.svg"/><Relationship Id="rId1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1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0.svg"/><Relationship Id="rId3" Type="http://schemas.openxmlformats.org/officeDocument/2006/relationships/image" Target="../media/image30.svg"/><Relationship Id="rId7" Type="http://schemas.openxmlformats.org/officeDocument/2006/relationships/image" Target="../media/image8.svg"/><Relationship Id="rId12"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32.svg"/><Relationship Id="rId5" Type="http://schemas.openxmlformats.org/officeDocument/2006/relationships/image" Target="../media/image6.svg"/><Relationship Id="rId1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41.svg"/><Relationship Id="rId1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3.svg"/><Relationship Id="rId3" Type="http://schemas.openxmlformats.org/officeDocument/2006/relationships/image" Target="../media/image30.svg"/><Relationship Id="rId7" Type="http://schemas.openxmlformats.org/officeDocument/2006/relationships/image" Target="../media/image8.svg"/><Relationship Id="rId12" Type="http://schemas.openxmlformats.org/officeDocument/2006/relationships/image" Target="../media/image42.png"/><Relationship Id="rId17" Type="http://schemas.openxmlformats.org/officeDocument/2006/relationships/image" Target="../media/image28.svg"/><Relationship Id="rId2" Type="http://schemas.openxmlformats.org/officeDocument/2006/relationships/image" Target="../media/image29.png"/><Relationship Id="rId16"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34.sv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svg"/><Relationship Id="rId3" Type="http://schemas.openxmlformats.org/officeDocument/2006/relationships/image" Target="../media/image38.svg"/><Relationship Id="rId7" Type="http://schemas.openxmlformats.org/officeDocument/2006/relationships/image" Target="../media/image30.svg"/><Relationship Id="rId12"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4.svg"/><Relationship Id="rId5" Type="http://schemas.openxmlformats.org/officeDocument/2006/relationships/image" Target="../media/image51.svg"/><Relationship Id="rId15" Type="http://schemas.openxmlformats.org/officeDocument/2006/relationships/image" Target="../media/image22.sv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28.svg"/><Relationship Id="rId1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lvl1pPr>
              <a:defRPr/>
            </a:lvl1pPr>
          </a:lstStyle>
          <a:p>
            <a:pPr>
              <a:defRPr/>
            </a:pPr>
            <a:fld id="{67BE9A81-9114-46D0-992D-DBD4A446BF8D}" type="datetimeFigureOut">
              <a:rPr lang="zh-CN" altLang="en-US"/>
              <a:pPr>
                <a:defRPr/>
              </a:pPr>
              <a:t>2025/4/20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D1691BC-0465-40FB-8C0B-511FAB640C4D}" type="slidenum">
              <a:rPr lang="zh-CN" altLang="en-US"/>
              <a:pPr>
                <a:defRPr/>
              </a:pPr>
              <a:t>‹#›</a:t>
            </a:fld>
            <a:endParaRPr lang="zh-CN" altLang="en-US"/>
          </a:p>
        </p:txBody>
      </p:sp>
    </p:spTree>
    <p:extLst>
      <p:ext uri="{BB962C8B-B14F-4D97-AF65-F5344CB8AC3E}">
        <p14:creationId xmlns:p14="http://schemas.microsoft.com/office/powerpoint/2010/main" val="411575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2025/4/20</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2025/4/20</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2025/4/20</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2025/4/20</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4/20/2025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2025/4/20</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2025/4/20</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2025/4/20</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2025/4/20</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4.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4.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 id="2147483749" r:id="rId2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4/20/2025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32.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9.emf"/></Relationships>
</file>

<file path=ppt/slides/_rels/slide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327196" y="3134847"/>
            <a:ext cx="10112236" cy="128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3600" b="1" dirty="0">
                <a:effectLst>
                  <a:outerShdw blurRad="38100" dist="38100" dir="2700000" algn="tl">
                    <a:srgbClr val="000000">
                      <a:alpha val="43137"/>
                    </a:srgbClr>
                  </a:outerShdw>
                </a:effectLst>
                <a:latin typeface="Times New Roman" pitchFamily="18" charset="0"/>
                <a:cs typeface="Times New Roman" pitchFamily="18" charset="0"/>
              </a:rPr>
              <a:t>Môn: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Việt</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5</a:t>
            </a:r>
          </a:p>
          <a:p>
            <a:pPr algn="ctr" eaLnBrk="1" hangingPunct="1">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ĐỌC: Anh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hùng</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lao</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Trần</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Đại</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Nghĩa</a:t>
            </a:r>
          </a:p>
        </p:txBody>
      </p:sp>
      <p:sp>
        <p:nvSpPr>
          <p:cNvPr id="9" name="Text Box 3"/>
          <p:cNvSpPr txBox="1">
            <a:spLocks noChangeArrowheads="1"/>
          </p:cNvSpPr>
          <p:nvPr/>
        </p:nvSpPr>
        <p:spPr bwMode="auto">
          <a:xfrm>
            <a:off x="2286812" y="517860"/>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HỌCAN HỒNG</a:t>
            </a:r>
          </a:p>
        </p:txBody>
      </p:sp>
      <p:sp>
        <p:nvSpPr>
          <p:cNvPr id="11" name="Text Box 17"/>
          <p:cNvSpPr txBox="1">
            <a:spLocks noChangeArrowheads="1"/>
          </p:cNvSpPr>
          <p:nvPr/>
        </p:nvSpPr>
        <p:spPr bwMode="auto">
          <a:xfrm>
            <a:off x="1781629" y="1495293"/>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cxnSp>
        <p:nvCxnSpPr>
          <p:cNvPr id="13" name="Straight Connector 12"/>
          <p:cNvCxnSpPr/>
          <p:nvPr/>
        </p:nvCxnSpPr>
        <p:spPr>
          <a:xfrm flipV="1">
            <a:off x="3886200" y="940452"/>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349" y="-101349"/>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06DE4AFC-5AC7-C4B7-B8E4-2BD538E8B96B}"/>
              </a:ext>
            </a:extLst>
          </p:cNvPr>
          <p:cNvSpPr txBox="1">
            <a:spLocks noChangeArrowheads="1"/>
          </p:cNvSpPr>
          <p:nvPr/>
        </p:nvSpPr>
        <p:spPr bwMode="auto">
          <a:xfrm>
            <a:off x="2318657" y="5441021"/>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622" b="1" dirty="0" err="1">
                <a:solidFill>
                  <a:srgbClr val="7030A0"/>
                </a:solidFill>
                <a:latin typeface="Times New Roman" pitchFamily="18" charset="0"/>
              </a:rPr>
              <a:t>Giáo</a:t>
            </a:r>
            <a:r>
              <a:rPr lang="en-US" altLang="en-US" sz="2622" b="1" dirty="0">
                <a:solidFill>
                  <a:srgbClr val="7030A0"/>
                </a:solidFill>
                <a:latin typeface="Times New Roman" pitchFamily="18" charset="0"/>
              </a:rPr>
              <a:t> </a:t>
            </a:r>
            <a:r>
              <a:rPr lang="en-US" altLang="en-US" sz="2622" b="1" dirty="0" err="1">
                <a:solidFill>
                  <a:srgbClr val="7030A0"/>
                </a:solidFill>
                <a:latin typeface="Times New Roman" pitchFamily="18" charset="0"/>
              </a:rPr>
              <a:t>viên:LÊ</a:t>
            </a:r>
            <a:r>
              <a:rPr lang="en-US" altLang="en-US" sz="2622" b="1" dirty="0">
                <a:solidFill>
                  <a:srgbClr val="7030A0"/>
                </a:solidFill>
                <a:latin typeface="Times New Roman" pitchFamily="18" charset="0"/>
              </a:rPr>
              <a:t> THỊ HOAN</a:t>
            </a:r>
          </a:p>
        </p:txBody>
      </p:sp>
      <p:pic>
        <p:nvPicPr>
          <p:cNvPr id="3" name="Picture 5" descr="POINSET2">
            <a:extLst>
              <a:ext uri="{FF2B5EF4-FFF2-40B4-BE49-F238E27FC236}">
                <a16:creationId xmlns:a16="http://schemas.microsoft.com/office/drawing/2014/main" id="{0906E8E1-0CDD-DFBC-6F77-BA576DB3C5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79" y="209381"/>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a:extLst>
              <a:ext uri="{FF2B5EF4-FFF2-40B4-BE49-F238E27FC236}">
                <a16:creationId xmlns:a16="http://schemas.microsoft.com/office/drawing/2014/main" id="{D80A657B-C306-EDDA-A91E-DC08FA4968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902531" y="5334001"/>
            <a:ext cx="1137069"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E3913321-DBD5-C2E8-3813-DE39A9E539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3130" y="5689851"/>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532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59840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867468" y="1432395"/>
            <a:ext cx="10388484" cy="3810330"/>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3849</TotalTime>
  <Words>1016</Words>
  <Application>Microsoft Office PowerPoint</Application>
  <PresentationFormat>Widescreen</PresentationFormat>
  <Paragraphs>48</Paragraphs>
  <Slides>26</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맑은 고딕</vt:lpstr>
      <vt:lpstr>#9Slide07 SVNBeachwood Sans</vt:lpstr>
      <vt:lpstr>Alfa Slab One</vt:lpstr>
      <vt:lpstr>Aptos</vt:lpstr>
      <vt:lpstr>Aptos Display</vt:lpstr>
      <vt:lpstr>Arial</vt:lpstr>
      <vt:lpstr>Calibri</vt:lpstr>
      <vt:lpstr>Cambria</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Administrator</cp:lastModifiedBy>
  <cp:revision>288</cp:revision>
  <dcterms:created xsi:type="dcterms:W3CDTF">2019-04-06T05:20:47Z</dcterms:created>
  <dcterms:modified xsi:type="dcterms:W3CDTF">2025-04-20T07:30:45Z</dcterms:modified>
</cp:coreProperties>
</file>