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ctiveX/activeX1.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 id="2147483720" r:id="rId5"/>
    <p:sldMasterId id="2147483732" r:id="rId6"/>
    <p:sldMasterId id="2147483744" r:id="rId7"/>
  </p:sldMasterIdLst>
  <p:notesMasterIdLst>
    <p:notesMasterId r:id="rId37"/>
  </p:notesMasterIdLst>
  <p:sldIdLst>
    <p:sldId id="332" r:id="rId8"/>
    <p:sldId id="269" r:id="rId9"/>
    <p:sldId id="296" r:id="rId10"/>
    <p:sldId id="295" r:id="rId11"/>
    <p:sldId id="298" r:id="rId12"/>
    <p:sldId id="268" r:id="rId13"/>
    <p:sldId id="297" r:id="rId14"/>
    <p:sldId id="314" r:id="rId15"/>
    <p:sldId id="315" r:id="rId16"/>
    <p:sldId id="316" r:id="rId17"/>
    <p:sldId id="276" r:id="rId18"/>
    <p:sldId id="277" r:id="rId19"/>
    <p:sldId id="317" r:id="rId20"/>
    <p:sldId id="278" r:id="rId21"/>
    <p:sldId id="327" r:id="rId22"/>
    <p:sldId id="289" r:id="rId23"/>
    <p:sldId id="321" r:id="rId24"/>
    <p:sldId id="322" r:id="rId25"/>
    <p:sldId id="323" r:id="rId26"/>
    <p:sldId id="328" r:id="rId27"/>
    <p:sldId id="325" r:id="rId28"/>
    <p:sldId id="326" r:id="rId29"/>
    <p:sldId id="302" r:id="rId30"/>
    <p:sldId id="303" r:id="rId31"/>
    <p:sldId id="305" r:id="rId32"/>
    <p:sldId id="329" r:id="rId33"/>
    <p:sldId id="270" r:id="rId34"/>
    <p:sldId id="330" r:id="rId35"/>
    <p:sldId id="30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92" d="100"/>
          <a:sy n="92" d="100"/>
        </p:scale>
        <p:origin x="33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F5221E-070B-4C97-88F4-3EDF4C7ADCA6}" type="datetimeFigureOut">
              <a:rPr lang="en-US" smtClean="0"/>
              <a:t>4/20/2025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9FBDE-244A-4D1C-BABC-E1E39CE61077}" type="slidenum">
              <a:rPr lang="en-US" smtClean="0"/>
              <a:t>‹#›</a:t>
            </a:fld>
            <a:endParaRPr lang="en-US"/>
          </a:p>
        </p:txBody>
      </p:sp>
    </p:spTree>
    <p:extLst>
      <p:ext uri="{BB962C8B-B14F-4D97-AF65-F5344CB8AC3E}">
        <p14:creationId xmlns:p14="http://schemas.microsoft.com/office/powerpoint/2010/main" val="4017176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3339FBDE-244A-4D1C-BABC-E1E39CE61077}" type="slidenum">
              <a:rPr lang="en-US" smtClean="0"/>
              <a:t>4</a:t>
            </a:fld>
            <a:endParaRPr lang="en-US"/>
          </a:p>
        </p:txBody>
      </p:sp>
    </p:spTree>
    <p:extLst>
      <p:ext uri="{BB962C8B-B14F-4D97-AF65-F5344CB8AC3E}">
        <p14:creationId xmlns:p14="http://schemas.microsoft.com/office/powerpoint/2010/main" val="81504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1209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5299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67828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8448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5882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6191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2799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9208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1861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4/20/2025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04608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4/20/2025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38357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4/20/2025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4379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1226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74557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50290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624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533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12A4FE6-29E2-1422-E451-9D6BCD54E2C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60C971D6-172F-C1A2-8DB0-825520F438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06FA06E-BFDC-0A9E-136A-AA72E562113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4/20/2025</a:t>
            </a:fld>
            <a:endParaRPr lang="en-US"/>
          </a:p>
        </p:txBody>
      </p:sp>
      <p:sp>
        <p:nvSpPr>
          <p:cNvPr id="5" name="Chỗ dành sẵn cho Chân trang 4">
            <a:extLst>
              <a:ext uri="{FF2B5EF4-FFF2-40B4-BE49-F238E27FC236}">
                <a16:creationId xmlns:a16="http://schemas.microsoft.com/office/drawing/2014/main" id="{965379DE-EC87-6EE9-3EA5-7EA06E5D6B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05700D5E-9FEE-BA1A-CE6D-0D537E9FA8F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22127388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E836E51-B825-56ED-C014-1DEF452F003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3CB1E7E1-DA2C-0A0D-AB78-2A40C13E21D8}"/>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2665BB9-76E1-B164-6916-C88ABD552654}"/>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4/20/2025</a:t>
            </a:fld>
            <a:endParaRPr lang="en-US"/>
          </a:p>
        </p:txBody>
      </p:sp>
      <p:sp>
        <p:nvSpPr>
          <p:cNvPr id="5" name="Chỗ dành sẵn cho Chân trang 4">
            <a:extLst>
              <a:ext uri="{FF2B5EF4-FFF2-40B4-BE49-F238E27FC236}">
                <a16:creationId xmlns:a16="http://schemas.microsoft.com/office/drawing/2014/main" id="{2BD571A5-116C-C1BA-DCB9-2225B5C6E4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17C0EDC-6B83-2AF1-5695-8DA197470AC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6367315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DF4503-707E-CB1E-9E4B-630A7E78C67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385722B-6E2D-EED9-C614-3D23D553EF0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8C700F0-36F1-BDE8-07AB-BF862D7FCE2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4/20/2025</a:t>
            </a:fld>
            <a:endParaRPr lang="en-US"/>
          </a:p>
        </p:txBody>
      </p:sp>
      <p:sp>
        <p:nvSpPr>
          <p:cNvPr id="5" name="Chỗ dành sẵn cho Chân trang 4">
            <a:extLst>
              <a:ext uri="{FF2B5EF4-FFF2-40B4-BE49-F238E27FC236}">
                <a16:creationId xmlns:a16="http://schemas.microsoft.com/office/drawing/2014/main" id="{C7A3D10D-E59D-42AD-C392-372EBFC09F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F410BE6-8E05-D42B-0E25-A4BBF0C2126C}"/>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41134587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80EDFCD-B941-81F0-2F20-9ED17A444EC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2536634-20CC-323E-46A5-F145E47077E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7A4DE657-E087-E7BD-F9BB-7D2E17C0E3BF}"/>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FD046CB8-7824-456A-697C-1CF2C70A97B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4/20/2025</a:t>
            </a:fld>
            <a:endParaRPr lang="en-US"/>
          </a:p>
        </p:txBody>
      </p:sp>
      <p:sp>
        <p:nvSpPr>
          <p:cNvPr id="6" name="Chỗ dành sẵn cho Chân trang 5">
            <a:extLst>
              <a:ext uri="{FF2B5EF4-FFF2-40B4-BE49-F238E27FC236}">
                <a16:creationId xmlns:a16="http://schemas.microsoft.com/office/drawing/2014/main" id="{58FE0B2A-B5FB-70D8-6D9F-85599E45F3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A64D347B-B017-1A03-71BE-73693AF133C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4494831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41D9BB-0C18-9983-FECF-34BC14057E55}"/>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AB732C5-BF34-9983-D547-A8CFF7F1E1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9751D0A3-7961-055F-4A20-D13AFD467043}"/>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14F2B37-E48A-C510-65CC-2D183493B9C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71F9432-8727-FD8F-B293-5054DBDE7EE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0B07DF78-8003-F7E6-A17A-3F48A0B0F722}"/>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4/20/2025</a:t>
            </a:fld>
            <a:endParaRPr lang="en-US"/>
          </a:p>
        </p:txBody>
      </p:sp>
      <p:sp>
        <p:nvSpPr>
          <p:cNvPr id="8" name="Chỗ dành sẵn cho Chân trang 7">
            <a:extLst>
              <a:ext uri="{FF2B5EF4-FFF2-40B4-BE49-F238E27FC236}">
                <a16:creationId xmlns:a16="http://schemas.microsoft.com/office/drawing/2014/main" id="{13C7D7AA-0AF3-ED5C-7691-67E542A170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01939B19-E42E-F2BE-46AA-63CB306DAA91}"/>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3510405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ED94C7-F3FA-BE63-87D3-CDA648B07D79}"/>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EE5805E-A4C4-EB0E-62B2-A419856714AE}"/>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4/20/2025</a:t>
            </a:fld>
            <a:endParaRPr lang="en-US"/>
          </a:p>
        </p:txBody>
      </p:sp>
      <p:sp>
        <p:nvSpPr>
          <p:cNvPr id="4" name="Chỗ dành sẵn cho Chân trang 3">
            <a:extLst>
              <a:ext uri="{FF2B5EF4-FFF2-40B4-BE49-F238E27FC236}">
                <a16:creationId xmlns:a16="http://schemas.microsoft.com/office/drawing/2014/main" id="{A0091090-F129-654C-FBB5-EABA56B8E8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7F75B04C-26D5-E243-5B9D-8AED0861C267}"/>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7436829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8CF787DC-FCB0-BAA0-E4AE-77C35636371D}"/>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4/20/2025</a:t>
            </a:fld>
            <a:endParaRPr lang="en-US"/>
          </a:p>
        </p:txBody>
      </p:sp>
      <p:sp>
        <p:nvSpPr>
          <p:cNvPr id="3" name="Chỗ dành sẵn cho Chân trang 2">
            <a:extLst>
              <a:ext uri="{FF2B5EF4-FFF2-40B4-BE49-F238E27FC236}">
                <a16:creationId xmlns:a16="http://schemas.microsoft.com/office/drawing/2014/main" id="{8018E50C-EF62-44C3-4A72-7F6EF62BFA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D87ED7BA-57B3-B5A9-215C-FE7DA85C49AF}"/>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312372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62650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B1058C-B8A9-02AB-6B07-4CFB60844E2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15B1362-5582-8FE9-1168-937A004EA63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9EAD96D-C576-E183-9C8F-0FC0860E00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7061D7B-40E3-4D1F-5359-B54C25B88E93}"/>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4/20/2025</a:t>
            </a:fld>
            <a:endParaRPr lang="en-US"/>
          </a:p>
        </p:txBody>
      </p:sp>
      <p:sp>
        <p:nvSpPr>
          <p:cNvPr id="6" name="Chỗ dành sẵn cho Chân trang 5">
            <a:extLst>
              <a:ext uri="{FF2B5EF4-FFF2-40B4-BE49-F238E27FC236}">
                <a16:creationId xmlns:a16="http://schemas.microsoft.com/office/drawing/2014/main" id="{B993D1E9-9D90-21C6-03E3-6F87DFA0B5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1AAC8CFD-A9AC-9D81-4272-D0E7DB9E9502}"/>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30584755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0149AC-6B74-3DE5-B15D-31954E3FE9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EDBBC330-2F62-1A44-8847-AECDE3D3EE4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CC274A1-453C-8C7E-98F2-4ADD5C96DD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2BE3EFF-1E62-EB9B-92A5-EC14A3EB84F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4/20/2025</a:t>
            </a:fld>
            <a:endParaRPr lang="en-US"/>
          </a:p>
        </p:txBody>
      </p:sp>
      <p:sp>
        <p:nvSpPr>
          <p:cNvPr id="6" name="Chỗ dành sẵn cho Chân trang 5">
            <a:extLst>
              <a:ext uri="{FF2B5EF4-FFF2-40B4-BE49-F238E27FC236}">
                <a16:creationId xmlns:a16="http://schemas.microsoft.com/office/drawing/2014/main" id="{B83E558C-7ED7-7ACE-DE46-C5B0C1E6F8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3E0E671B-ECE3-213D-C0BA-4FEEEF9B245A}"/>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pic>
        <p:nvPicPr>
          <p:cNvPr id="8" name="Picture 7">
            <a:extLst>
              <a:ext uri="{FF2B5EF4-FFF2-40B4-BE49-F238E27FC236}">
                <a16:creationId xmlns:a16="http://schemas.microsoft.com/office/drawing/2014/main" id="{259D7781-FDA0-E688-EF76-F52D060E4D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95801" y="2629583"/>
            <a:ext cx="1961823" cy="1964594"/>
          </a:xfrm>
          <a:prstGeom prst="rect">
            <a:avLst/>
          </a:prstGeom>
        </p:spPr>
      </p:pic>
    </p:spTree>
    <p:extLst>
      <p:ext uri="{BB962C8B-B14F-4D97-AF65-F5344CB8AC3E}">
        <p14:creationId xmlns:p14="http://schemas.microsoft.com/office/powerpoint/2010/main" val="1847672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0C9D28-DFBF-C8BB-BC56-D94F8E07D3B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1AA5AE2-7240-4E35-F5EC-2CB9FBF2A5DA}"/>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6DE603-E9E6-86F2-0A49-E4912D998796}"/>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4/20/2025</a:t>
            </a:fld>
            <a:endParaRPr lang="en-US"/>
          </a:p>
        </p:txBody>
      </p:sp>
      <p:sp>
        <p:nvSpPr>
          <p:cNvPr id="5" name="Chỗ dành sẵn cho Chân trang 4">
            <a:extLst>
              <a:ext uri="{FF2B5EF4-FFF2-40B4-BE49-F238E27FC236}">
                <a16:creationId xmlns:a16="http://schemas.microsoft.com/office/drawing/2014/main" id="{79EC30A2-13BF-341F-7899-738E52434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E308378-4596-9232-7576-8E2FE2EB97B5}"/>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9955256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F3B4C2A-FA07-7B5B-552E-0280C0E04225}"/>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F747100-811C-6A34-3D42-97A36B6FD7B9}"/>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8B06342-BF93-59FD-9900-C25C634C91EC}"/>
              </a:ext>
            </a:extLst>
          </p:cNvPr>
          <p:cNvSpPr>
            <a:spLocks noGrp="1"/>
          </p:cNvSpPr>
          <p:nvPr>
            <p:ph type="dt" sz="half" idx="10"/>
          </p:nvPr>
        </p:nvSpPr>
        <p:spPr>
          <a:xfrm>
            <a:off x="838200" y="6356350"/>
            <a:ext cx="2743200" cy="365125"/>
          </a:xfrm>
          <a:prstGeom prst="rect">
            <a:avLst/>
          </a:prstGeom>
        </p:spPr>
        <p:txBody>
          <a:bodyPr/>
          <a:lstStyle/>
          <a:p>
            <a:fld id="{83DCA137-ABB6-4161-8EE4-EA6F67C594F9}" type="datetimeFigureOut">
              <a:rPr lang="en-US" smtClean="0"/>
              <a:t>4/20/2025</a:t>
            </a:fld>
            <a:endParaRPr lang="en-US"/>
          </a:p>
        </p:txBody>
      </p:sp>
      <p:sp>
        <p:nvSpPr>
          <p:cNvPr id="5" name="Chỗ dành sẵn cho Chân trang 4">
            <a:extLst>
              <a:ext uri="{FF2B5EF4-FFF2-40B4-BE49-F238E27FC236}">
                <a16:creationId xmlns:a16="http://schemas.microsoft.com/office/drawing/2014/main" id="{78C7E431-1B5E-DAE2-5182-36F1EC4E62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1B5245D-7FCA-A2EA-7215-1DE6B0F5F369}"/>
              </a:ext>
            </a:extLst>
          </p:cNvPr>
          <p:cNvSpPr>
            <a:spLocks noGrp="1"/>
          </p:cNvSpPr>
          <p:nvPr>
            <p:ph type="sldNum" sz="quarter" idx="12"/>
          </p:nvPr>
        </p:nvSpPr>
        <p:spPr>
          <a:xfrm>
            <a:off x="8610600" y="6356350"/>
            <a:ext cx="2743200" cy="365125"/>
          </a:xfrm>
          <a:prstGeom prst="rect">
            <a:avLst/>
          </a:prstGeom>
        </p:spPr>
        <p:txBody>
          <a:bodyPr/>
          <a:lstStyle/>
          <a:p>
            <a:fld id="{5893986D-3ABB-4E45-9904-8A0FF4C8B740}" type="slidenum">
              <a:rPr lang="en-US" smtClean="0"/>
              <a:t>‹#›</a:t>
            </a:fld>
            <a:endParaRPr lang="en-US"/>
          </a:p>
        </p:txBody>
      </p:sp>
    </p:spTree>
    <p:extLst>
      <p:ext uri="{BB962C8B-B14F-4D97-AF65-F5344CB8AC3E}">
        <p14:creationId xmlns:p14="http://schemas.microsoft.com/office/powerpoint/2010/main" val="10795572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CAFC6-C101-0921-E1F0-AEB729C8F87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D67CB7-3A64-F0B2-1323-D5F3D3803B4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0AD643-0A98-FBF1-1B53-B6B45B558949}"/>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4/20/2025</a:t>
            </a:fld>
            <a:endParaRPr lang="en-US"/>
          </a:p>
        </p:txBody>
      </p:sp>
      <p:sp>
        <p:nvSpPr>
          <p:cNvPr id="5" name="Footer Placeholder 4">
            <a:extLst>
              <a:ext uri="{FF2B5EF4-FFF2-40B4-BE49-F238E27FC236}">
                <a16:creationId xmlns:a16="http://schemas.microsoft.com/office/drawing/2014/main" id="{ED10916C-0F4A-CA9E-2DD0-005192901C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712B910-D822-E843-3812-60E69754DA1B}"/>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9035132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1178-C0EE-82A7-1B5F-ED2D2F5A52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FF41935-2CB9-23A3-4D7B-C0A5CD927D9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521F3C-141E-A7B9-E1EE-2A03341850A4}"/>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4/20/2025</a:t>
            </a:fld>
            <a:endParaRPr lang="en-US"/>
          </a:p>
        </p:txBody>
      </p:sp>
      <p:sp>
        <p:nvSpPr>
          <p:cNvPr id="5" name="Footer Placeholder 4">
            <a:extLst>
              <a:ext uri="{FF2B5EF4-FFF2-40B4-BE49-F238E27FC236}">
                <a16:creationId xmlns:a16="http://schemas.microsoft.com/office/drawing/2014/main" id="{CE65CF09-E8CA-2EF5-F6F1-30A5748839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CCEE9-6E39-92FD-B5E6-09C5DBC0CEA6}"/>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435032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364B8-C73B-D7BE-EF96-6699040E403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5C5A08-F140-2FDD-6828-97D4BC47BC6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0E3E40-F73D-1B5E-7DB7-2414A8743051}"/>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4/20/2025</a:t>
            </a:fld>
            <a:endParaRPr lang="en-US"/>
          </a:p>
        </p:txBody>
      </p:sp>
      <p:sp>
        <p:nvSpPr>
          <p:cNvPr id="5" name="Footer Placeholder 4">
            <a:extLst>
              <a:ext uri="{FF2B5EF4-FFF2-40B4-BE49-F238E27FC236}">
                <a16:creationId xmlns:a16="http://schemas.microsoft.com/office/drawing/2014/main" id="{B3C0AA89-A0F1-E8FE-C07D-96CC754BD1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DB7FE0-18A8-8AEF-2C37-EEFA5BF4D456}"/>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0495672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F23F-9F01-AFED-2BC5-B7A8A2BD12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425FD39-6D75-2FFE-5E29-E9050454037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8D05B4-C96F-21DE-A954-A871DFA3418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A72C2C-B0EE-F345-E423-4E6A10756FD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4/20/2025</a:t>
            </a:fld>
            <a:endParaRPr lang="en-US"/>
          </a:p>
        </p:txBody>
      </p:sp>
      <p:sp>
        <p:nvSpPr>
          <p:cNvPr id="6" name="Footer Placeholder 5">
            <a:extLst>
              <a:ext uri="{FF2B5EF4-FFF2-40B4-BE49-F238E27FC236}">
                <a16:creationId xmlns:a16="http://schemas.microsoft.com/office/drawing/2014/main" id="{8A8B7939-15BD-F0F7-74A4-809EB0F3DE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0E3A1F7-BA75-8720-60C3-745C340FF892}"/>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9965773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5B32-1B0A-0990-0DCB-9D73BFC1179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C004587-CBC5-13BF-0E4C-DCEFE692F1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E22B1C-3609-9634-0FDC-B57168B4A0C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36F404-7A47-2D75-B3BC-02B0AFAFE77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1E4688-C82A-418D-298A-B24D2B58096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53E920-3B9C-136D-E6C3-E30890B47E5A}"/>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4/20/2025</a:t>
            </a:fld>
            <a:endParaRPr lang="en-US"/>
          </a:p>
        </p:txBody>
      </p:sp>
      <p:sp>
        <p:nvSpPr>
          <p:cNvPr id="8" name="Footer Placeholder 7">
            <a:extLst>
              <a:ext uri="{FF2B5EF4-FFF2-40B4-BE49-F238E27FC236}">
                <a16:creationId xmlns:a16="http://schemas.microsoft.com/office/drawing/2014/main" id="{50E6537C-6CAD-BBB8-51B4-CFF7A6E6B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51D0366-2EFD-A21F-4798-1431BB638E8C}"/>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6171546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32326-2926-DE2C-5348-DC33D60B38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A006501-EBC2-0F83-B078-46476DB3C848}"/>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4/20/2025</a:t>
            </a:fld>
            <a:endParaRPr lang="en-US"/>
          </a:p>
        </p:txBody>
      </p:sp>
      <p:sp>
        <p:nvSpPr>
          <p:cNvPr id="4" name="Footer Placeholder 3">
            <a:extLst>
              <a:ext uri="{FF2B5EF4-FFF2-40B4-BE49-F238E27FC236}">
                <a16:creationId xmlns:a16="http://schemas.microsoft.com/office/drawing/2014/main" id="{66C1F520-F272-D5F5-2234-3003976E87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C11B3B5-DFF4-47D3-2018-B5BB24DEAFC0}"/>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3133539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0455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48E5C5-A121-CFBF-33F4-5BCAB5AE3918}"/>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4/20/2025</a:t>
            </a:fld>
            <a:endParaRPr lang="en-US"/>
          </a:p>
        </p:txBody>
      </p:sp>
      <p:sp>
        <p:nvSpPr>
          <p:cNvPr id="3" name="Footer Placeholder 2">
            <a:extLst>
              <a:ext uri="{FF2B5EF4-FFF2-40B4-BE49-F238E27FC236}">
                <a16:creationId xmlns:a16="http://schemas.microsoft.com/office/drawing/2014/main" id="{FA4C0D45-9D92-7DC0-00B1-6EB34B9AC4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1EB22AD-1E00-012D-65FE-78783AA01E3E}"/>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8850309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86328-090F-4997-EC3B-124697A58E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CD02D1-398D-78DA-64DC-CDC426467F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37A890-DE08-C02D-28DE-3400454E0F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8C7EB2-B539-6692-C1E3-D821DFED0CC2}"/>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4/20/2025</a:t>
            </a:fld>
            <a:endParaRPr lang="en-US"/>
          </a:p>
        </p:txBody>
      </p:sp>
      <p:sp>
        <p:nvSpPr>
          <p:cNvPr id="6" name="Footer Placeholder 5">
            <a:extLst>
              <a:ext uri="{FF2B5EF4-FFF2-40B4-BE49-F238E27FC236}">
                <a16:creationId xmlns:a16="http://schemas.microsoft.com/office/drawing/2014/main" id="{76A1B365-F46C-2F34-35F5-46FE8C75D6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CBB9D7B-18A7-1DBD-99B7-35B868EB9A80}"/>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2189202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3187D-1794-3A45-A281-BC68121A39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69E9EC-E480-DF13-6B54-B40653A0EDF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417B22-752A-5007-3EA4-F4240C07006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FA7F6C-4E87-A48E-426E-57FCB08F9877}"/>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4/20/2025</a:t>
            </a:fld>
            <a:endParaRPr lang="en-US"/>
          </a:p>
        </p:txBody>
      </p:sp>
      <p:sp>
        <p:nvSpPr>
          <p:cNvPr id="6" name="Footer Placeholder 5">
            <a:extLst>
              <a:ext uri="{FF2B5EF4-FFF2-40B4-BE49-F238E27FC236}">
                <a16:creationId xmlns:a16="http://schemas.microsoft.com/office/drawing/2014/main" id="{AB390BD6-6E2C-78DE-9D13-83DF161A5F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C54F26-75A1-A67E-BE5C-B04D04F76402}"/>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2730326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9AF0-62D2-E471-3FD3-36B64830E6C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A10206-D56C-DB8B-74A4-D8D3D35A62D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47E6F3-A0F2-F138-AA26-CC077F5C4FD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4/20/2025</a:t>
            </a:fld>
            <a:endParaRPr lang="en-US"/>
          </a:p>
        </p:txBody>
      </p:sp>
      <p:sp>
        <p:nvSpPr>
          <p:cNvPr id="5" name="Footer Placeholder 4">
            <a:extLst>
              <a:ext uri="{FF2B5EF4-FFF2-40B4-BE49-F238E27FC236}">
                <a16:creationId xmlns:a16="http://schemas.microsoft.com/office/drawing/2014/main" id="{E2D7C562-E5CE-8E85-7AF2-32E7FF29F0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ECBD4-F73E-49F1-9E6A-F0751F5DD3F1}"/>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0497533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9ACC77-8E0C-4B95-29B9-E75A840266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ED8DDC-FA35-2108-2C6B-B9ADAE5334F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411429-CE09-AFAB-BCB7-275DD5057F5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4/20/2025</a:t>
            </a:fld>
            <a:endParaRPr lang="en-US"/>
          </a:p>
        </p:txBody>
      </p:sp>
      <p:sp>
        <p:nvSpPr>
          <p:cNvPr id="5" name="Footer Placeholder 4">
            <a:extLst>
              <a:ext uri="{FF2B5EF4-FFF2-40B4-BE49-F238E27FC236}">
                <a16:creationId xmlns:a16="http://schemas.microsoft.com/office/drawing/2014/main" id="{33269FF8-2A3D-5554-6DD0-557E76B05C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A64CDB-6E59-AE17-CC5C-F7DE8245CBDE}"/>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9484726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CAFC6-C101-0921-E1F0-AEB729C8F87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D67CB7-3A64-F0B2-1323-D5F3D3803B4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0AD643-0A98-FBF1-1B53-B6B45B558949}"/>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4/20/2025</a:t>
            </a:fld>
            <a:endParaRPr lang="en-US"/>
          </a:p>
        </p:txBody>
      </p:sp>
      <p:sp>
        <p:nvSpPr>
          <p:cNvPr id="5" name="Footer Placeholder 4">
            <a:extLst>
              <a:ext uri="{FF2B5EF4-FFF2-40B4-BE49-F238E27FC236}">
                <a16:creationId xmlns:a16="http://schemas.microsoft.com/office/drawing/2014/main" id="{ED10916C-0F4A-CA9E-2DD0-005192901C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712B910-D822-E843-3812-60E69754DA1B}"/>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7997909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1178-C0EE-82A7-1B5F-ED2D2F5A52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FF41935-2CB9-23A3-4D7B-C0A5CD927D9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521F3C-141E-A7B9-E1EE-2A03341850A4}"/>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4/20/2025</a:t>
            </a:fld>
            <a:endParaRPr lang="en-US"/>
          </a:p>
        </p:txBody>
      </p:sp>
      <p:sp>
        <p:nvSpPr>
          <p:cNvPr id="5" name="Footer Placeholder 4">
            <a:extLst>
              <a:ext uri="{FF2B5EF4-FFF2-40B4-BE49-F238E27FC236}">
                <a16:creationId xmlns:a16="http://schemas.microsoft.com/office/drawing/2014/main" id="{CE65CF09-E8CA-2EF5-F6F1-30A5748839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CCEE9-6E39-92FD-B5E6-09C5DBC0CEA6}"/>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40491371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364B8-C73B-D7BE-EF96-6699040E403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5C5A08-F140-2FDD-6828-97D4BC47BC6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0E3E40-F73D-1B5E-7DB7-2414A8743051}"/>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4/20/2025</a:t>
            </a:fld>
            <a:endParaRPr lang="en-US"/>
          </a:p>
        </p:txBody>
      </p:sp>
      <p:sp>
        <p:nvSpPr>
          <p:cNvPr id="5" name="Footer Placeholder 4">
            <a:extLst>
              <a:ext uri="{FF2B5EF4-FFF2-40B4-BE49-F238E27FC236}">
                <a16:creationId xmlns:a16="http://schemas.microsoft.com/office/drawing/2014/main" id="{B3C0AA89-A0F1-E8FE-C07D-96CC754BD1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DB7FE0-18A8-8AEF-2C37-EEFA5BF4D456}"/>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656407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F23F-9F01-AFED-2BC5-B7A8A2BD12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425FD39-6D75-2FFE-5E29-E9050454037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8D05B4-C96F-21DE-A954-A871DFA3418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A72C2C-B0EE-F345-E423-4E6A10756FD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4/20/2025</a:t>
            </a:fld>
            <a:endParaRPr lang="en-US"/>
          </a:p>
        </p:txBody>
      </p:sp>
      <p:sp>
        <p:nvSpPr>
          <p:cNvPr id="6" name="Footer Placeholder 5">
            <a:extLst>
              <a:ext uri="{FF2B5EF4-FFF2-40B4-BE49-F238E27FC236}">
                <a16:creationId xmlns:a16="http://schemas.microsoft.com/office/drawing/2014/main" id="{8A8B7939-15BD-F0F7-74A4-809EB0F3DE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0E3A1F7-BA75-8720-60C3-745C340FF892}"/>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5833468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5B32-1B0A-0990-0DCB-9D73BFC1179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C004587-CBC5-13BF-0E4C-DCEFE692F1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E22B1C-3609-9634-0FDC-B57168B4A0C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36F404-7A47-2D75-B3BC-02B0AFAFE77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1E4688-C82A-418D-298A-B24D2B58096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53E920-3B9C-136D-E6C3-E30890B47E5A}"/>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4/20/2025</a:t>
            </a:fld>
            <a:endParaRPr lang="en-US"/>
          </a:p>
        </p:txBody>
      </p:sp>
      <p:sp>
        <p:nvSpPr>
          <p:cNvPr id="8" name="Footer Placeholder 7">
            <a:extLst>
              <a:ext uri="{FF2B5EF4-FFF2-40B4-BE49-F238E27FC236}">
                <a16:creationId xmlns:a16="http://schemas.microsoft.com/office/drawing/2014/main" id="{50E6537C-6CAD-BBB8-51B4-CFF7A6E6B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51D0366-2EFD-A21F-4798-1431BB638E8C}"/>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895485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4/20/2025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08526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32326-2926-DE2C-5348-DC33D60B38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A006501-EBC2-0F83-B078-46476DB3C848}"/>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4/20/2025</a:t>
            </a:fld>
            <a:endParaRPr lang="en-US"/>
          </a:p>
        </p:txBody>
      </p:sp>
      <p:sp>
        <p:nvSpPr>
          <p:cNvPr id="4" name="Footer Placeholder 3">
            <a:extLst>
              <a:ext uri="{FF2B5EF4-FFF2-40B4-BE49-F238E27FC236}">
                <a16:creationId xmlns:a16="http://schemas.microsoft.com/office/drawing/2014/main" id="{66C1F520-F272-D5F5-2234-3003976E87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C11B3B5-DFF4-47D3-2018-B5BB24DEAFC0}"/>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32282229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48E5C5-A121-CFBF-33F4-5BCAB5AE3918}"/>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4/20/2025</a:t>
            </a:fld>
            <a:endParaRPr lang="en-US"/>
          </a:p>
        </p:txBody>
      </p:sp>
      <p:sp>
        <p:nvSpPr>
          <p:cNvPr id="3" name="Footer Placeholder 2">
            <a:extLst>
              <a:ext uri="{FF2B5EF4-FFF2-40B4-BE49-F238E27FC236}">
                <a16:creationId xmlns:a16="http://schemas.microsoft.com/office/drawing/2014/main" id="{FA4C0D45-9D92-7DC0-00B1-6EB34B9AC4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1EB22AD-1E00-012D-65FE-78783AA01E3E}"/>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12622560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86328-090F-4997-EC3B-124697A58E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CD02D1-398D-78DA-64DC-CDC426467F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37A890-DE08-C02D-28DE-3400454E0F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8C7EB2-B539-6692-C1E3-D821DFED0CC2}"/>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4/20/2025</a:t>
            </a:fld>
            <a:endParaRPr lang="en-US"/>
          </a:p>
        </p:txBody>
      </p:sp>
      <p:sp>
        <p:nvSpPr>
          <p:cNvPr id="6" name="Footer Placeholder 5">
            <a:extLst>
              <a:ext uri="{FF2B5EF4-FFF2-40B4-BE49-F238E27FC236}">
                <a16:creationId xmlns:a16="http://schemas.microsoft.com/office/drawing/2014/main" id="{76A1B365-F46C-2F34-35F5-46FE8C75D6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CBB9D7B-18A7-1DBD-99B7-35B868EB9A80}"/>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34452622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3187D-1794-3A45-A281-BC68121A39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69E9EC-E480-DF13-6B54-B40653A0EDF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417B22-752A-5007-3EA4-F4240C07006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FA7F6C-4E87-A48E-426E-57FCB08F9877}"/>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4/20/2025</a:t>
            </a:fld>
            <a:endParaRPr lang="en-US"/>
          </a:p>
        </p:txBody>
      </p:sp>
      <p:sp>
        <p:nvSpPr>
          <p:cNvPr id="6" name="Footer Placeholder 5">
            <a:extLst>
              <a:ext uri="{FF2B5EF4-FFF2-40B4-BE49-F238E27FC236}">
                <a16:creationId xmlns:a16="http://schemas.microsoft.com/office/drawing/2014/main" id="{AB390BD6-6E2C-78DE-9D13-83DF161A5F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C54F26-75A1-A67E-BE5C-B04D04F76402}"/>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9395165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9AF0-62D2-E471-3FD3-36B64830E6C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A10206-D56C-DB8B-74A4-D8D3D35A62D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47E6F3-A0F2-F138-AA26-CC077F5C4FD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4/20/2025</a:t>
            </a:fld>
            <a:endParaRPr lang="en-US"/>
          </a:p>
        </p:txBody>
      </p:sp>
      <p:sp>
        <p:nvSpPr>
          <p:cNvPr id="5" name="Footer Placeholder 4">
            <a:extLst>
              <a:ext uri="{FF2B5EF4-FFF2-40B4-BE49-F238E27FC236}">
                <a16:creationId xmlns:a16="http://schemas.microsoft.com/office/drawing/2014/main" id="{E2D7C562-E5CE-8E85-7AF2-32E7FF29F0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ECBD4-F73E-49F1-9E6A-F0751F5DD3F1}"/>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32055076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9ACC77-8E0C-4B95-29B9-E75A840266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ED8DDC-FA35-2108-2C6B-B9ADAE5334F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411429-CE09-AFAB-BCB7-275DD5057F5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4/20/2025</a:t>
            </a:fld>
            <a:endParaRPr lang="en-US"/>
          </a:p>
        </p:txBody>
      </p:sp>
      <p:sp>
        <p:nvSpPr>
          <p:cNvPr id="5" name="Footer Placeholder 4">
            <a:extLst>
              <a:ext uri="{FF2B5EF4-FFF2-40B4-BE49-F238E27FC236}">
                <a16:creationId xmlns:a16="http://schemas.microsoft.com/office/drawing/2014/main" id="{33269FF8-2A3D-5554-6DD0-557E76B05C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A64CDB-6E59-AE17-CC5C-F7DE8245CBDE}"/>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4483080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CAFC6-C101-0921-E1F0-AEB729C8F87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D67CB7-3A64-F0B2-1323-D5F3D3803B4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0AD643-0A98-FBF1-1B53-B6B45B558949}"/>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4/20/2025</a:t>
            </a:fld>
            <a:endParaRPr lang="en-US"/>
          </a:p>
        </p:txBody>
      </p:sp>
      <p:sp>
        <p:nvSpPr>
          <p:cNvPr id="5" name="Footer Placeholder 4">
            <a:extLst>
              <a:ext uri="{FF2B5EF4-FFF2-40B4-BE49-F238E27FC236}">
                <a16:creationId xmlns:a16="http://schemas.microsoft.com/office/drawing/2014/main" id="{ED10916C-0F4A-CA9E-2DD0-005192901C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712B910-D822-E843-3812-60E69754DA1B}"/>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4415219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1178-C0EE-82A7-1B5F-ED2D2F5A52E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FF41935-2CB9-23A3-4D7B-C0A5CD927D9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521F3C-141E-A7B9-E1EE-2A03341850A4}"/>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4/20/2025</a:t>
            </a:fld>
            <a:endParaRPr lang="en-US"/>
          </a:p>
        </p:txBody>
      </p:sp>
      <p:sp>
        <p:nvSpPr>
          <p:cNvPr id="5" name="Footer Placeholder 4">
            <a:extLst>
              <a:ext uri="{FF2B5EF4-FFF2-40B4-BE49-F238E27FC236}">
                <a16:creationId xmlns:a16="http://schemas.microsoft.com/office/drawing/2014/main" id="{CE65CF09-E8CA-2EF5-F6F1-30A5748839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CCEE9-6E39-92FD-B5E6-09C5DBC0CEA6}"/>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39039579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364B8-C73B-D7BE-EF96-6699040E403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95C5A08-F140-2FDD-6828-97D4BC47BC6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0E3E40-F73D-1B5E-7DB7-2414A8743051}"/>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4/20/2025</a:t>
            </a:fld>
            <a:endParaRPr lang="en-US"/>
          </a:p>
        </p:txBody>
      </p:sp>
      <p:sp>
        <p:nvSpPr>
          <p:cNvPr id="5" name="Footer Placeholder 4">
            <a:extLst>
              <a:ext uri="{FF2B5EF4-FFF2-40B4-BE49-F238E27FC236}">
                <a16:creationId xmlns:a16="http://schemas.microsoft.com/office/drawing/2014/main" id="{B3C0AA89-A0F1-E8FE-C07D-96CC754BD1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DB7FE0-18A8-8AEF-2C37-EEFA5BF4D456}"/>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32517269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5F23F-9F01-AFED-2BC5-B7A8A2BD12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425FD39-6D75-2FFE-5E29-E9050454037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8D05B4-C96F-21DE-A954-A871DFA3418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A72C2C-B0EE-F345-E423-4E6A10756FD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4/20/2025</a:t>
            </a:fld>
            <a:endParaRPr lang="en-US"/>
          </a:p>
        </p:txBody>
      </p:sp>
      <p:sp>
        <p:nvSpPr>
          <p:cNvPr id="6" name="Footer Placeholder 5">
            <a:extLst>
              <a:ext uri="{FF2B5EF4-FFF2-40B4-BE49-F238E27FC236}">
                <a16:creationId xmlns:a16="http://schemas.microsoft.com/office/drawing/2014/main" id="{8A8B7939-15BD-F0F7-74A4-809EB0F3DE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0E3A1F7-BA75-8720-60C3-745C340FF892}"/>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3942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4/20/2025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43690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5B32-1B0A-0990-0DCB-9D73BFC1179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C004587-CBC5-13BF-0E4C-DCEFE692F1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E22B1C-3609-9634-0FDC-B57168B4A0C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36F404-7A47-2D75-B3BC-02B0AFAFE77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1E4688-C82A-418D-298A-B24D2B58096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53E920-3B9C-136D-E6C3-E30890B47E5A}"/>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4/20/2025</a:t>
            </a:fld>
            <a:endParaRPr lang="en-US"/>
          </a:p>
        </p:txBody>
      </p:sp>
      <p:sp>
        <p:nvSpPr>
          <p:cNvPr id="8" name="Footer Placeholder 7">
            <a:extLst>
              <a:ext uri="{FF2B5EF4-FFF2-40B4-BE49-F238E27FC236}">
                <a16:creationId xmlns:a16="http://schemas.microsoft.com/office/drawing/2014/main" id="{50E6537C-6CAD-BBB8-51B4-CFF7A6E6B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51D0366-2EFD-A21F-4798-1431BB638E8C}"/>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8431254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32326-2926-DE2C-5348-DC33D60B38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A006501-EBC2-0F83-B078-46476DB3C848}"/>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4/20/2025</a:t>
            </a:fld>
            <a:endParaRPr lang="en-US"/>
          </a:p>
        </p:txBody>
      </p:sp>
      <p:sp>
        <p:nvSpPr>
          <p:cNvPr id="4" name="Footer Placeholder 3">
            <a:extLst>
              <a:ext uri="{FF2B5EF4-FFF2-40B4-BE49-F238E27FC236}">
                <a16:creationId xmlns:a16="http://schemas.microsoft.com/office/drawing/2014/main" id="{66C1F520-F272-D5F5-2234-3003976E87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C11B3B5-DFF4-47D3-2018-B5BB24DEAFC0}"/>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8188256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48E5C5-A121-CFBF-33F4-5BCAB5AE3918}"/>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4/20/2025</a:t>
            </a:fld>
            <a:endParaRPr lang="en-US"/>
          </a:p>
        </p:txBody>
      </p:sp>
      <p:sp>
        <p:nvSpPr>
          <p:cNvPr id="3" name="Footer Placeholder 2">
            <a:extLst>
              <a:ext uri="{FF2B5EF4-FFF2-40B4-BE49-F238E27FC236}">
                <a16:creationId xmlns:a16="http://schemas.microsoft.com/office/drawing/2014/main" id="{FA4C0D45-9D92-7DC0-00B1-6EB34B9AC4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1EB22AD-1E00-012D-65FE-78783AA01E3E}"/>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6672102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86328-090F-4997-EC3B-124697A58E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CD02D1-398D-78DA-64DC-CDC426467F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37A890-DE08-C02D-28DE-3400454E0F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8C7EB2-B539-6692-C1E3-D821DFED0CC2}"/>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4/20/2025</a:t>
            </a:fld>
            <a:endParaRPr lang="en-US"/>
          </a:p>
        </p:txBody>
      </p:sp>
      <p:sp>
        <p:nvSpPr>
          <p:cNvPr id="6" name="Footer Placeholder 5">
            <a:extLst>
              <a:ext uri="{FF2B5EF4-FFF2-40B4-BE49-F238E27FC236}">
                <a16:creationId xmlns:a16="http://schemas.microsoft.com/office/drawing/2014/main" id="{76A1B365-F46C-2F34-35F5-46FE8C75D6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CBB9D7B-18A7-1DBD-99B7-35B868EB9A80}"/>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2352563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3187D-1794-3A45-A281-BC68121A39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69E9EC-E480-DF13-6B54-B40653A0EDF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417B22-752A-5007-3EA4-F4240C07006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FA7F6C-4E87-A48E-426E-57FCB08F9877}"/>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4/20/2025</a:t>
            </a:fld>
            <a:endParaRPr lang="en-US"/>
          </a:p>
        </p:txBody>
      </p:sp>
      <p:sp>
        <p:nvSpPr>
          <p:cNvPr id="6" name="Footer Placeholder 5">
            <a:extLst>
              <a:ext uri="{FF2B5EF4-FFF2-40B4-BE49-F238E27FC236}">
                <a16:creationId xmlns:a16="http://schemas.microsoft.com/office/drawing/2014/main" id="{AB390BD6-6E2C-78DE-9D13-83DF161A5F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C54F26-75A1-A67E-BE5C-B04D04F76402}"/>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34609586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9AF0-62D2-E471-3FD3-36B64830E6C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A10206-D56C-DB8B-74A4-D8D3D35A62D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47E6F3-A0F2-F138-AA26-CC077F5C4FD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4/20/2025</a:t>
            </a:fld>
            <a:endParaRPr lang="en-US"/>
          </a:p>
        </p:txBody>
      </p:sp>
      <p:sp>
        <p:nvSpPr>
          <p:cNvPr id="5" name="Footer Placeholder 4">
            <a:extLst>
              <a:ext uri="{FF2B5EF4-FFF2-40B4-BE49-F238E27FC236}">
                <a16:creationId xmlns:a16="http://schemas.microsoft.com/office/drawing/2014/main" id="{E2D7C562-E5CE-8E85-7AF2-32E7FF29F0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ECBD4-F73E-49F1-9E6A-F0751F5DD3F1}"/>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17958886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9ACC77-8E0C-4B95-29B9-E75A840266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ED8DDC-FA35-2108-2C6B-B9ADAE5334F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411429-CE09-AFAB-BCB7-275DD5057F53}"/>
              </a:ext>
            </a:extLst>
          </p:cNvPr>
          <p:cNvSpPr>
            <a:spLocks noGrp="1"/>
          </p:cNvSpPr>
          <p:nvPr>
            <p:ph type="dt" sz="half" idx="10"/>
          </p:nvPr>
        </p:nvSpPr>
        <p:spPr>
          <a:xfrm>
            <a:off x="838200" y="6356350"/>
            <a:ext cx="2743200" cy="365125"/>
          </a:xfrm>
          <a:prstGeom prst="rect">
            <a:avLst/>
          </a:prstGeom>
        </p:spPr>
        <p:txBody>
          <a:bodyPr/>
          <a:lstStyle/>
          <a:p>
            <a:fld id="{70AB9460-619A-45C4-9644-B8E4E0E28BD9}" type="datetimeFigureOut">
              <a:rPr lang="en-US" smtClean="0"/>
              <a:t>4/20/2025</a:t>
            </a:fld>
            <a:endParaRPr lang="en-US"/>
          </a:p>
        </p:txBody>
      </p:sp>
      <p:sp>
        <p:nvSpPr>
          <p:cNvPr id="5" name="Footer Placeholder 4">
            <a:extLst>
              <a:ext uri="{FF2B5EF4-FFF2-40B4-BE49-F238E27FC236}">
                <a16:creationId xmlns:a16="http://schemas.microsoft.com/office/drawing/2014/main" id="{33269FF8-2A3D-5554-6DD0-557E76B05C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A64CDB-6E59-AE17-CC5C-F7DE8245CBDE}"/>
              </a:ext>
            </a:extLst>
          </p:cNvPr>
          <p:cNvSpPr>
            <a:spLocks noGrp="1"/>
          </p:cNvSpPr>
          <p:nvPr>
            <p:ph type="sldNum" sz="quarter" idx="12"/>
          </p:nvPr>
        </p:nvSpPr>
        <p:spPr>
          <a:xfrm>
            <a:off x="8610600" y="6356350"/>
            <a:ext cx="2743200" cy="365125"/>
          </a:xfrm>
          <a:prstGeom prst="rect">
            <a:avLst/>
          </a:prstGeom>
        </p:spPr>
        <p:txBody>
          <a:bodyPr/>
          <a:lstStyle/>
          <a:p>
            <a:fld id="{6C98F703-89E9-47B7-BAEB-36D19597042B}" type="slidenum">
              <a:rPr lang="en-US" smtClean="0"/>
              <a:t>‹#›</a:t>
            </a:fld>
            <a:endParaRPr lang="en-US"/>
          </a:p>
        </p:txBody>
      </p:sp>
    </p:spTree>
    <p:extLst>
      <p:ext uri="{BB962C8B-B14F-4D97-AF65-F5344CB8AC3E}">
        <p14:creationId xmlns:p14="http://schemas.microsoft.com/office/powerpoint/2010/main" val="20611745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32082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61891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2361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4/20/2025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48926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11469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4/20/2025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07430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4/20/2025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28499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4/20/2025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25034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33150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34603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12459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4/20/2025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2328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04529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4/20/2025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5618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3.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4.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93920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5882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194" name="Picture 2" descr="11 Địa lí ý tưởng | việt nam, du lịch, viết">
            <a:extLst>
              <a:ext uri="{FF2B5EF4-FFF2-40B4-BE49-F238E27FC236}">
                <a16:creationId xmlns:a16="http://schemas.microsoft.com/office/drawing/2014/main" id="{73E88EBD-9C07-5A4D-579E-EA2775174B84}"/>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75062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45707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39618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2DE133A2-F1DF-83EB-2051-90AF8AE35A6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77887" y="0"/>
            <a:ext cx="1688526" cy="1688526"/>
          </a:xfrm>
          <a:prstGeom prst="rect">
            <a:avLst/>
          </a:prstGeom>
        </p:spPr>
      </p:pic>
    </p:spTree>
    <p:extLst>
      <p:ext uri="{BB962C8B-B14F-4D97-AF65-F5344CB8AC3E}">
        <p14:creationId xmlns:p14="http://schemas.microsoft.com/office/powerpoint/2010/main" val="84232200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669E1920-5DC1-A3B7-980F-7B172621C481}"/>
              </a:ext>
            </a:extLst>
          </p:cNvPr>
          <p:cNvSpPr/>
          <p:nvPr userDrawn="1"/>
        </p:nvSpPr>
        <p:spPr>
          <a:xfrm>
            <a:off x="0" y="0"/>
            <a:ext cx="12192000" cy="6784134"/>
          </a:xfrm>
          <a:custGeom>
            <a:avLst/>
            <a:gdLst/>
            <a:ahLst/>
            <a:cxnLst/>
            <a:rect l="l" t="t" r="r" b="b"/>
            <a:pathLst>
              <a:path w="18288000" h="10176201">
                <a:moveTo>
                  <a:pt x="0" y="0"/>
                </a:moveTo>
                <a:lnTo>
                  <a:pt x="18288000" y="0"/>
                </a:lnTo>
                <a:lnTo>
                  <a:pt x="18288000" y="10176201"/>
                </a:lnTo>
                <a:lnTo>
                  <a:pt x="0" y="10176201"/>
                </a:lnTo>
                <a:lnTo>
                  <a:pt x="0" y="0"/>
                </a:lnTo>
                <a:close/>
              </a:path>
            </a:pathLst>
          </a:custGeom>
          <a:blipFill>
            <a:blip r:embed="rId13"/>
            <a:stretch>
              <a:fillRect t="-11664" b="-11664"/>
            </a:stretch>
          </a:blipFill>
        </p:spPr>
      </p:sp>
    </p:spTree>
    <p:extLst>
      <p:ext uri="{BB962C8B-B14F-4D97-AF65-F5344CB8AC3E}">
        <p14:creationId xmlns:p14="http://schemas.microsoft.com/office/powerpoint/2010/main" val="143206816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audio" Target="../media/audio1.wav"/><Relationship Id="rId1" Type="http://schemas.openxmlformats.org/officeDocument/2006/relationships/slideLayout" Target="../slideLayouts/slideLayout34.xml"/><Relationship Id="rId5" Type="http://schemas.openxmlformats.org/officeDocument/2006/relationships/image" Target="../media/image24.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25.jpg"/><Relationship Id="rId1" Type="http://schemas.openxmlformats.org/officeDocument/2006/relationships/slideLayout" Target="../slideLayouts/slideLayout46.xml"/><Relationship Id="rId6" Type="http://schemas.microsoft.com/office/2007/relationships/hdphoto" Target="../media/hdphoto4.wdp"/><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jpg"/><Relationship Id="rId1" Type="http://schemas.openxmlformats.org/officeDocument/2006/relationships/slideLayout" Target="../slideLayouts/slideLayout46.xml"/><Relationship Id="rId5" Type="http://schemas.openxmlformats.org/officeDocument/2006/relationships/image" Target="../media/image30.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4.png"/><Relationship Id="rId2" Type="http://schemas.openxmlformats.org/officeDocument/2006/relationships/image" Target="../media/image25.jpg"/><Relationship Id="rId1" Type="http://schemas.openxmlformats.org/officeDocument/2006/relationships/slideLayout" Target="../slideLayouts/slideLayout57.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57.xml"/><Relationship Id="rId6" Type="http://schemas.openxmlformats.org/officeDocument/2006/relationships/image" Target="../media/image3.png"/><Relationship Id="rId5" Type="http://schemas.openxmlformats.org/officeDocument/2006/relationships/image" Target="../media/image35.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35.xml"/><Relationship Id="rId5" Type="http://schemas.openxmlformats.org/officeDocument/2006/relationships/image" Target="../media/image35.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56.xml"/><Relationship Id="rId7" Type="http://schemas.openxmlformats.org/officeDocument/2006/relationships/image" Target="../media/image3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6.png"/><Relationship Id="rId5" Type="http://schemas.openxmlformats.org/officeDocument/2006/relationships/image" Target="../media/image26.png"/><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image" Target="../media/image3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6.png"/><Relationship Id="rId5" Type="http://schemas.openxmlformats.org/officeDocument/2006/relationships/image" Target="../media/image26.png"/><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6.xml"/><Relationship Id="rId7" Type="http://schemas.openxmlformats.org/officeDocument/2006/relationships/image" Target="../media/image3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6.png"/><Relationship Id="rId5" Type="http://schemas.openxmlformats.org/officeDocument/2006/relationships/image" Target="../media/image26.png"/><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7.png"/><Relationship Id="rId5" Type="http://schemas.openxmlformats.org/officeDocument/2006/relationships/image" Target="../media/image26.png"/><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7.png"/><Relationship Id="rId5" Type="http://schemas.openxmlformats.org/officeDocument/2006/relationships/image" Target="../media/image26.png"/><Relationship Id="rId4" Type="http://schemas.openxmlformats.org/officeDocument/2006/relationships/image" Target="../media/image18.jp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57.xml"/><Relationship Id="rId6" Type="http://schemas.openxmlformats.org/officeDocument/2006/relationships/image" Target="../media/image39.png"/><Relationship Id="rId5" Type="http://schemas.openxmlformats.org/officeDocument/2006/relationships/image" Target="../media/image19.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0.png"/><Relationship Id="rId2" Type="http://schemas.openxmlformats.org/officeDocument/2006/relationships/image" Target="../media/image25.jpg"/><Relationship Id="rId1" Type="http://schemas.openxmlformats.org/officeDocument/2006/relationships/slideLayout" Target="../slideLayouts/slideLayout57.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6.png"/><Relationship Id="rId7" Type="http://schemas.microsoft.com/office/2007/relationships/hdphoto" Target="../media/hdphoto5.wdp"/><Relationship Id="rId2" Type="http://schemas.openxmlformats.org/officeDocument/2006/relationships/image" Target="../media/image25.jpg"/><Relationship Id="rId1" Type="http://schemas.openxmlformats.org/officeDocument/2006/relationships/slideLayout" Target="../slideLayouts/slideLayout57.xml"/><Relationship Id="rId6" Type="http://schemas.openxmlformats.org/officeDocument/2006/relationships/image" Target="../media/image41.png"/><Relationship Id="rId5" Type="http://schemas.openxmlformats.org/officeDocument/2006/relationships/image" Target="../media/image27.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jpg"/><Relationship Id="rId1" Type="http://schemas.openxmlformats.org/officeDocument/2006/relationships/slideLayout" Target="../slideLayouts/slideLayout57.xml"/><Relationship Id="rId6" Type="http://schemas.openxmlformats.org/officeDocument/2006/relationships/image" Target="../media/image43.png"/><Relationship Id="rId5" Type="http://schemas.openxmlformats.org/officeDocument/2006/relationships/image" Target="../media/image30.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control" Target="../activeX/activeX1.xml"/><Relationship Id="rId7" Type="http://schemas.openxmlformats.org/officeDocument/2006/relationships/image" Target="../media/image45.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7.png"/><Relationship Id="rId5" Type="http://schemas.openxmlformats.org/officeDocument/2006/relationships/image" Target="../media/image44.jpg"/><Relationship Id="rId4" Type="http://schemas.openxmlformats.org/officeDocument/2006/relationships/slideLayout" Target="../slideLayouts/slideLayout57.xml"/><Relationship Id="rId9" Type="http://schemas.openxmlformats.org/officeDocument/2006/relationships/image" Target="../media/image47.wmf"/></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8.png"/><Relationship Id="rId2" Type="http://schemas.openxmlformats.org/officeDocument/2006/relationships/image" Target="../media/image25.jpg"/><Relationship Id="rId1" Type="http://schemas.openxmlformats.org/officeDocument/2006/relationships/slideLayout" Target="../slideLayouts/slideLayout35.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3.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56.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3.xml"/><Relationship Id="rId5" Type="http://schemas.openxmlformats.org/officeDocument/2006/relationships/image" Target="../media/image15.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jpg"/><Relationship Id="rId1" Type="http://schemas.openxmlformats.org/officeDocument/2006/relationships/slideLayout" Target="../slideLayouts/slideLayout34.xml"/><Relationship Id="rId6" Type="http://schemas.openxmlformats.org/officeDocument/2006/relationships/image" Target="../media/image21.png"/><Relationship Id="rId5" Type="http://schemas.microsoft.com/office/2007/relationships/hdphoto" Target="../media/hdphoto3.wd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34.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4"/>
          <p:cNvSpPr txBox="1">
            <a:spLocks noChangeArrowheads="1"/>
          </p:cNvSpPr>
          <p:nvPr/>
        </p:nvSpPr>
        <p:spPr bwMode="auto">
          <a:xfrm>
            <a:off x="1327196" y="3134847"/>
            <a:ext cx="10112236" cy="1285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348"/>
              </a:spcBef>
              <a:defRPr/>
            </a:pPr>
            <a:r>
              <a:rPr lang="en-US" sz="3600" b="1" dirty="0">
                <a:effectLst>
                  <a:outerShdw blurRad="38100" dist="38100" dir="2700000" algn="tl">
                    <a:srgbClr val="000000">
                      <a:alpha val="43137"/>
                    </a:srgbClr>
                  </a:outerShdw>
                </a:effectLst>
                <a:latin typeface="Times New Roman" pitchFamily="18" charset="0"/>
                <a:cs typeface="Times New Roman" pitchFamily="18" charset="0"/>
              </a:rPr>
              <a:t>Môn: </a:t>
            </a:r>
            <a:r>
              <a:rPr lang="en-US" sz="3600" b="1" dirty="0" err="1">
                <a:effectLst>
                  <a:outerShdw blurRad="38100" dist="38100" dir="2700000" algn="tl">
                    <a:srgbClr val="000000">
                      <a:alpha val="43137"/>
                    </a:srgbClr>
                  </a:outerShdw>
                </a:effectLst>
                <a:latin typeface="Times New Roman" pitchFamily="18" charset="0"/>
                <a:cs typeface="Times New Roman" pitchFamily="18" charset="0"/>
              </a:rPr>
              <a:t>Tiếng</a:t>
            </a:r>
            <a:r>
              <a:rPr lang="en-US" sz="36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effectLst>
                  <a:outerShdw blurRad="38100" dist="38100" dir="2700000" algn="tl">
                    <a:srgbClr val="000000">
                      <a:alpha val="43137"/>
                    </a:srgbClr>
                  </a:outerShdw>
                </a:effectLst>
                <a:latin typeface="Times New Roman" pitchFamily="18" charset="0"/>
                <a:cs typeface="Times New Roman" pitchFamily="18" charset="0"/>
              </a:rPr>
              <a:t>Việt</a:t>
            </a:r>
            <a:r>
              <a:rPr lang="en-US" sz="3600" b="1" dirty="0">
                <a:effectLst>
                  <a:outerShdw blurRad="38100" dist="38100" dir="2700000" algn="tl">
                    <a:srgbClr val="000000">
                      <a:alpha val="43137"/>
                    </a:srgbClr>
                  </a:outerShdw>
                </a:effectLst>
                <a:latin typeface="Times New Roman" pitchFamily="18" charset="0"/>
                <a:cs typeface="Times New Roman" pitchFamily="18" charset="0"/>
              </a:rPr>
              <a:t> 5</a:t>
            </a:r>
          </a:p>
          <a:p>
            <a:pPr algn="ctr" eaLnBrk="1" hangingPunct="1">
              <a:defRPr/>
            </a:pPr>
            <a:r>
              <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ĐỌC: </a:t>
            </a:r>
            <a:r>
              <a:rPr lang="en-US" sz="4045"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Bộ</a:t>
            </a:r>
            <a:r>
              <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45"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đội</a:t>
            </a:r>
            <a:r>
              <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45"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về</a:t>
            </a:r>
            <a:r>
              <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45"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làng</a:t>
            </a:r>
            <a:endParaRPr lang="en-US" sz="4045"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9" name="Text Box 3"/>
          <p:cNvSpPr txBox="1">
            <a:spLocks noChangeArrowheads="1"/>
          </p:cNvSpPr>
          <p:nvPr/>
        </p:nvSpPr>
        <p:spPr bwMode="auto">
          <a:xfrm>
            <a:off x="2286812" y="517860"/>
            <a:ext cx="7518400"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622" b="1" dirty="0">
                <a:solidFill>
                  <a:srgbClr val="FF0066"/>
                </a:solidFill>
                <a:latin typeface="Times New Roman" pitchFamily="18" charset="0"/>
              </a:rPr>
              <a:t>TRƯỜNG TIỂU HỌCAN HỒNG</a:t>
            </a:r>
          </a:p>
        </p:txBody>
      </p:sp>
      <p:sp>
        <p:nvSpPr>
          <p:cNvPr id="11" name="Text Box 17"/>
          <p:cNvSpPr txBox="1">
            <a:spLocks noChangeArrowheads="1"/>
          </p:cNvSpPr>
          <p:nvPr/>
        </p:nvSpPr>
        <p:spPr bwMode="auto">
          <a:xfrm>
            <a:off x="1781629" y="1495293"/>
            <a:ext cx="8592457" cy="149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494" b="1" dirty="0">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defRPr/>
            </a:pPr>
            <a:r>
              <a:rPr lang="en-US" sz="4494" b="1" dirty="0">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cxnSp>
        <p:nvCxnSpPr>
          <p:cNvPr id="13" name="Straight Connector 12"/>
          <p:cNvCxnSpPr/>
          <p:nvPr/>
        </p:nvCxnSpPr>
        <p:spPr>
          <a:xfrm flipV="1">
            <a:off x="3886200" y="940452"/>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16" name="Picture 5"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0769349" y="-101349"/>
            <a:ext cx="1035721" cy="123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3">
            <a:extLst>
              <a:ext uri="{FF2B5EF4-FFF2-40B4-BE49-F238E27FC236}">
                <a16:creationId xmlns:a16="http://schemas.microsoft.com/office/drawing/2014/main" id="{06DE4AFC-5AC7-C4B7-B8E4-2BD538E8B96B}"/>
              </a:ext>
            </a:extLst>
          </p:cNvPr>
          <p:cNvSpPr txBox="1">
            <a:spLocks noChangeArrowheads="1"/>
          </p:cNvSpPr>
          <p:nvPr/>
        </p:nvSpPr>
        <p:spPr bwMode="auto">
          <a:xfrm>
            <a:off x="2318657" y="5441021"/>
            <a:ext cx="7518400"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2622" b="1" dirty="0" err="1">
                <a:solidFill>
                  <a:srgbClr val="7030A0"/>
                </a:solidFill>
                <a:latin typeface="Times New Roman" pitchFamily="18" charset="0"/>
              </a:rPr>
              <a:t>Giáo</a:t>
            </a:r>
            <a:r>
              <a:rPr lang="en-US" altLang="en-US" sz="2622" b="1" dirty="0">
                <a:solidFill>
                  <a:srgbClr val="7030A0"/>
                </a:solidFill>
                <a:latin typeface="Times New Roman" pitchFamily="18" charset="0"/>
              </a:rPr>
              <a:t> </a:t>
            </a:r>
            <a:r>
              <a:rPr lang="en-US" altLang="en-US" sz="2622" b="1" dirty="0" err="1">
                <a:solidFill>
                  <a:srgbClr val="7030A0"/>
                </a:solidFill>
                <a:latin typeface="Times New Roman" pitchFamily="18" charset="0"/>
              </a:rPr>
              <a:t>viên:LÊ</a:t>
            </a:r>
            <a:r>
              <a:rPr lang="en-US" altLang="en-US" sz="2622" b="1" dirty="0">
                <a:solidFill>
                  <a:srgbClr val="7030A0"/>
                </a:solidFill>
                <a:latin typeface="Times New Roman" pitchFamily="18" charset="0"/>
              </a:rPr>
              <a:t> THỊ HOAN</a:t>
            </a:r>
          </a:p>
        </p:txBody>
      </p:sp>
      <p:pic>
        <p:nvPicPr>
          <p:cNvPr id="3" name="Picture 5" descr="POINSET2">
            <a:extLst>
              <a:ext uri="{FF2B5EF4-FFF2-40B4-BE49-F238E27FC236}">
                <a16:creationId xmlns:a16="http://schemas.microsoft.com/office/drawing/2014/main" id="{0906E8E1-0CDD-DFBC-6F77-BA576DB3C5C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279" y="209381"/>
            <a:ext cx="1035721" cy="123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POINSET2">
            <a:extLst>
              <a:ext uri="{FF2B5EF4-FFF2-40B4-BE49-F238E27FC236}">
                <a16:creationId xmlns:a16="http://schemas.microsoft.com/office/drawing/2014/main" id="{D80A657B-C306-EDDA-A91E-DC08FA4968A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10902531" y="5334001"/>
            <a:ext cx="1137069" cy="123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a16="http://schemas.microsoft.com/office/drawing/2014/main" id="{E3913321-DBD5-C2E8-3813-DE39A9E539A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463130" y="5689851"/>
            <a:ext cx="1035721" cy="123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253286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5" name="Rectangle: Rounded Corners 1">
            <a:extLst>
              <a:ext uri="{FF2B5EF4-FFF2-40B4-BE49-F238E27FC236}">
                <a16:creationId xmlns:a16="http://schemas.microsoft.com/office/drawing/2014/main" id="{6D5C5774-659A-A8A2-4027-8B84F64C23E8}"/>
              </a:ext>
            </a:extLst>
          </p:cNvPr>
          <p:cNvSpPr/>
          <p:nvPr/>
        </p:nvSpPr>
        <p:spPr>
          <a:xfrm>
            <a:off x="853376" y="357027"/>
            <a:ext cx="10859784" cy="6143946"/>
          </a:xfrm>
          <a:prstGeom prst="roundRect">
            <a:avLst>
              <a:gd name="adj" fmla="val 13846"/>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0" name="图片 13">
            <a:extLst>
              <a:ext uri="{FF2B5EF4-FFF2-40B4-BE49-F238E27FC236}">
                <a16:creationId xmlns:a16="http://schemas.microsoft.com/office/drawing/2014/main" id="{43270EA0-418D-4ED9-9666-2F04DC5BCA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928" r="12966"/>
          <a:stretch/>
        </p:blipFill>
        <p:spPr>
          <a:xfrm flipH="1">
            <a:off x="-291198" y="2375783"/>
            <a:ext cx="4191419" cy="4482217"/>
          </a:xfrm>
          <a:prstGeom prst="rect">
            <a:avLst/>
          </a:prstGeom>
        </p:spPr>
      </p:pic>
      <p:sp>
        <p:nvSpPr>
          <p:cNvPr id="2" name="Rectangle 1">
            <a:extLst>
              <a:ext uri="{FF2B5EF4-FFF2-40B4-BE49-F238E27FC236}">
                <a16:creationId xmlns:a16="http://schemas.microsoft.com/office/drawing/2014/main" id="{3700E8B5-E91D-7BE4-A02A-973718C246B5}"/>
              </a:ext>
            </a:extLst>
          </p:cNvPr>
          <p:cNvSpPr/>
          <p:nvPr/>
        </p:nvSpPr>
        <p:spPr>
          <a:xfrm>
            <a:off x="2381727" y="2357007"/>
            <a:ext cx="8853963" cy="1780653"/>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5400" dirty="0">
                <a:solidFill>
                  <a:srgbClr val="000000"/>
                </a:solidFill>
              </a:rPr>
              <a:t>Xóm làng tôi/ còn nhớ mãi</a:t>
            </a:r>
          </a:p>
          <a:p>
            <a:pPr algn="just"/>
            <a:r>
              <a:rPr lang="vi-VN" sz="5400" dirty="0">
                <a:solidFill>
                  <a:srgbClr val="000000"/>
                </a:solidFill>
              </a:rPr>
              <a:t>Các anh về/ mái ấm nhà vui</a:t>
            </a:r>
          </a:p>
        </p:txBody>
      </p:sp>
      <p:pic>
        <p:nvPicPr>
          <p:cNvPr id="3" name="Picture 2">
            <a:extLst>
              <a:ext uri="{FF2B5EF4-FFF2-40B4-BE49-F238E27FC236}">
                <a16:creationId xmlns:a16="http://schemas.microsoft.com/office/drawing/2014/main" id="{036F1E1B-20BA-5470-24A5-690CFB2FED6A}"/>
              </a:ext>
            </a:extLst>
          </p:cNvPr>
          <p:cNvPicPr>
            <a:picLocks noChangeAspect="1"/>
          </p:cNvPicPr>
          <p:nvPr/>
        </p:nvPicPr>
        <p:blipFill>
          <a:blip r:embed="rId5"/>
          <a:stretch>
            <a:fillRect/>
          </a:stretch>
        </p:blipFill>
        <p:spPr>
          <a:xfrm>
            <a:off x="3524250" y="633993"/>
            <a:ext cx="6135195" cy="989068"/>
          </a:xfrm>
          <a:prstGeom prst="rect">
            <a:avLst/>
          </a:prstGeom>
        </p:spPr>
      </p:pic>
    </p:spTree>
    <p:extLst>
      <p:ext uri="{BB962C8B-B14F-4D97-AF65-F5344CB8AC3E}">
        <p14:creationId xmlns:p14="http://schemas.microsoft.com/office/powerpoint/2010/main" val="8007655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arrow.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0"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grpSp>
        <p:nvGrpSpPr>
          <p:cNvPr id="27" name="Group 26">
            <a:extLst>
              <a:ext uri="{FF2B5EF4-FFF2-40B4-BE49-F238E27FC236}">
                <a16:creationId xmlns:a16="http://schemas.microsoft.com/office/drawing/2014/main" id="{516CEF05-17CB-A61B-7543-04D706376F9F}"/>
              </a:ext>
            </a:extLst>
          </p:cNvPr>
          <p:cNvGrpSpPr/>
          <p:nvPr/>
        </p:nvGrpSpPr>
        <p:grpSpPr>
          <a:xfrm>
            <a:off x="162560" y="1978339"/>
            <a:ext cx="6326163" cy="3322163"/>
            <a:chOff x="390828" y="1959068"/>
            <a:chExt cx="7592255" cy="3322163"/>
          </a:xfrm>
        </p:grpSpPr>
        <p:sp>
          <p:nvSpPr>
            <p:cNvPr id="28" name="Rectangle: Rounded Corners 4">
              <a:extLst>
                <a:ext uri="{FF2B5EF4-FFF2-40B4-BE49-F238E27FC236}">
                  <a16:creationId xmlns:a16="http://schemas.microsoft.com/office/drawing/2014/main" id="{50ABCE39-F96F-03D2-EDC7-B05B0ABF71B0}"/>
                </a:ext>
              </a:extLst>
            </p:cNvPr>
            <p:cNvSpPr/>
            <p:nvPr/>
          </p:nvSpPr>
          <p:spPr>
            <a:xfrm>
              <a:off x="431199" y="2212312"/>
              <a:ext cx="7551884" cy="3068919"/>
            </a:xfrm>
            <a:custGeom>
              <a:avLst/>
              <a:gdLst>
                <a:gd name="connsiteX0" fmla="*/ 0 w 7551884"/>
                <a:gd name="connsiteY0" fmla="*/ 619062 h 3068919"/>
                <a:gd name="connsiteX1" fmla="*/ 619062 w 7551884"/>
                <a:gd name="connsiteY1" fmla="*/ 0 h 3068919"/>
                <a:gd name="connsiteX2" fmla="*/ 1187300 w 7551884"/>
                <a:gd name="connsiteY2" fmla="*/ 0 h 3068919"/>
                <a:gd name="connsiteX3" fmla="*/ 1629264 w 7551884"/>
                <a:gd name="connsiteY3" fmla="*/ 0 h 3068919"/>
                <a:gd name="connsiteX4" fmla="*/ 2071227 w 7551884"/>
                <a:gd name="connsiteY4" fmla="*/ 0 h 3068919"/>
                <a:gd name="connsiteX5" fmla="*/ 2513190 w 7551884"/>
                <a:gd name="connsiteY5" fmla="*/ 0 h 3068919"/>
                <a:gd name="connsiteX6" fmla="*/ 3144566 w 7551884"/>
                <a:gd name="connsiteY6" fmla="*/ 0 h 3068919"/>
                <a:gd name="connsiteX7" fmla="*/ 3775942 w 7551884"/>
                <a:gd name="connsiteY7" fmla="*/ 0 h 3068919"/>
                <a:gd name="connsiteX8" fmla="*/ 4407318 w 7551884"/>
                <a:gd name="connsiteY8" fmla="*/ 0 h 3068919"/>
                <a:gd name="connsiteX9" fmla="*/ 5164969 w 7551884"/>
                <a:gd name="connsiteY9" fmla="*/ 0 h 3068919"/>
                <a:gd name="connsiteX10" fmla="*/ 5796345 w 7551884"/>
                <a:gd name="connsiteY10" fmla="*/ 0 h 3068919"/>
                <a:gd name="connsiteX11" fmla="*/ 6932822 w 7551884"/>
                <a:gd name="connsiteY11" fmla="*/ 0 h 3068919"/>
                <a:gd name="connsiteX12" fmla="*/ 7551884 w 7551884"/>
                <a:gd name="connsiteY12" fmla="*/ 619062 h 3068919"/>
                <a:gd name="connsiteX13" fmla="*/ 7551884 w 7551884"/>
                <a:gd name="connsiteY13" fmla="*/ 1229327 h 3068919"/>
                <a:gd name="connsiteX14" fmla="*/ 7551884 w 7551884"/>
                <a:gd name="connsiteY14" fmla="*/ 1821284 h 3068919"/>
                <a:gd name="connsiteX15" fmla="*/ 7551884 w 7551884"/>
                <a:gd name="connsiteY15" fmla="*/ 2449857 h 3068919"/>
                <a:gd name="connsiteX16" fmla="*/ 6932822 w 7551884"/>
                <a:gd name="connsiteY16" fmla="*/ 3068919 h 3068919"/>
                <a:gd name="connsiteX17" fmla="*/ 6301446 w 7551884"/>
                <a:gd name="connsiteY17" fmla="*/ 3068919 h 3068919"/>
                <a:gd name="connsiteX18" fmla="*/ 5543795 w 7551884"/>
                <a:gd name="connsiteY18" fmla="*/ 3068919 h 3068919"/>
                <a:gd name="connsiteX19" fmla="*/ 4912419 w 7551884"/>
                <a:gd name="connsiteY19" fmla="*/ 3068919 h 3068919"/>
                <a:gd name="connsiteX20" fmla="*/ 4344180 w 7551884"/>
                <a:gd name="connsiteY20" fmla="*/ 3068919 h 3068919"/>
                <a:gd name="connsiteX21" fmla="*/ 3649667 w 7551884"/>
                <a:gd name="connsiteY21" fmla="*/ 3068919 h 3068919"/>
                <a:gd name="connsiteX22" fmla="*/ 3018291 w 7551884"/>
                <a:gd name="connsiteY22" fmla="*/ 3068919 h 3068919"/>
                <a:gd name="connsiteX23" fmla="*/ 2450052 w 7551884"/>
                <a:gd name="connsiteY23" fmla="*/ 3068919 h 3068919"/>
                <a:gd name="connsiteX24" fmla="*/ 2008089 w 7551884"/>
                <a:gd name="connsiteY24" fmla="*/ 3068919 h 3068919"/>
                <a:gd name="connsiteX25" fmla="*/ 1439851 w 7551884"/>
                <a:gd name="connsiteY25" fmla="*/ 3068919 h 3068919"/>
                <a:gd name="connsiteX26" fmla="*/ 619062 w 7551884"/>
                <a:gd name="connsiteY26" fmla="*/ 3068919 h 3068919"/>
                <a:gd name="connsiteX27" fmla="*/ 0 w 7551884"/>
                <a:gd name="connsiteY27" fmla="*/ 2449857 h 3068919"/>
                <a:gd name="connsiteX28" fmla="*/ 0 w 7551884"/>
                <a:gd name="connsiteY28" fmla="*/ 1894516 h 3068919"/>
                <a:gd name="connsiteX29" fmla="*/ 0 w 7551884"/>
                <a:gd name="connsiteY29" fmla="*/ 1247635 h 3068919"/>
                <a:gd name="connsiteX30" fmla="*/ 0 w 7551884"/>
                <a:gd name="connsiteY30"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51884" h="3068919" fill="none" extrusionOk="0">
                  <a:moveTo>
                    <a:pt x="0" y="619062"/>
                  </a:moveTo>
                  <a:cubicBezTo>
                    <a:pt x="54179" y="339615"/>
                    <a:pt x="317354" y="-47389"/>
                    <a:pt x="619062" y="0"/>
                  </a:cubicBezTo>
                  <a:cubicBezTo>
                    <a:pt x="899349" y="-21292"/>
                    <a:pt x="1044006" y="4755"/>
                    <a:pt x="1187300" y="0"/>
                  </a:cubicBezTo>
                  <a:cubicBezTo>
                    <a:pt x="1330594" y="-4755"/>
                    <a:pt x="1462438" y="5014"/>
                    <a:pt x="1629264" y="0"/>
                  </a:cubicBezTo>
                  <a:cubicBezTo>
                    <a:pt x="1796090" y="-5014"/>
                    <a:pt x="1960266" y="-10738"/>
                    <a:pt x="2071227" y="0"/>
                  </a:cubicBezTo>
                  <a:cubicBezTo>
                    <a:pt x="2182188" y="10738"/>
                    <a:pt x="2370526" y="-4972"/>
                    <a:pt x="2513190" y="0"/>
                  </a:cubicBezTo>
                  <a:cubicBezTo>
                    <a:pt x="2655854" y="4972"/>
                    <a:pt x="2945859" y="5032"/>
                    <a:pt x="3144566" y="0"/>
                  </a:cubicBezTo>
                  <a:cubicBezTo>
                    <a:pt x="3343273" y="-5032"/>
                    <a:pt x="3634821" y="-22682"/>
                    <a:pt x="3775942" y="0"/>
                  </a:cubicBezTo>
                  <a:cubicBezTo>
                    <a:pt x="3917063" y="22682"/>
                    <a:pt x="4093239" y="-24478"/>
                    <a:pt x="4407318" y="0"/>
                  </a:cubicBezTo>
                  <a:cubicBezTo>
                    <a:pt x="4721397" y="24478"/>
                    <a:pt x="4962088" y="3173"/>
                    <a:pt x="5164969" y="0"/>
                  </a:cubicBezTo>
                  <a:cubicBezTo>
                    <a:pt x="5367850" y="-3173"/>
                    <a:pt x="5660053" y="14330"/>
                    <a:pt x="5796345" y="0"/>
                  </a:cubicBezTo>
                  <a:cubicBezTo>
                    <a:pt x="5932637" y="-14330"/>
                    <a:pt x="6394708" y="407"/>
                    <a:pt x="6932822" y="0"/>
                  </a:cubicBezTo>
                  <a:cubicBezTo>
                    <a:pt x="7267913" y="-14378"/>
                    <a:pt x="7486649" y="328492"/>
                    <a:pt x="7551884" y="619062"/>
                  </a:cubicBezTo>
                  <a:cubicBezTo>
                    <a:pt x="7532667" y="858982"/>
                    <a:pt x="7566618" y="1100570"/>
                    <a:pt x="7551884" y="1229327"/>
                  </a:cubicBezTo>
                  <a:cubicBezTo>
                    <a:pt x="7537150" y="1358085"/>
                    <a:pt x="7545011" y="1659006"/>
                    <a:pt x="7551884" y="1821284"/>
                  </a:cubicBezTo>
                  <a:cubicBezTo>
                    <a:pt x="7558757" y="1983562"/>
                    <a:pt x="7552533" y="2244917"/>
                    <a:pt x="7551884" y="2449857"/>
                  </a:cubicBezTo>
                  <a:cubicBezTo>
                    <a:pt x="7596770" y="2840672"/>
                    <a:pt x="7336545" y="3082697"/>
                    <a:pt x="6932822" y="3068919"/>
                  </a:cubicBezTo>
                  <a:cubicBezTo>
                    <a:pt x="6775614" y="3069973"/>
                    <a:pt x="6598190" y="3039124"/>
                    <a:pt x="6301446" y="3068919"/>
                  </a:cubicBezTo>
                  <a:cubicBezTo>
                    <a:pt x="6004702" y="3098714"/>
                    <a:pt x="5710798" y="3074652"/>
                    <a:pt x="5543795" y="3068919"/>
                  </a:cubicBezTo>
                  <a:cubicBezTo>
                    <a:pt x="5376792" y="3063186"/>
                    <a:pt x="5203873" y="3096968"/>
                    <a:pt x="4912419" y="3068919"/>
                  </a:cubicBezTo>
                  <a:cubicBezTo>
                    <a:pt x="4620965" y="3040870"/>
                    <a:pt x="4612019" y="3068359"/>
                    <a:pt x="4344180" y="3068919"/>
                  </a:cubicBezTo>
                  <a:cubicBezTo>
                    <a:pt x="4076341" y="3069479"/>
                    <a:pt x="3848453" y="3090602"/>
                    <a:pt x="3649667" y="3068919"/>
                  </a:cubicBezTo>
                  <a:cubicBezTo>
                    <a:pt x="3450881" y="3047236"/>
                    <a:pt x="3197307" y="3095304"/>
                    <a:pt x="3018291" y="3068919"/>
                  </a:cubicBezTo>
                  <a:cubicBezTo>
                    <a:pt x="2839275" y="3042534"/>
                    <a:pt x="2639038" y="3086616"/>
                    <a:pt x="2450052" y="3068919"/>
                  </a:cubicBezTo>
                  <a:cubicBezTo>
                    <a:pt x="2261066" y="3051222"/>
                    <a:pt x="2108878" y="3066507"/>
                    <a:pt x="2008089" y="3068919"/>
                  </a:cubicBezTo>
                  <a:cubicBezTo>
                    <a:pt x="1907300" y="3071331"/>
                    <a:pt x="1558747" y="3055937"/>
                    <a:pt x="1439851" y="3068919"/>
                  </a:cubicBezTo>
                  <a:cubicBezTo>
                    <a:pt x="1320955" y="3081901"/>
                    <a:pt x="807675" y="3045125"/>
                    <a:pt x="619062" y="3068919"/>
                  </a:cubicBezTo>
                  <a:cubicBezTo>
                    <a:pt x="238551" y="3017640"/>
                    <a:pt x="34921" y="2824994"/>
                    <a:pt x="0" y="2449857"/>
                  </a:cubicBezTo>
                  <a:cubicBezTo>
                    <a:pt x="-15221" y="2194138"/>
                    <a:pt x="8879" y="2030063"/>
                    <a:pt x="0" y="1894516"/>
                  </a:cubicBezTo>
                  <a:cubicBezTo>
                    <a:pt x="-8879" y="1758969"/>
                    <a:pt x="-3852" y="1392228"/>
                    <a:pt x="0" y="1247635"/>
                  </a:cubicBezTo>
                  <a:cubicBezTo>
                    <a:pt x="3852" y="1103042"/>
                    <a:pt x="-11573" y="933129"/>
                    <a:pt x="0" y="619062"/>
                  </a:cubicBezTo>
                  <a:close/>
                </a:path>
                <a:path w="7551884" h="3068919" stroke="0" extrusionOk="0">
                  <a:moveTo>
                    <a:pt x="0" y="619062"/>
                  </a:moveTo>
                  <a:cubicBezTo>
                    <a:pt x="1869" y="334327"/>
                    <a:pt x="288241" y="19796"/>
                    <a:pt x="619062" y="0"/>
                  </a:cubicBezTo>
                  <a:cubicBezTo>
                    <a:pt x="855549" y="10213"/>
                    <a:pt x="1063050" y="6461"/>
                    <a:pt x="1313576" y="0"/>
                  </a:cubicBezTo>
                  <a:cubicBezTo>
                    <a:pt x="1564102" y="-6461"/>
                    <a:pt x="1638555" y="22398"/>
                    <a:pt x="1818676" y="0"/>
                  </a:cubicBezTo>
                  <a:cubicBezTo>
                    <a:pt x="1998797" y="-22398"/>
                    <a:pt x="2142331" y="5049"/>
                    <a:pt x="2323777" y="0"/>
                  </a:cubicBezTo>
                  <a:cubicBezTo>
                    <a:pt x="2505223" y="-5049"/>
                    <a:pt x="2878499" y="-33602"/>
                    <a:pt x="3018291" y="0"/>
                  </a:cubicBezTo>
                  <a:cubicBezTo>
                    <a:pt x="3158083" y="33602"/>
                    <a:pt x="3412272" y="-26316"/>
                    <a:pt x="3586529" y="0"/>
                  </a:cubicBezTo>
                  <a:cubicBezTo>
                    <a:pt x="3760786" y="26316"/>
                    <a:pt x="4109217" y="1093"/>
                    <a:pt x="4344180" y="0"/>
                  </a:cubicBezTo>
                  <a:cubicBezTo>
                    <a:pt x="4579143" y="-1093"/>
                    <a:pt x="4881772" y="7593"/>
                    <a:pt x="5101832" y="0"/>
                  </a:cubicBezTo>
                  <a:cubicBezTo>
                    <a:pt x="5321892" y="-7593"/>
                    <a:pt x="5533643" y="-811"/>
                    <a:pt x="5796345" y="0"/>
                  </a:cubicBezTo>
                  <a:cubicBezTo>
                    <a:pt x="6059047" y="811"/>
                    <a:pt x="6178445" y="8300"/>
                    <a:pt x="6301446" y="0"/>
                  </a:cubicBezTo>
                  <a:cubicBezTo>
                    <a:pt x="6424447" y="-8300"/>
                    <a:pt x="6623579" y="-19323"/>
                    <a:pt x="6932822" y="0"/>
                  </a:cubicBezTo>
                  <a:cubicBezTo>
                    <a:pt x="7278802" y="-26694"/>
                    <a:pt x="7571947" y="281357"/>
                    <a:pt x="7551884" y="619062"/>
                  </a:cubicBezTo>
                  <a:cubicBezTo>
                    <a:pt x="7539797" y="778949"/>
                    <a:pt x="7535639" y="963350"/>
                    <a:pt x="7551884" y="1192711"/>
                  </a:cubicBezTo>
                  <a:cubicBezTo>
                    <a:pt x="7568129" y="1422072"/>
                    <a:pt x="7546055" y="1605047"/>
                    <a:pt x="7551884" y="1766360"/>
                  </a:cubicBezTo>
                  <a:cubicBezTo>
                    <a:pt x="7557713" y="1927673"/>
                    <a:pt x="7540367" y="2258031"/>
                    <a:pt x="7551884" y="2449857"/>
                  </a:cubicBezTo>
                  <a:cubicBezTo>
                    <a:pt x="7627376" y="2808887"/>
                    <a:pt x="7197132" y="3043238"/>
                    <a:pt x="6932822" y="3068919"/>
                  </a:cubicBezTo>
                  <a:cubicBezTo>
                    <a:pt x="6798142" y="3069108"/>
                    <a:pt x="6594149" y="3048039"/>
                    <a:pt x="6427721" y="3068919"/>
                  </a:cubicBezTo>
                  <a:cubicBezTo>
                    <a:pt x="6261293" y="3089799"/>
                    <a:pt x="5888159" y="3101342"/>
                    <a:pt x="5670070" y="3068919"/>
                  </a:cubicBezTo>
                  <a:cubicBezTo>
                    <a:pt x="5451981" y="3036496"/>
                    <a:pt x="5313654" y="3052203"/>
                    <a:pt x="4975556" y="3068919"/>
                  </a:cubicBezTo>
                  <a:cubicBezTo>
                    <a:pt x="4637458" y="3085635"/>
                    <a:pt x="4566824" y="3095172"/>
                    <a:pt x="4407318" y="3068919"/>
                  </a:cubicBezTo>
                  <a:cubicBezTo>
                    <a:pt x="4247812" y="3042666"/>
                    <a:pt x="4100962" y="3046184"/>
                    <a:pt x="3902217" y="3068919"/>
                  </a:cubicBezTo>
                  <a:cubicBezTo>
                    <a:pt x="3703472" y="3091654"/>
                    <a:pt x="3577201" y="3060519"/>
                    <a:pt x="3397116" y="3068919"/>
                  </a:cubicBezTo>
                  <a:cubicBezTo>
                    <a:pt x="3217031" y="3077319"/>
                    <a:pt x="2973195" y="3101539"/>
                    <a:pt x="2639465" y="3068919"/>
                  </a:cubicBezTo>
                  <a:cubicBezTo>
                    <a:pt x="2305735" y="3036299"/>
                    <a:pt x="2227059" y="3043128"/>
                    <a:pt x="2071227" y="3068919"/>
                  </a:cubicBezTo>
                  <a:cubicBezTo>
                    <a:pt x="1915395" y="3094710"/>
                    <a:pt x="1630363" y="3093215"/>
                    <a:pt x="1313576" y="3068919"/>
                  </a:cubicBezTo>
                  <a:cubicBezTo>
                    <a:pt x="996789" y="3044623"/>
                    <a:pt x="817568" y="3053778"/>
                    <a:pt x="619062" y="3068919"/>
                  </a:cubicBezTo>
                  <a:cubicBezTo>
                    <a:pt x="306332" y="3104760"/>
                    <a:pt x="-36798" y="2722804"/>
                    <a:pt x="0" y="2449857"/>
                  </a:cubicBezTo>
                  <a:cubicBezTo>
                    <a:pt x="-3324" y="2310135"/>
                    <a:pt x="6287" y="2098118"/>
                    <a:pt x="0" y="1839592"/>
                  </a:cubicBezTo>
                  <a:cubicBezTo>
                    <a:pt x="-6287" y="1581067"/>
                    <a:pt x="-22645" y="1474260"/>
                    <a:pt x="0" y="1265943"/>
                  </a:cubicBezTo>
                  <a:cubicBezTo>
                    <a:pt x="22645" y="1057626"/>
                    <a:pt x="-10305" y="899344"/>
                    <a:pt x="0" y="61906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nvGrpSpPr>
            <p:cNvPr id="29" name="Group 28">
              <a:extLst>
                <a:ext uri="{FF2B5EF4-FFF2-40B4-BE49-F238E27FC236}">
                  <a16:creationId xmlns:a16="http://schemas.microsoft.com/office/drawing/2014/main" id="{DEABF84D-1833-3BE6-3347-494076FA4CD7}"/>
                </a:ext>
              </a:extLst>
            </p:cNvPr>
            <p:cNvGrpSpPr/>
            <p:nvPr/>
          </p:nvGrpSpPr>
          <p:grpSpPr>
            <a:xfrm>
              <a:off x="2478135" y="1959068"/>
              <a:ext cx="3048179" cy="798448"/>
              <a:chOff x="1681484" y="1519310"/>
              <a:chExt cx="3048179" cy="798448"/>
            </a:xfrm>
          </p:grpSpPr>
          <p:pic>
            <p:nvPicPr>
              <p:cNvPr id="41" name="Picture 40" descr="Shape, rectangle&#10;&#10;Description automatically generated">
                <a:extLst>
                  <a:ext uri="{FF2B5EF4-FFF2-40B4-BE49-F238E27FC236}">
                    <a16:creationId xmlns:a16="http://schemas.microsoft.com/office/drawing/2014/main" id="{67366745-0AB7-0E5B-6987-365FA0103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1484" y="1532928"/>
                <a:ext cx="2978130" cy="784830"/>
              </a:xfrm>
              <a:prstGeom prst="rect">
                <a:avLst/>
              </a:prstGeom>
            </p:spPr>
          </p:pic>
          <p:sp>
            <p:nvSpPr>
              <p:cNvPr id="42" name="TextBox 41">
                <a:extLst>
                  <a:ext uri="{FF2B5EF4-FFF2-40B4-BE49-F238E27FC236}">
                    <a16:creationId xmlns:a16="http://schemas.microsoft.com/office/drawing/2014/main" id="{FF53CCC0-1433-0800-0920-6691176A83B3}"/>
                  </a:ext>
                </a:extLst>
              </p:cNvPr>
              <p:cNvSpPr txBox="1"/>
              <p:nvPr/>
            </p:nvSpPr>
            <p:spPr>
              <a:xfrm>
                <a:off x="1784358" y="1519310"/>
                <a:ext cx="294530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Yêu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Cầu</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BE863BFE-1BE5-CF54-21F4-7692F5BEB049}"/>
                </a:ext>
              </a:extLst>
            </p:cNvPr>
            <p:cNvGrpSpPr/>
            <p:nvPr/>
          </p:nvGrpSpPr>
          <p:grpSpPr>
            <a:xfrm>
              <a:off x="390828" y="2447967"/>
              <a:ext cx="7431043" cy="2580903"/>
              <a:chOff x="390828" y="2447967"/>
              <a:chExt cx="7431043" cy="2580903"/>
            </a:xfrm>
          </p:grpSpPr>
          <p:grpSp>
            <p:nvGrpSpPr>
              <p:cNvPr id="31" name="Group 30">
                <a:extLst>
                  <a:ext uri="{FF2B5EF4-FFF2-40B4-BE49-F238E27FC236}">
                    <a16:creationId xmlns:a16="http://schemas.microsoft.com/office/drawing/2014/main" id="{BB330D18-AC41-D426-2C28-5C3FD36A7961}"/>
                  </a:ext>
                </a:extLst>
              </p:cNvPr>
              <p:cNvGrpSpPr/>
              <p:nvPr/>
            </p:nvGrpSpPr>
            <p:grpSpPr>
              <a:xfrm>
                <a:off x="490202" y="2447967"/>
                <a:ext cx="1194847" cy="1194847"/>
                <a:chOff x="1145146" y="2405567"/>
                <a:chExt cx="1194847" cy="1194847"/>
              </a:xfrm>
            </p:grpSpPr>
            <p:sp>
              <p:nvSpPr>
                <p:cNvPr id="39" name="Rectangle: Rounded Corners 16">
                  <a:extLst>
                    <a:ext uri="{FF2B5EF4-FFF2-40B4-BE49-F238E27FC236}">
                      <a16:creationId xmlns:a16="http://schemas.microsoft.com/office/drawing/2014/main" id="{2F75D31F-1815-C134-9C11-915E8675D799}"/>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0" name="Picture 2" descr="Sticker of Green Check Mark for Indicate Right Choice with Contour Stock  Vector - Illustration of checkmark, decorative: 103229668">
                  <a:extLst>
                    <a:ext uri="{FF2B5EF4-FFF2-40B4-BE49-F238E27FC236}">
                      <a16:creationId xmlns:a16="http://schemas.microsoft.com/office/drawing/2014/main" id="{9E9630AF-FC70-9142-B942-7152A421A895}"/>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2AE50461-0DC3-870E-8098-523819913A20}"/>
                  </a:ext>
                </a:extLst>
              </p:cNvPr>
              <p:cNvGrpSpPr/>
              <p:nvPr/>
            </p:nvGrpSpPr>
            <p:grpSpPr>
              <a:xfrm>
                <a:off x="390828" y="3135667"/>
                <a:ext cx="1194847" cy="1194847"/>
                <a:chOff x="1104774" y="2410136"/>
                <a:chExt cx="1194847" cy="1194847"/>
              </a:xfrm>
            </p:grpSpPr>
            <p:sp>
              <p:nvSpPr>
                <p:cNvPr id="37" name="Rectangle: Rounded Corners 19">
                  <a:extLst>
                    <a:ext uri="{FF2B5EF4-FFF2-40B4-BE49-F238E27FC236}">
                      <a16:creationId xmlns:a16="http://schemas.microsoft.com/office/drawing/2014/main" id="{94D806A7-18B1-9FEA-F38B-A707AFF2AEA7}"/>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2" descr="Sticker of Green Check Mark for Indicate Right Choice with Contour Stock  Vector - Illustration of checkmark, decorative: 103229668">
                  <a:extLst>
                    <a:ext uri="{FF2B5EF4-FFF2-40B4-BE49-F238E27FC236}">
                      <a16:creationId xmlns:a16="http://schemas.microsoft.com/office/drawing/2014/main" id="{7A0AC274-477B-28B0-1D59-61A1E2B6F739}"/>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18B9DB52-594B-D695-6F6D-FD9B54B2582B}"/>
                  </a:ext>
                </a:extLst>
              </p:cNvPr>
              <p:cNvGrpSpPr/>
              <p:nvPr/>
            </p:nvGrpSpPr>
            <p:grpSpPr>
              <a:xfrm>
                <a:off x="431200" y="3834023"/>
                <a:ext cx="1194847" cy="1194847"/>
                <a:chOff x="1145146" y="2405567"/>
                <a:chExt cx="1194847" cy="1194847"/>
              </a:xfrm>
            </p:grpSpPr>
            <p:sp>
              <p:nvSpPr>
                <p:cNvPr id="35" name="Rectangle: Rounded Corners 22">
                  <a:extLst>
                    <a:ext uri="{FF2B5EF4-FFF2-40B4-BE49-F238E27FC236}">
                      <a16:creationId xmlns:a16="http://schemas.microsoft.com/office/drawing/2014/main" id="{D9274720-A4D3-C0BD-6821-37B73363890E}"/>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6" name="Picture 2" descr="Sticker of Green Check Mark for Indicate Right Choice with Contour Stock  Vector - Illustration of checkmark, decorative: 103229668">
                  <a:extLst>
                    <a:ext uri="{FF2B5EF4-FFF2-40B4-BE49-F238E27FC236}">
                      <a16:creationId xmlns:a16="http://schemas.microsoft.com/office/drawing/2014/main" id="{2184BF04-DD3D-164D-D6E8-4E7642A7127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TextBox 33">
                <a:extLst>
                  <a:ext uri="{FF2B5EF4-FFF2-40B4-BE49-F238E27FC236}">
                    <a16:creationId xmlns:a16="http://schemas.microsoft.com/office/drawing/2014/main" id="{C64EAD11-3F10-7D55-9313-D939722F8F02}"/>
                  </a:ext>
                </a:extLst>
              </p:cNvPr>
              <p:cNvSpPr txBox="1"/>
              <p:nvPr/>
            </p:nvSpPr>
            <p:spPr>
              <a:xfrm>
                <a:off x="988251" y="2757516"/>
                <a:ext cx="6833620" cy="2086725"/>
              </a:xfrm>
              <a:prstGeom prst="rect">
                <a:avLst/>
              </a:prstGeom>
              <a:noFill/>
            </p:spPr>
            <p:txBody>
              <a:bodyPr wrap="square">
                <a:spAutoFit/>
              </a:bodyP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Phân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công</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theo</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đoạn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Tất</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cả</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thành</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viên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đều</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đọc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Giải</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nghĩa</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từ</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cùng</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nhau</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pSp>
      </p:grpSp>
      <p:grpSp>
        <p:nvGrpSpPr>
          <p:cNvPr id="43" name="Group 42">
            <a:extLst>
              <a:ext uri="{FF2B5EF4-FFF2-40B4-BE49-F238E27FC236}">
                <a16:creationId xmlns:a16="http://schemas.microsoft.com/office/drawing/2014/main" id="{3010AE8C-9A62-7597-D2F8-52A31F298A33}"/>
              </a:ext>
            </a:extLst>
          </p:cNvPr>
          <p:cNvGrpSpPr/>
          <p:nvPr/>
        </p:nvGrpSpPr>
        <p:grpSpPr>
          <a:xfrm>
            <a:off x="6249698" y="3266869"/>
            <a:ext cx="5779742" cy="3174571"/>
            <a:chOff x="6290338" y="3266869"/>
            <a:chExt cx="5779742" cy="3174571"/>
          </a:xfrm>
        </p:grpSpPr>
        <p:sp>
          <p:nvSpPr>
            <p:cNvPr id="44" name="Rectangle: Rounded Corners 27">
              <a:extLst>
                <a:ext uri="{FF2B5EF4-FFF2-40B4-BE49-F238E27FC236}">
                  <a16:creationId xmlns:a16="http://schemas.microsoft.com/office/drawing/2014/main" id="{BF36031F-6F3E-A347-FA90-87FAAFF63E76}"/>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45" name="Picture 44">
              <a:extLst>
                <a:ext uri="{FF2B5EF4-FFF2-40B4-BE49-F238E27FC236}">
                  <a16:creationId xmlns:a16="http://schemas.microsoft.com/office/drawing/2014/main" id="{1D0A4F01-6306-3E89-A0A6-EB8A33B2109F}"/>
                </a:ext>
              </a:extLst>
            </p:cNvPr>
            <p:cNvPicPr>
              <a:picLocks noChangeAspect="1"/>
            </p:cNvPicPr>
            <p:nvPr/>
          </p:nvPicPr>
          <p:blipFill rotWithShape="1">
            <a:blip r:embed="rId7"/>
            <a:srcRect t="19779"/>
            <a:stretch/>
          </p:blipFill>
          <p:spPr>
            <a:xfrm>
              <a:off x="6763133" y="4101083"/>
              <a:ext cx="5065398" cy="2044342"/>
            </a:xfrm>
            <a:prstGeom prst="rect">
              <a:avLst/>
            </a:prstGeom>
          </p:spPr>
        </p:pic>
        <p:grpSp>
          <p:nvGrpSpPr>
            <p:cNvPr id="46" name="Group 45">
              <a:extLst>
                <a:ext uri="{FF2B5EF4-FFF2-40B4-BE49-F238E27FC236}">
                  <a16:creationId xmlns:a16="http://schemas.microsoft.com/office/drawing/2014/main" id="{0DAA8D36-5A4E-803F-5E22-024A3D9708CA}"/>
                </a:ext>
              </a:extLst>
            </p:cNvPr>
            <p:cNvGrpSpPr/>
            <p:nvPr/>
          </p:nvGrpSpPr>
          <p:grpSpPr>
            <a:xfrm>
              <a:off x="6762202" y="3266869"/>
              <a:ext cx="5029522" cy="784830"/>
              <a:chOff x="963950" y="1519310"/>
              <a:chExt cx="5029522" cy="784830"/>
            </a:xfrm>
          </p:grpSpPr>
          <p:pic>
            <p:nvPicPr>
              <p:cNvPr id="47" name="Picture 46"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48" name="TextBox 47">
                <a:extLst>
                  <a:ext uri="{FF2B5EF4-FFF2-40B4-BE49-F238E27FC236}">
                    <a16:creationId xmlns:a16="http://schemas.microsoft.com/office/drawing/2014/main" id="{91C3542F-52E6-F115-8BA8-5501E7A23CF5}"/>
                  </a:ext>
                </a:extLst>
              </p:cNvPr>
              <p:cNvSpPr txBox="1"/>
              <p:nvPr/>
            </p:nvSpPr>
            <p:spPr>
              <a:xfrm>
                <a:off x="1698973" y="1568694"/>
                <a:ext cx="388788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Tiêu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chí</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đánh</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giá</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grpSp>
      <p:grpSp>
        <p:nvGrpSpPr>
          <p:cNvPr id="49" name="Group 48">
            <a:extLst>
              <a:ext uri="{FF2B5EF4-FFF2-40B4-BE49-F238E27FC236}">
                <a16:creationId xmlns:a16="http://schemas.microsoft.com/office/drawing/2014/main" id="{861391E4-E533-DCFA-6B39-478F1D270B5D}"/>
              </a:ext>
            </a:extLst>
          </p:cNvPr>
          <p:cNvGrpSpPr/>
          <p:nvPr/>
        </p:nvGrpSpPr>
        <p:grpSpPr>
          <a:xfrm>
            <a:off x="2299383" y="15900"/>
            <a:ext cx="7193902" cy="1815882"/>
            <a:chOff x="3324715" y="7922107"/>
            <a:chExt cx="7193902" cy="1815882"/>
          </a:xfrm>
        </p:grpSpPr>
        <p:sp>
          <p:nvSpPr>
            <p:cNvPr id="50" name="TextBox 49">
              <a:extLst>
                <a:ext uri="{FF2B5EF4-FFF2-40B4-BE49-F238E27FC236}">
                  <a16:creationId xmlns:a16="http://schemas.microsoft.com/office/drawing/2014/main" id="{D730F2F0-BE1E-6E08-7668-6750875572A3}"/>
                </a:ext>
              </a:extLst>
            </p:cNvPr>
            <p:cNvSpPr txBox="1"/>
            <p:nvPr/>
          </p:nvSpPr>
          <p:spPr>
            <a:xfrm>
              <a:off x="3324715" y="7922107"/>
              <a:ext cx="7193902" cy="1815882"/>
            </a:xfrm>
            <a:prstGeom prst="rect">
              <a:avLst/>
            </a:prstGeom>
            <a:noFill/>
          </p:spPr>
          <p:txBody>
            <a:bodyPr wrap="square" rtlCol="0">
              <a:prstTxWarp prst="textButton">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Luyện</a:t>
              </a:r>
              <a:r>
                <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rPr>
                <a:t> </a:t>
              </a: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đọc</a:t>
              </a:r>
              <a:r>
                <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rPr>
                <a:t> </a:t>
              </a: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trong</a:t>
              </a:r>
              <a:r>
                <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rPr>
                <a:t> </a:t>
              </a: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nhóm</a:t>
              </a:r>
              <a:endPar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endParaRPr>
            </a:p>
          </p:txBody>
        </p:sp>
        <p:sp>
          <p:nvSpPr>
            <p:cNvPr id="51" name="TextBox 50">
              <a:extLst>
                <a:ext uri="{FF2B5EF4-FFF2-40B4-BE49-F238E27FC236}">
                  <a16:creationId xmlns:a16="http://schemas.microsoft.com/office/drawing/2014/main" id="{D8B1C5AC-42CC-1F77-81F2-B3F5AEBEC61D}"/>
                </a:ext>
              </a:extLst>
            </p:cNvPr>
            <p:cNvSpPr txBox="1"/>
            <p:nvPr/>
          </p:nvSpPr>
          <p:spPr>
            <a:xfrm>
              <a:off x="3324715" y="7922107"/>
              <a:ext cx="7193902" cy="1815882"/>
            </a:xfrm>
            <a:prstGeom prst="rect">
              <a:avLst/>
            </a:prstGeom>
            <a:noFill/>
          </p:spPr>
          <p:txBody>
            <a:bodyPr wrap="square" rtlCol="0">
              <a:prstTxWarp prst="textButton">
                <a:avLst>
                  <a:gd name="adj" fmla="val 11166381"/>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1300" b="1" i="0" u="none" strike="noStrike" kern="1200" cap="none" spc="0" normalizeH="0" baseline="0" noProof="0" dirty="0" err="1">
                  <a:ln w="28575">
                    <a:solidFill>
                      <a:srgbClr val="002060"/>
                    </a:solidFill>
                    <a:prstDash val="solid"/>
                  </a:ln>
                  <a:solidFill>
                    <a:srgbClr val="FF6699"/>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Luyện</a:t>
              </a:r>
              <a:r>
                <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41300" b="1" i="0" u="none" strike="noStrike" kern="1200" cap="none" spc="0" normalizeH="0" baseline="0" noProof="0" dirty="0" err="1">
                  <a:ln w="28575">
                    <a:solidFill>
                      <a:srgbClr val="002060"/>
                    </a:solidFill>
                    <a:prstDash val="solid"/>
                  </a:ln>
                  <a:solidFill>
                    <a:srgbClr val="FFC000"/>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đọc</a:t>
              </a:r>
              <a:r>
                <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413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trong</a:t>
              </a:r>
              <a:r>
                <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41300" b="1" i="0" u="none" strike="noStrike" kern="1200" cap="none" spc="0" normalizeH="0" baseline="0" noProof="0" dirty="0" err="1">
                  <a:ln w="28575">
                    <a:solidFill>
                      <a:srgbClr val="002060"/>
                    </a:solidFill>
                    <a:prstDash val="solid"/>
                  </a:ln>
                  <a:solidFill>
                    <a:srgbClr val="33CC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nhóm</a:t>
              </a:r>
              <a:endParaRPr kumimoji="0" lang="en-US" sz="41300" b="1" i="0" u="none" strike="noStrike" kern="1200" cap="none" spc="0" normalizeH="0" baseline="0" noProof="0" dirty="0">
                <a:ln w="28575">
                  <a:solidFill>
                    <a:srgbClr val="002060"/>
                  </a:solidFill>
                  <a:prstDash val="solid"/>
                </a:ln>
                <a:solidFill>
                  <a:srgbClr val="33CC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endParaRPr>
            </a:p>
          </p:txBody>
        </p:sp>
      </p:grpSp>
    </p:spTree>
    <p:extLst>
      <p:ext uri="{BB962C8B-B14F-4D97-AF65-F5344CB8AC3E}">
        <p14:creationId xmlns:p14="http://schemas.microsoft.com/office/powerpoint/2010/main" val="265772679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8000">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14:bounceEnd="68000">
                                          <p:cBhvr additive="base">
                                            <p:cTn id="13" dur="1000" fill="hold"/>
                                            <p:tgtEl>
                                              <p:spTgt spid="27"/>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14:presetBounceEnd="68000">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14:bounceEnd="68000">
                                          <p:cBhvr additive="base">
                                            <p:cTn id="19" dur="1000" fill="hold"/>
                                            <p:tgtEl>
                                              <p:spTgt spid="43"/>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1000" fill="hold"/>
                                            <p:tgtEl>
                                              <p:spTgt spid="27"/>
                                            </p:tgtEl>
                                            <p:attrNameLst>
                                              <p:attrName>ppt_x</p:attrName>
                                            </p:attrNameLst>
                                          </p:cBhvr>
                                          <p:tavLst>
                                            <p:tav tm="0">
                                              <p:val>
                                                <p:strVal val="#ppt_x"/>
                                              </p:val>
                                            </p:tav>
                                            <p:tav tm="100000">
                                              <p:val>
                                                <p:strVal val="#ppt_x"/>
                                              </p:val>
                                            </p:tav>
                                          </p:tavLst>
                                        </p:anim>
                                        <p:anim calcmode="lin" valueType="num">
                                          <p:cBhvr additive="base">
                                            <p:cTn id="14" dur="10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1000" fill="hold"/>
                                            <p:tgtEl>
                                              <p:spTgt spid="43"/>
                                            </p:tgtEl>
                                            <p:attrNameLst>
                                              <p:attrName>ppt_x</p:attrName>
                                            </p:attrNameLst>
                                          </p:cBhvr>
                                          <p:tavLst>
                                            <p:tav tm="0">
                                              <p:val>
                                                <p:strVal val="#ppt_x"/>
                                              </p:val>
                                            </p:tav>
                                            <p:tav tm="100000">
                                              <p:val>
                                                <p:strVal val="#ppt_x"/>
                                              </p:val>
                                            </p:tav>
                                          </p:tavLst>
                                        </p:anim>
                                        <p:anim calcmode="lin" valueType="num">
                                          <p:cBhvr additive="base">
                                            <p:cTn id="20"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3010AE8C-9A62-7597-D2F8-52A31F298A33}"/>
              </a:ext>
            </a:extLst>
          </p:cNvPr>
          <p:cNvGrpSpPr/>
          <p:nvPr/>
        </p:nvGrpSpPr>
        <p:grpSpPr>
          <a:xfrm>
            <a:off x="591404" y="1897749"/>
            <a:ext cx="6692578" cy="3947808"/>
            <a:chOff x="6290338" y="3266869"/>
            <a:chExt cx="5779742" cy="3174571"/>
          </a:xfrm>
        </p:grpSpPr>
        <p:sp>
          <p:nvSpPr>
            <p:cNvPr id="53" name="Rectangle: Rounded Corners 27">
              <a:extLst>
                <a:ext uri="{FF2B5EF4-FFF2-40B4-BE49-F238E27FC236}">
                  <a16:creationId xmlns:a16="http://schemas.microsoft.com/office/drawing/2014/main" id="{BF36031F-6F3E-A347-FA90-87FAAFF63E76}"/>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4" name="Picture 53">
              <a:extLst>
                <a:ext uri="{FF2B5EF4-FFF2-40B4-BE49-F238E27FC236}">
                  <a16:creationId xmlns:a16="http://schemas.microsoft.com/office/drawing/2014/main" id="{1D0A4F01-6306-3E89-A0A6-EB8A33B2109F}"/>
                </a:ext>
              </a:extLst>
            </p:cNvPr>
            <p:cNvPicPr>
              <a:picLocks noChangeAspect="1"/>
            </p:cNvPicPr>
            <p:nvPr/>
          </p:nvPicPr>
          <p:blipFill rotWithShape="1">
            <a:blip r:embed="rId3"/>
            <a:srcRect t="19779"/>
            <a:stretch/>
          </p:blipFill>
          <p:spPr>
            <a:xfrm>
              <a:off x="6763133" y="4101083"/>
              <a:ext cx="5065398" cy="2044342"/>
            </a:xfrm>
            <a:prstGeom prst="rect">
              <a:avLst/>
            </a:prstGeom>
          </p:spPr>
        </p:pic>
        <p:grpSp>
          <p:nvGrpSpPr>
            <p:cNvPr id="55" name="Group 54">
              <a:extLst>
                <a:ext uri="{FF2B5EF4-FFF2-40B4-BE49-F238E27FC236}">
                  <a16:creationId xmlns:a16="http://schemas.microsoft.com/office/drawing/2014/main" id="{0DAA8D36-5A4E-803F-5E22-024A3D9708CA}"/>
                </a:ext>
              </a:extLst>
            </p:cNvPr>
            <p:cNvGrpSpPr/>
            <p:nvPr/>
          </p:nvGrpSpPr>
          <p:grpSpPr>
            <a:xfrm>
              <a:off x="6762202" y="3266869"/>
              <a:ext cx="5029522" cy="784830"/>
              <a:chOff x="963950" y="1519310"/>
              <a:chExt cx="5029522" cy="784830"/>
            </a:xfrm>
          </p:grpSpPr>
          <p:pic>
            <p:nvPicPr>
              <p:cNvPr id="56" name="Picture 55"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57" name="TextBox 56">
                <a:extLst>
                  <a:ext uri="{FF2B5EF4-FFF2-40B4-BE49-F238E27FC236}">
                    <a16:creationId xmlns:a16="http://schemas.microsoft.com/office/drawing/2014/main" id="{91C3542F-52E6-F115-8BA8-5501E7A23CF5}"/>
                  </a:ext>
                </a:extLst>
              </p:cNvPr>
              <p:cNvSpPr txBox="1"/>
              <p:nvPr/>
            </p:nvSpPr>
            <p:spPr>
              <a:xfrm>
                <a:off x="1698973" y="1568694"/>
                <a:ext cx="388788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Tiêu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chí</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đánh</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giá</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grpSp>
      <p:grpSp>
        <p:nvGrpSpPr>
          <p:cNvPr id="58" name="Group 57">
            <a:extLst>
              <a:ext uri="{FF2B5EF4-FFF2-40B4-BE49-F238E27FC236}">
                <a16:creationId xmlns:a16="http://schemas.microsoft.com/office/drawing/2014/main" id="{861391E4-E533-DCFA-6B39-478F1D270B5D}"/>
              </a:ext>
            </a:extLst>
          </p:cNvPr>
          <p:cNvGrpSpPr/>
          <p:nvPr/>
        </p:nvGrpSpPr>
        <p:grpSpPr>
          <a:xfrm>
            <a:off x="2446944" y="81867"/>
            <a:ext cx="7193902" cy="1832519"/>
            <a:chOff x="3324715" y="7922107"/>
            <a:chExt cx="7193902" cy="1832519"/>
          </a:xfrm>
        </p:grpSpPr>
        <p:sp>
          <p:nvSpPr>
            <p:cNvPr id="59" name="TextBox 58">
              <a:extLst>
                <a:ext uri="{FF2B5EF4-FFF2-40B4-BE49-F238E27FC236}">
                  <a16:creationId xmlns:a16="http://schemas.microsoft.com/office/drawing/2014/main" id="{D730F2F0-BE1E-6E08-7668-6750875572A3}"/>
                </a:ext>
              </a:extLst>
            </p:cNvPr>
            <p:cNvSpPr txBox="1"/>
            <p:nvPr/>
          </p:nvSpPr>
          <p:spPr>
            <a:xfrm>
              <a:off x="3324715" y="7922107"/>
              <a:ext cx="7193902" cy="1815882"/>
            </a:xfrm>
            <a:prstGeom prst="rect">
              <a:avLst/>
            </a:prstGeom>
            <a:noFill/>
          </p:spPr>
          <p:txBody>
            <a:bodyPr wrap="square" rtlCol="0">
              <a:prstTxWarp prst="textButton">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Luyện</a:t>
              </a:r>
              <a:r>
                <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rPr>
                <a:t> </a:t>
              </a: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đọc</a:t>
              </a:r>
              <a:r>
                <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rPr>
                <a:t> </a:t>
              </a: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trước</a:t>
              </a:r>
              <a:r>
                <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rPr>
                <a:t> </a:t>
              </a:r>
              <a:r>
                <a:rPr kumimoji="0" lang="en-US" sz="213200" b="0" i="0" u="none" strike="noStrike" kern="1200" cap="none" spc="0" normalizeH="0" baseline="0" noProof="0" dirty="0" err="1">
                  <a:ln w="295275">
                    <a:solidFill>
                      <a:prstClr val="white"/>
                    </a:solidFill>
                  </a:ln>
                  <a:solidFill>
                    <a:prstClr val="black"/>
                  </a:solidFill>
                  <a:effectLst/>
                  <a:uLnTx/>
                  <a:uFillTx/>
                  <a:latin typeface="SVN-Poky's" panose="020B0606040200020203" pitchFamily="34" charset="0"/>
                  <a:ea typeface="+mn-ea"/>
                  <a:cs typeface="+mn-cs"/>
                </a:rPr>
                <a:t>lớp</a:t>
              </a:r>
              <a:endParaRPr kumimoji="0" lang="en-US" sz="213200" b="0" i="0" u="none" strike="noStrike" kern="1200" cap="none" spc="0" normalizeH="0" baseline="0" noProof="0" dirty="0">
                <a:ln w="295275">
                  <a:solidFill>
                    <a:prstClr val="white"/>
                  </a:solidFill>
                </a:ln>
                <a:solidFill>
                  <a:prstClr val="black"/>
                </a:solidFill>
                <a:effectLst/>
                <a:uLnTx/>
                <a:uFillTx/>
                <a:latin typeface="SVN-Poky's" panose="020B0606040200020203" pitchFamily="34" charset="0"/>
                <a:ea typeface="+mn-ea"/>
                <a:cs typeface="+mn-cs"/>
              </a:endParaRPr>
            </a:p>
          </p:txBody>
        </p:sp>
        <p:sp>
          <p:nvSpPr>
            <p:cNvPr id="60" name="TextBox 59">
              <a:extLst>
                <a:ext uri="{FF2B5EF4-FFF2-40B4-BE49-F238E27FC236}">
                  <a16:creationId xmlns:a16="http://schemas.microsoft.com/office/drawing/2014/main" id="{D8B1C5AC-42CC-1F77-81F2-B3F5AEBEC61D}"/>
                </a:ext>
              </a:extLst>
            </p:cNvPr>
            <p:cNvSpPr txBox="1"/>
            <p:nvPr/>
          </p:nvSpPr>
          <p:spPr>
            <a:xfrm>
              <a:off x="3324715" y="7938744"/>
              <a:ext cx="7193902" cy="1815882"/>
            </a:xfrm>
            <a:prstGeom prst="rect">
              <a:avLst/>
            </a:prstGeom>
            <a:noFill/>
          </p:spPr>
          <p:txBody>
            <a:bodyPr wrap="square" rtlCol="0">
              <a:prstTxWarp prst="textButton">
                <a:avLst>
                  <a:gd name="adj" fmla="val 11166381"/>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41300" b="1" i="0" u="none" strike="noStrike" kern="1200" cap="none" spc="0" normalizeH="0" baseline="0" noProof="0" dirty="0" err="1">
                  <a:ln w="28575">
                    <a:solidFill>
                      <a:srgbClr val="002060"/>
                    </a:solidFill>
                    <a:prstDash val="solid"/>
                  </a:ln>
                  <a:solidFill>
                    <a:srgbClr val="FF6699"/>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Luyện</a:t>
              </a:r>
              <a:r>
                <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41300" b="1" i="0" u="none" strike="noStrike" kern="1200" cap="none" spc="0" normalizeH="0" baseline="0" noProof="0" dirty="0" err="1">
                  <a:ln w="28575">
                    <a:solidFill>
                      <a:srgbClr val="002060"/>
                    </a:solidFill>
                    <a:prstDash val="solid"/>
                  </a:ln>
                  <a:solidFill>
                    <a:srgbClr val="FFC000"/>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đọc</a:t>
              </a:r>
              <a:r>
                <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413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trước</a:t>
              </a:r>
              <a:r>
                <a:rPr kumimoji="0" lang="en-US" sz="41300" b="1" i="0" u="none" strike="noStrike" kern="1200" cap="none" spc="0" normalizeH="0" baseline="0" noProof="0" dirty="0">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 </a:t>
              </a:r>
              <a:r>
                <a:rPr kumimoji="0" lang="en-US" sz="41300" b="1" i="0" u="none" strike="noStrike" kern="1200" cap="none" spc="0" normalizeH="0" baseline="0" noProof="0" dirty="0" err="1">
                  <a:ln w="28575">
                    <a:solidFill>
                      <a:srgbClr val="002060"/>
                    </a:solidFill>
                    <a:prstDash val="solid"/>
                  </a:ln>
                  <a:solidFill>
                    <a:srgbClr val="00FF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rPr>
                <a:t>lớp</a:t>
              </a:r>
              <a:endParaRPr kumimoji="0" lang="en-US" sz="41300" b="1" i="0" u="none" strike="noStrike" kern="1200" cap="none" spc="0" normalizeH="0" baseline="0" noProof="0" dirty="0">
                <a:ln w="28575">
                  <a:solidFill>
                    <a:srgbClr val="002060"/>
                  </a:solidFill>
                  <a:prstDash val="solid"/>
                </a:ln>
                <a:solidFill>
                  <a:srgbClr val="00FFFF"/>
                </a:solidFill>
                <a:effectLst>
                  <a:outerShdw blurRad="12700" dist="38100" dir="2700000" algn="tl" rotWithShape="0">
                    <a:srgbClr val="5B9BD5">
                      <a:lumMod val="60000"/>
                      <a:lumOff val="40000"/>
                    </a:srgbClr>
                  </a:outerShdw>
                </a:effectLst>
                <a:uLnTx/>
                <a:uFillTx/>
                <a:latin typeface="SVN-Poky's" panose="020B0606040200020203" pitchFamily="34" charset="0"/>
                <a:ea typeface="+mn-ea"/>
                <a:cs typeface="+mn-cs"/>
              </a:endParaRPr>
            </a:p>
          </p:txBody>
        </p:sp>
      </p:grpSp>
      <p:pic>
        <p:nvPicPr>
          <p:cNvPr id="11" name="图片 2">
            <a:extLst>
              <a:ext uri="{FF2B5EF4-FFF2-40B4-BE49-F238E27FC236}">
                <a16:creationId xmlns:a16="http://schemas.microsoft.com/office/drawing/2014/main" id="{4B863E70-0F66-47BF-822E-004215EA0BBB}"/>
              </a:ext>
            </a:extLst>
          </p:cNvPr>
          <p:cNvPicPr>
            <a:picLocks noChangeAspect="1"/>
          </p:cNvPicPr>
          <p:nvPr/>
        </p:nvPicPr>
        <p:blipFill>
          <a:blip r:embed="rId5" cstate="print">
            <a:extLst>
              <a:ext uri="{28A0092B-C50C-407E-A947-70E740481C1C}">
                <a14:useLocalDpi xmlns:a14="http://schemas.microsoft.com/office/drawing/2010/main" val="0"/>
              </a:ext>
            </a:extLst>
          </a:blip>
          <a:srcRect l="22688" r="22688"/>
          <a:stretch/>
        </p:blipFill>
        <p:spPr>
          <a:xfrm>
            <a:off x="7855394" y="914666"/>
            <a:ext cx="3138388" cy="5745474"/>
          </a:xfrm>
          <a:prstGeom prst="rect">
            <a:avLst/>
          </a:prstGeom>
        </p:spPr>
      </p:pic>
    </p:spTree>
    <p:extLst>
      <p:ext uri="{BB962C8B-B14F-4D97-AF65-F5344CB8AC3E}">
        <p14:creationId xmlns:p14="http://schemas.microsoft.com/office/powerpoint/2010/main" val="3355024928"/>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14:bounceEnd="68000">
                                          <p:cBhvr additive="base">
                                            <p:cTn id="7" dur="1000" fill="hold"/>
                                            <p:tgtEl>
                                              <p:spTgt spid="5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52"/>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par>
                                    <p:cTn id="12" presetID="17" presetClass="entr" presetSubtype="10" fill="hold" nodeType="withEffect">
                                      <p:stCondLst>
                                        <p:cond delay="0"/>
                                      </p:stCondLst>
                                      <p:childTnLst>
                                        <p:set>
                                          <p:cBhvr>
                                            <p:cTn id="13" dur="1" fill="hold">
                                              <p:stCondLst>
                                                <p:cond delay="0"/>
                                              </p:stCondLst>
                                            </p:cTn>
                                            <p:tgtEl>
                                              <p:spTgt spid="58"/>
                                            </p:tgtEl>
                                            <p:attrNameLst>
                                              <p:attrName>style.visibility</p:attrName>
                                            </p:attrNameLst>
                                          </p:cBhvr>
                                          <p:to>
                                            <p:strVal val="visible"/>
                                          </p:to>
                                        </p:set>
                                        <p:anim calcmode="lin" valueType="num">
                                          <p:cBhvr>
                                            <p:cTn id="14" dur="500" fill="hold"/>
                                            <p:tgtEl>
                                              <p:spTgt spid="58"/>
                                            </p:tgtEl>
                                            <p:attrNameLst>
                                              <p:attrName>ppt_w</p:attrName>
                                            </p:attrNameLst>
                                          </p:cBhvr>
                                          <p:tavLst>
                                            <p:tav tm="0">
                                              <p:val>
                                                <p:fltVal val="0"/>
                                              </p:val>
                                            </p:tav>
                                            <p:tav tm="100000">
                                              <p:val>
                                                <p:strVal val="#ppt_w"/>
                                              </p:val>
                                            </p:tav>
                                          </p:tavLst>
                                        </p:anim>
                                        <p:anim calcmode="lin" valueType="num">
                                          <p:cBhvr>
                                            <p:cTn id="15" dur="500" fill="hold"/>
                                            <p:tgtEl>
                                              <p:spTgt spid="5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1000" fill="hold"/>
                                            <p:tgtEl>
                                              <p:spTgt spid="52"/>
                                            </p:tgtEl>
                                            <p:attrNameLst>
                                              <p:attrName>ppt_x</p:attrName>
                                            </p:attrNameLst>
                                          </p:cBhvr>
                                          <p:tavLst>
                                            <p:tav tm="0">
                                              <p:val>
                                                <p:strVal val="#ppt_x"/>
                                              </p:val>
                                            </p:tav>
                                            <p:tav tm="100000">
                                              <p:val>
                                                <p:strVal val="#ppt_x"/>
                                              </p:val>
                                            </p:tav>
                                          </p:tavLst>
                                        </p:anim>
                                        <p:anim calcmode="lin" valueType="num">
                                          <p:cBhvr additive="base">
                                            <p:cTn id="8" dur="1000" fill="hold"/>
                                            <p:tgtEl>
                                              <p:spTgt spid="52"/>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par>
                                    <p:cTn id="12" presetID="17" presetClass="entr" presetSubtype="10" fill="hold" nodeType="withEffect">
                                      <p:stCondLst>
                                        <p:cond delay="0"/>
                                      </p:stCondLst>
                                      <p:childTnLst>
                                        <p:set>
                                          <p:cBhvr>
                                            <p:cTn id="13" dur="1" fill="hold">
                                              <p:stCondLst>
                                                <p:cond delay="0"/>
                                              </p:stCondLst>
                                            </p:cTn>
                                            <p:tgtEl>
                                              <p:spTgt spid="58"/>
                                            </p:tgtEl>
                                            <p:attrNameLst>
                                              <p:attrName>style.visibility</p:attrName>
                                            </p:attrNameLst>
                                          </p:cBhvr>
                                          <p:to>
                                            <p:strVal val="visible"/>
                                          </p:to>
                                        </p:set>
                                        <p:anim calcmode="lin" valueType="num">
                                          <p:cBhvr>
                                            <p:cTn id="14" dur="500" fill="hold"/>
                                            <p:tgtEl>
                                              <p:spTgt spid="58"/>
                                            </p:tgtEl>
                                            <p:attrNameLst>
                                              <p:attrName>ppt_w</p:attrName>
                                            </p:attrNameLst>
                                          </p:cBhvr>
                                          <p:tavLst>
                                            <p:tav tm="0">
                                              <p:val>
                                                <p:fltVal val="0"/>
                                              </p:val>
                                            </p:tav>
                                            <p:tav tm="100000">
                                              <p:val>
                                                <p:strVal val="#ppt_w"/>
                                              </p:val>
                                            </p:tav>
                                          </p:tavLst>
                                        </p:anim>
                                        <p:anim calcmode="lin" valueType="num">
                                          <p:cBhvr>
                                            <p:cTn id="15" dur="500" fill="hold"/>
                                            <p:tgtEl>
                                              <p:spTgt spid="5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0"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11" name="图片 7">
            <a:extLst>
              <a:ext uri="{FF2B5EF4-FFF2-40B4-BE49-F238E27FC236}">
                <a16:creationId xmlns:a16="http://schemas.microsoft.com/office/drawing/2014/main" id="{D8AA7EA5-AB0A-4F95-8020-1BAB37813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56" t="25792" r="7243" b="16962"/>
          <a:stretch/>
        </p:blipFill>
        <p:spPr>
          <a:xfrm>
            <a:off x="1638637" y="0"/>
            <a:ext cx="8724225" cy="5848107"/>
          </a:xfrm>
          <a:prstGeom prst="rect">
            <a:avLst/>
          </a:prstGeom>
          <a:ln>
            <a:noFill/>
          </a:ln>
        </p:spPr>
      </p:pic>
      <p:pic>
        <p:nvPicPr>
          <p:cNvPr id="14" name="Picture 13">
            <a:extLst>
              <a:ext uri="{FF2B5EF4-FFF2-40B4-BE49-F238E27FC236}">
                <a16:creationId xmlns:a16="http://schemas.microsoft.com/office/drawing/2014/main" id="{4BF97804-7806-4D8A-A2BB-30C6504D1C76}"/>
              </a:ext>
            </a:extLst>
          </p:cNvPr>
          <p:cNvPicPr>
            <a:picLocks noChangeAspect="1"/>
          </p:cNvPicPr>
          <p:nvPr/>
        </p:nvPicPr>
        <p:blipFill>
          <a:blip r:embed="rId5"/>
          <a:stretch>
            <a:fillRect/>
          </a:stretch>
        </p:blipFill>
        <p:spPr>
          <a:xfrm>
            <a:off x="8776226" y="3772241"/>
            <a:ext cx="2234055" cy="2921023"/>
          </a:xfrm>
          <a:prstGeom prst="rect">
            <a:avLst/>
          </a:prstGeom>
        </p:spPr>
      </p:pic>
      <p:pic>
        <p:nvPicPr>
          <p:cNvPr id="15" name="Picture 14">
            <a:extLst>
              <a:ext uri="{FF2B5EF4-FFF2-40B4-BE49-F238E27FC236}">
                <a16:creationId xmlns:a16="http://schemas.microsoft.com/office/drawing/2014/main" id="{DE9E9D6F-E11C-4B10-1377-F0D1089E23F7}"/>
              </a:ext>
            </a:extLst>
          </p:cNvPr>
          <p:cNvPicPr>
            <a:picLocks noChangeAspect="1"/>
          </p:cNvPicPr>
          <p:nvPr/>
        </p:nvPicPr>
        <p:blipFill>
          <a:blip r:embed="rId6"/>
          <a:stretch>
            <a:fillRect/>
          </a:stretch>
        </p:blipFill>
        <p:spPr>
          <a:xfrm>
            <a:off x="486801" y="3772241"/>
            <a:ext cx="1975893" cy="2921023"/>
          </a:xfrm>
          <a:prstGeom prst="rect">
            <a:avLst/>
          </a:prstGeom>
        </p:spPr>
      </p:pic>
      <p:pic>
        <p:nvPicPr>
          <p:cNvPr id="2" name="Picture 1">
            <a:extLst>
              <a:ext uri="{FF2B5EF4-FFF2-40B4-BE49-F238E27FC236}">
                <a16:creationId xmlns:a16="http://schemas.microsoft.com/office/drawing/2014/main" id="{04ABCE2C-E115-EC12-8523-146526317313}"/>
              </a:ext>
            </a:extLst>
          </p:cNvPr>
          <p:cNvPicPr>
            <a:picLocks noChangeAspect="1"/>
          </p:cNvPicPr>
          <p:nvPr/>
        </p:nvPicPr>
        <p:blipFill>
          <a:blip r:embed="rId7"/>
          <a:stretch>
            <a:fillRect/>
          </a:stretch>
        </p:blipFill>
        <p:spPr>
          <a:xfrm>
            <a:off x="2093641" y="1786748"/>
            <a:ext cx="7730398" cy="3261643"/>
          </a:xfrm>
          <a:prstGeom prst="rect">
            <a:avLst/>
          </a:prstGeom>
        </p:spPr>
      </p:pic>
    </p:spTree>
    <p:extLst>
      <p:ext uri="{BB962C8B-B14F-4D97-AF65-F5344CB8AC3E}">
        <p14:creationId xmlns:p14="http://schemas.microsoft.com/office/powerpoint/2010/main" val="8298744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2DD8A48-308B-4A72-AE8E-2F3B5BC9D307}"/>
              </a:ext>
            </a:extLst>
          </p:cNvPr>
          <p:cNvSpPr/>
          <p:nvPr/>
        </p:nvSpPr>
        <p:spPr>
          <a:xfrm>
            <a:off x="463617" y="225893"/>
            <a:ext cx="11476234" cy="6198653"/>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20" name="图片 13">
            <a:extLst>
              <a:ext uri="{FF2B5EF4-FFF2-40B4-BE49-F238E27FC236}">
                <a16:creationId xmlns:a16="http://schemas.microsoft.com/office/drawing/2014/main" id="{ABAF607C-4203-6BCB-EBB9-9B861C09C7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928" r="12966"/>
          <a:stretch/>
        </p:blipFill>
        <p:spPr>
          <a:xfrm flipH="1">
            <a:off x="-275413" y="2522086"/>
            <a:ext cx="4191419" cy="4482217"/>
          </a:xfrm>
          <a:prstGeom prst="rect">
            <a:avLst/>
          </a:prstGeom>
        </p:spPr>
      </p:pic>
      <p:grpSp>
        <p:nvGrpSpPr>
          <p:cNvPr id="4" name="Group 3">
            <a:extLst>
              <a:ext uri="{FF2B5EF4-FFF2-40B4-BE49-F238E27FC236}">
                <a16:creationId xmlns:a16="http://schemas.microsoft.com/office/drawing/2014/main" id="{7072C6DF-4FAE-4357-B877-FD2111961EE4}"/>
              </a:ext>
            </a:extLst>
          </p:cNvPr>
          <p:cNvGrpSpPr/>
          <p:nvPr/>
        </p:nvGrpSpPr>
        <p:grpSpPr>
          <a:xfrm>
            <a:off x="3374776" y="1927649"/>
            <a:ext cx="7609454" cy="3238425"/>
            <a:chOff x="1664414" y="1627805"/>
            <a:chExt cx="5270642" cy="3238425"/>
          </a:xfrm>
        </p:grpSpPr>
        <p:sp>
          <p:nvSpPr>
            <p:cNvPr id="2" name="Rectangle: Rounded Corners 1">
              <a:extLst>
                <a:ext uri="{FF2B5EF4-FFF2-40B4-BE49-F238E27FC236}">
                  <a16:creationId xmlns:a16="http://schemas.microsoft.com/office/drawing/2014/main" id="{71E89B7A-FF78-45F0-B985-99059F6DEA1A}"/>
                </a:ext>
              </a:extLst>
            </p:cNvPr>
            <p:cNvSpPr/>
            <p:nvPr/>
          </p:nvSpPr>
          <p:spPr>
            <a:xfrm>
              <a:off x="1664414" y="1627805"/>
              <a:ext cx="5270642" cy="3238425"/>
            </a:xfrm>
            <a:prstGeom prst="roundRect">
              <a:avLst/>
            </a:prstGeom>
            <a:solidFill>
              <a:schemeClr val="bg2"/>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2AE08F0-63E9-4939-BD58-6E3965057679}"/>
                </a:ext>
              </a:extLst>
            </p:cNvPr>
            <p:cNvSpPr txBox="1"/>
            <p:nvPr/>
          </p:nvSpPr>
          <p:spPr>
            <a:xfrm>
              <a:off x="1741470" y="2520872"/>
              <a:ext cx="511653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Arial-ItalicMT"/>
                  <a:ea typeface="+mn-ea"/>
                  <a:cs typeface="+mn-cs"/>
                </a:rPr>
                <a:t>Lưu luyến, không muôn rời xa.</a:t>
              </a:r>
              <a:endPar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D74F393-BE01-44D2-B251-C34A8DAADB77}"/>
                </a:ext>
              </a:extLst>
            </p:cNvPr>
            <p:cNvSpPr txBox="1"/>
            <p:nvPr/>
          </p:nvSpPr>
          <p:spPr>
            <a:xfrm>
              <a:off x="3594989" y="1652254"/>
              <a:ext cx="3089200"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70C0"/>
                  </a:solidFill>
                  <a:effectLst/>
                  <a:uLnTx/>
                  <a:uFillTx/>
                  <a:latin typeface="Arial-ItalicMT"/>
                  <a:ea typeface="+mn-ea"/>
                  <a:cs typeface="+mn-cs"/>
                </a:rPr>
                <a:t>Bịn</a:t>
              </a:r>
              <a:r>
                <a:rPr kumimoji="0" lang="en-US" sz="5400" b="1" i="0" u="none" strike="noStrike" kern="1200" cap="none" spc="0" normalizeH="0" baseline="0" noProof="0" dirty="0">
                  <a:ln>
                    <a:noFill/>
                  </a:ln>
                  <a:solidFill>
                    <a:srgbClr val="0070C0"/>
                  </a:solidFill>
                  <a:effectLst/>
                  <a:uLnTx/>
                  <a:uFillTx/>
                  <a:latin typeface="Arial-ItalicMT"/>
                  <a:ea typeface="+mn-ea"/>
                  <a:cs typeface="+mn-cs"/>
                </a:rPr>
                <a:t> </a:t>
              </a:r>
              <a:r>
                <a:rPr kumimoji="0" lang="en-US" sz="5400" b="1" i="0" u="none" strike="noStrike" kern="1200" cap="none" spc="0" normalizeH="0" baseline="0" noProof="0" dirty="0" err="1">
                  <a:ln>
                    <a:noFill/>
                  </a:ln>
                  <a:solidFill>
                    <a:srgbClr val="0070C0"/>
                  </a:solidFill>
                  <a:effectLst/>
                  <a:uLnTx/>
                  <a:uFillTx/>
                  <a:latin typeface="Arial-ItalicMT"/>
                  <a:ea typeface="+mn-ea"/>
                  <a:cs typeface="+mn-cs"/>
                </a:rPr>
                <a:t>rịn</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AF98862B-7128-3CE4-2326-215432BD6627}"/>
              </a:ext>
            </a:extLst>
          </p:cNvPr>
          <p:cNvPicPr>
            <a:picLocks noChangeAspect="1"/>
          </p:cNvPicPr>
          <p:nvPr/>
        </p:nvPicPr>
        <p:blipFill>
          <a:blip r:embed="rId5"/>
          <a:stretch>
            <a:fillRect/>
          </a:stretch>
        </p:blipFill>
        <p:spPr>
          <a:xfrm>
            <a:off x="907850" y="230055"/>
            <a:ext cx="10467739" cy="1597290"/>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B2EECD6F-BCE7-65CF-7394-9791220928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7887" y="0"/>
            <a:ext cx="1688526" cy="1688526"/>
          </a:xfrm>
          <a:prstGeom prst="rect">
            <a:avLst/>
          </a:prstGeom>
        </p:spPr>
      </p:pic>
    </p:spTree>
    <p:extLst>
      <p:ext uri="{BB962C8B-B14F-4D97-AF65-F5344CB8AC3E}">
        <p14:creationId xmlns:p14="http://schemas.microsoft.com/office/powerpoint/2010/main" val="403213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2DD8A48-308B-4A72-AE8E-2F3B5BC9D307}"/>
              </a:ext>
            </a:extLst>
          </p:cNvPr>
          <p:cNvSpPr/>
          <p:nvPr/>
        </p:nvSpPr>
        <p:spPr>
          <a:xfrm>
            <a:off x="463617" y="225893"/>
            <a:ext cx="11476234" cy="6198653"/>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20" name="图片 13">
            <a:extLst>
              <a:ext uri="{FF2B5EF4-FFF2-40B4-BE49-F238E27FC236}">
                <a16:creationId xmlns:a16="http://schemas.microsoft.com/office/drawing/2014/main" id="{ABAF607C-4203-6BCB-EBB9-9B861C09C7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928" r="12966"/>
          <a:stretch/>
        </p:blipFill>
        <p:spPr>
          <a:xfrm flipH="1">
            <a:off x="-275413" y="2522086"/>
            <a:ext cx="4191419" cy="4482217"/>
          </a:xfrm>
          <a:prstGeom prst="rect">
            <a:avLst/>
          </a:prstGeom>
        </p:spPr>
      </p:pic>
      <p:grpSp>
        <p:nvGrpSpPr>
          <p:cNvPr id="4" name="Group 3">
            <a:extLst>
              <a:ext uri="{FF2B5EF4-FFF2-40B4-BE49-F238E27FC236}">
                <a16:creationId xmlns:a16="http://schemas.microsoft.com/office/drawing/2014/main" id="{7072C6DF-4FAE-4357-B877-FD2111961EE4}"/>
              </a:ext>
            </a:extLst>
          </p:cNvPr>
          <p:cNvGrpSpPr/>
          <p:nvPr/>
        </p:nvGrpSpPr>
        <p:grpSpPr>
          <a:xfrm>
            <a:off x="3374776" y="1927649"/>
            <a:ext cx="7609454" cy="3238425"/>
            <a:chOff x="1664414" y="1627805"/>
            <a:chExt cx="5270642" cy="3238425"/>
          </a:xfrm>
        </p:grpSpPr>
        <p:sp>
          <p:nvSpPr>
            <p:cNvPr id="2" name="Rectangle: Rounded Corners 1">
              <a:extLst>
                <a:ext uri="{FF2B5EF4-FFF2-40B4-BE49-F238E27FC236}">
                  <a16:creationId xmlns:a16="http://schemas.microsoft.com/office/drawing/2014/main" id="{71E89B7A-FF78-45F0-B985-99059F6DEA1A}"/>
                </a:ext>
              </a:extLst>
            </p:cNvPr>
            <p:cNvSpPr/>
            <p:nvPr/>
          </p:nvSpPr>
          <p:spPr>
            <a:xfrm>
              <a:off x="1664414" y="1627805"/>
              <a:ext cx="5270642" cy="3238425"/>
            </a:xfrm>
            <a:prstGeom prst="roundRect">
              <a:avLst/>
            </a:prstGeom>
            <a:solidFill>
              <a:schemeClr val="bg2"/>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2AE08F0-63E9-4939-BD58-6E3965057679}"/>
                </a:ext>
              </a:extLst>
            </p:cNvPr>
            <p:cNvSpPr txBox="1"/>
            <p:nvPr/>
          </p:nvSpPr>
          <p:spPr>
            <a:xfrm>
              <a:off x="1796888" y="2783762"/>
              <a:ext cx="511653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Arial-ItalicMT"/>
                  <a:ea typeface="+mn-ea"/>
                  <a:cs typeface="+mn-cs"/>
                </a:rPr>
                <a:t>Đơn giản và sơ sài</a:t>
              </a:r>
              <a:endPar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D74F393-BE01-44D2-B251-C34A8DAADB77}"/>
                </a:ext>
              </a:extLst>
            </p:cNvPr>
            <p:cNvSpPr txBox="1"/>
            <p:nvPr/>
          </p:nvSpPr>
          <p:spPr>
            <a:xfrm>
              <a:off x="3499986" y="1800844"/>
              <a:ext cx="3089200"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5400" b="1" dirty="0" err="1">
                  <a:solidFill>
                    <a:srgbClr val="0070C0"/>
                  </a:solidFill>
                  <a:latin typeface="Arial-ItalicMT"/>
                </a:rPr>
                <a:t>Đơn</a:t>
              </a:r>
              <a:r>
                <a:rPr lang="en-US" sz="5400" b="1" dirty="0">
                  <a:solidFill>
                    <a:srgbClr val="0070C0"/>
                  </a:solidFill>
                  <a:latin typeface="Arial-ItalicMT"/>
                </a:rPr>
                <a:t> </a:t>
              </a:r>
              <a:r>
                <a:rPr lang="en-US" sz="5400" b="1" dirty="0" err="1">
                  <a:solidFill>
                    <a:srgbClr val="0070C0"/>
                  </a:solidFill>
                  <a:latin typeface="Arial-ItalicMT"/>
                </a:rPr>
                <a:t>sơ</a:t>
              </a:r>
              <a:endParaRPr kumimoji="0" lang="en-US" sz="5400" b="1" i="0" u="none" strike="noStrike" kern="1200" cap="none" spc="0" normalizeH="0" baseline="0" noProof="0" dirty="0">
                <a:ln>
                  <a:noFill/>
                </a:ln>
                <a:solidFill>
                  <a:srgbClr val="0070C0"/>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AF98862B-7128-3CE4-2326-215432BD6627}"/>
              </a:ext>
            </a:extLst>
          </p:cNvPr>
          <p:cNvPicPr>
            <a:picLocks noChangeAspect="1"/>
          </p:cNvPicPr>
          <p:nvPr/>
        </p:nvPicPr>
        <p:blipFill>
          <a:blip r:embed="rId5"/>
          <a:stretch>
            <a:fillRect/>
          </a:stretch>
        </p:blipFill>
        <p:spPr>
          <a:xfrm>
            <a:off x="907850" y="230055"/>
            <a:ext cx="10467739" cy="1597290"/>
          </a:xfrm>
          <a:prstGeom prst="rect">
            <a:avLst/>
          </a:prstGeom>
        </p:spPr>
      </p:pic>
    </p:spTree>
    <p:extLst>
      <p:ext uri="{BB962C8B-B14F-4D97-AF65-F5344CB8AC3E}">
        <p14:creationId xmlns:p14="http://schemas.microsoft.com/office/powerpoint/2010/main" val="27541561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5">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22" name="Picture 21"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966" y="3679508"/>
            <a:ext cx="4407419" cy="2773562"/>
          </a:xfrm>
          <a:prstGeom prst="rect">
            <a:avLst/>
          </a:prstGeom>
        </p:spPr>
      </p:pic>
      <p:sp>
        <p:nvSpPr>
          <p:cNvPr id="11" name="Rectangle: Rounded Corners 8">
            <a:extLst>
              <a:ext uri="{FF2B5EF4-FFF2-40B4-BE49-F238E27FC236}">
                <a16:creationId xmlns:a16="http://schemas.microsoft.com/office/drawing/2014/main" id="{DCE0D35D-9D67-F501-6E29-A4F0EED92121}"/>
              </a:ext>
            </a:extLst>
          </p:cNvPr>
          <p:cNvSpPr/>
          <p:nvPr/>
        </p:nvSpPr>
        <p:spPr>
          <a:xfrm>
            <a:off x="772763" y="1095386"/>
            <a:ext cx="10497987" cy="1362064"/>
          </a:xfrm>
          <a:prstGeom prst="roundRect">
            <a:avLst>
              <a:gd name="adj" fmla="val 24421"/>
            </a:avLst>
          </a:pr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8704256"/>
                      <a:gd name="connsiteY0" fmla="*/ 198992 h 814839"/>
                      <a:gd name="connsiteX1" fmla="*/ 198992 w 8704256"/>
                      <a:gd name="connsiteY1" fmla="*/ 0 h 814839"/>
                      <a:gd name="connsiteX2" fmla="*/ 8505264 w 8704256"/>
                      <a:gd name="connsiteY2" fmla="*/ 0 h 814839"/>
                      <a:gd name="connsiteX3" fmla="*/ 8704256 w 8704256"/>
                      <a:gd name="connsiteY3" fmla="*/ 198992 h 814839"/>
                      <a:gd name="connsiteX4" fmla="*/ 8704256 w 8704256"/>
                      <a:gd name="connsiteY4" fmla="*/ 615847 h 814839"/>
                      <a:gd name="connsiteX5" fmla="*/ 8505264 w 8704256"/>
                      <a:gd name="connsiteY5" fmla="*/ 814839 h 814839"/>
                      <a:gd name="connsiteX6" fmla="*/ 198992 w 8704256"/>
                      <a:gd name="connsiteY6" fmla="*/ 814839 h 814839"/>
                      <a:gd name="connsiteX7" fmla="*/ 0 w 8704256"/>
                      <a:gd name="connsiteY7" fmla="*/ 615847 h 814839"/>
                      <a:gd name="connsiteX8" fmla="*/ 0 w 870425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4256" h="814839" fill="none" extrusionOk="0">
                        <a:moveTo>
                          <a:pt x="0" y="198992"/>
                        </a:moveTo>
                        <a:cubicBezTo>
                          <a:pt x="-5419" y="108080"/>
                          <a:pt x="82170" y="-4651"/>
                          <a:pt x="198992" y="0"/>
                        </a:cubicBezTo>
                        <a:cubicBezTo>
                          <a:pt x="2481551" y="-35273"/>
                          <a:pt x="5438239" y="-144294"/>
                          <a:pt x="8505264" y="0"/>
                        </a:cubicBezTo>
                        <a:cubicBezTo>
                          <a:pt x="8635684" y="6246"/>
                          <a:pt x="8691182" y="78069"/>
                          <a:pt x="8704256" y="198992"/>
                        </a:cubicBezTo>
                        <a:cubicBezTo>
                          <a:pt x="8674959" y="346148"/>
                          <a:pt x="8731370" y="534884"/>
                          <a:pt x="8704256" y="615847"/>
                        </a:cubicBezTo>
                        <a:cubicBezTo>
                          <a:pt x="8710989" y="720655"/>
                          <a:pt x="8620155" y="809429"/>
                          <a:pt x="8505264" y="814839"/>
                        </a:cubicBezTo>
                        <a:cubicBezTo>
                          <a:pt x="6252011" y="892364"/>
                          <a:pt x="1560533" y="771136"/>
                          <a:pt x="198992" y="814839"/>
                        </a:cubicBezTo>
                        <a:cubicBezTo>
                          <a:pt x="81260" y="812669"/>
                          <a:pt x="-13594" y="725561"/>
                          <a:pt x="0" y="615847"/>
                        </a:cubicBezTo>
                        <a:cubicBezTo>
                          <a:pt x="-22587" y="544243"/>
                          <a:pt x="-31970" y="384799"/>
                          <a:pt x="0" y="198992"/>
                        </a:cubicBezTo>
                        <a:close/>
                      </a:path>
                      <a:path w="8704256" h="814839" stroke="0" extrusionOk="0">
                        <a:moveTo>
                          <a:pt x="0" y="198992"/>
                        </a:moveTo>
                        <a:cubicBezTo>
                          <a:pt x="-4934" y="72044"/>
                          <a:pt x="83608" y="4442"/>
                          <a:pt x="198992" y="0"/>
                        </a:cubicBezTo>
                        <a:cubicBezTo>
                          <a:pt x="2738616" y="-95379"/>
                          <a:pt x="4525455" y="58096"/>
                          <a:pt x="8505264" y="0"/>
                        </a:cubicBezTo>
                        <a:cubicBezTo>
                          <a:pt x="8598582" y="-11672"/>
                          <a:pt x="8687439" y="77006"/>
                          <a:pt x="8704256" y="198992"/>
                        </a:cubicBezTo>
                        <a:cubicBezTo>
                          <a:pt x="8709679" y="302086"/>
                          <a:pt x="8734852" y="525888"/>
                          <a:pt x="8704256" y="615847"/>
                        </a:cubicBezTo>
                        <a:cubicBezTo>
                          <a:pt x="8713420" y="714854"/>
                          <a:pt x="8605530" y="805242"/>
                          <a:pt x="8505264" y="814839"/>
                        </a:cubicBezTo>
                        <a:cubicBezTo>
                          <a:pt x="6311900" y="754933"/>
                          <a:pt x="4272021" y="897353"/>
                          <a:pt x="198992" y="814839"/>
                        </a:cubicBezTo>
                        <a:cubicBezTo>
                          <a:pt x="69996" y="819560"/>
                          <a:pt x="-5433" y="731261"/>
                          <a:pt x="0" y="615847"/>
                        </a:cubicBezTo>
                        <a:cubicBezTo>
                          <a:pt x="9673" y="461689"/>
                          <a:pt x="24248" y="349252"/>
                          <a:pt x="0" y="19899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en-US" sz="3600" b="1" dirty="0">
                <a:solidFill>
                  <a:srgbClr val="ED7D31">
                    <a:lumMod val="75000"/>
                  </a:srgbClr>
                </a:solidFill>
                <a:latin typeface="Calibri" panose="020F0502020204030204" pitchFamily="34" charset="0"/>
                <a:cs typeface="Calibri" panose="020F0502020204030204" pitchFamily="34" charset="0"/>
              </a:rPr>
              <a:t>1. </a:t>
            </a:r>
            <a:r>
              <a:rPr lang="vi-VN" sz="3600" b="1" dirty="0">
                <a:solidFill>
                  <a:srgbClr val="ED7D31">
                    <a:lumMod val="75000"/>
                  </a:srgbClr>
                </a:solidFill>
                <a:latin typeface="Calibri" panose="020F0502020204030204" pitchFamily="34" charset="0"/>
                <a:cs typeface="Calibri" panose="020F0502020204030204" pitchFamily="34" charset="0"/>
              </a:rPr>
              <a:t>Tìm những từ ngữ thể hiện nỗi niềm mong nhớ các anh bộ đội của dân làng.</a:t>
            </a:r>
            <a:endParaRPr kumimoji="0" lang="vi-VN" sz="3600" b="1" i="0"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endParaRPr>
          </a:p>
        </p:txBody>
      </p:sp>
      <p:pic>
        <p:nvPicPr>
          <p:cNvPr id="17"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7"/>
          <a:stretch>
            <a:fillRect/>
          </a:stretch>
        </p:blipFill>
        <p:spPr>
          <a:xfrm>
            <a:off x="-1252766" y="4658190"/>
            <a:ext cx="609600" cy="391247"/>
          </a:xfrm>
          <a:prstGeom prst="rect">
            <a:avLst/>
          </a:prstGeom>
        </p:spPr>
      </p:pic>
      <p:grpSp>
        <p:nvGrpSpPr>
          <p:cNvPr id="3" name="Group 2">
            <a:extLst>
              <a:ext uri="{FF2B5EF4-FFF2-40B4-BE49-F238E27FC236}">
                <a16:creationId xmlns:a16="http://schemas.microsoft.com/office/drawing/2014/main" id="{72E2E9E4-0D63-49CF-B9C6-D73F66E38CAF}"/>
              </a:ext>
            </a:extLst>
          </p:cNvPr>
          <p:cNvGrpSpPr/>
          <p:nvPr/>
        </p:nvGrpSpPr>
        <p:grpSpPr>
          <a:xfrm>
            <a:off x="4859675" y="2740273"/>
            <a:ext cx="6852865" cy="3569766"/>
            <a:chOff x="4828852" y="2329306"/>
            <a:chExt cx="6852865" cy="3569766"/>
          </a:xfrm>
        </p:grpSpPr>
        <p:sp>
          <p:nvSpPr>
            <p:cNvPr id="14" name="Hình chữ nhật: Góc Tròn 5">
              <a:extLst>
                <a:ext uri="{FF2B5EF4-FFF2-40B4-BE49-F238E27FC236}">
                  <a16:creationId xmlns:a16="http://schemas.microsoft.com/office/drawing/2014/main" id="{21B82F19-53B7-CF7F-8A4B-55300703A0EC}"/>
                </a:ext>
              </a:extLst>
            </p:cNvPr>
            <p:cNvSpPr/>
            <p:nvPr/>
          </p:nvSpPr>
          <p:spPr>
            <a:xfrm>
              <a:off x="4828852" y="2329306"/>
              <a:ext cx="6852865" cy="3433308"/>
            </a:xfrm>
            <a:prstGeom prst="roundRect">
              <a:avLst/>
            </a:prstGeom>
            <a:solidFill>
              <a:srgbClr val="FFFFFF">
                <a:alpha val="89804"/>
              </a:srgbClr>
            </a:solidFill>
            <a:ln w="38100">
              <a:solidFill>
                <a:srgbClr val="00B05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2BE0F40-5994-4C3A-A32F-01BB2E8C7726}"/>
                </a:ext>
              </a:extLst>
            </p:cNvPr>
            <p:cNvSpPr txBox="1"/>
            <p:nvPr/>
          </p:nvSpPr>
          <p:spPr>
            <a:xfrm>
              <a:off x="5029583" y="2482752"/>
              <a:ext cx="6359705"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Những từ ngữ thể hiện nỗi niềm mong nhớ các anh bộ đội của dân làng: </a:t>
              </a:r>
              <a:r>
                <a:rPr kumimoji="0" lang="vi-VN" sz="36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đã lâu rồi, nhớ mãi, chờ mong, mái ấm nhà vui, hát, cười, rộn ràng, tưng bừng, hớn hở, bịn rịn, vui.</a:t>
              </a:r>
              <a:endParaRPr kumimoji="0" lang="en-US" sz="3600" b="0"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pic>
        <p:nvPicPr>
          <p:cNvPr id="5" name="Picture 4">
            <a:extLst>
              <a:ext uri="{FF2B5EF4-FFF2-40B4-BE49-F238E27FC236}">
                <a16:creationId xmlns:a16="http://schemas.microsoft.com/office/drawing/2014/main" id="{D231FC94-A1B7-B539-AFA8-ED1A2C98FCAF}"/>
              </a:ext>
            </a:extLst>
          </p:cNvPr>
          <p:cNvPicPr>
            <a:picLocks noChangeAspect="1"/>
          </p:cNvPicPr>
          <p:nvPr/>
        </p:nvPicPr>
        <p:blipFill>
          <a:blip r:embed="rId8"/>
          <a:stretch>
            <a:fillRect/>
          </a:stretch>
        </p:blipFill>
        <p:spPr>
          <a:xfrm>
            <a:off x="0" y="0"/>
            <a:ext cx="12034547" cy="1390008"/>
          </a:xfrm>
          <a:prstGeom prst="rect">
            <a:avLst/>
          </a:prstGeom>
        </p:spPr>
      </p:pic>
    </p:spTree>
    <p:extLst>
      <p:ext uri="{BB962C8B-B14F-4D97-AF65-F5344CB8AC3E}">
        <p14:creationId xmlns:p14="http://schemas.microsoft.com/office/powerpoint/2010/main" val="1708020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367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4" fill="hold" display="0">
                  <p:stCondLst>
                    <p:cond delay="indefinite"/>
                  </p:stCondLst>
                  <p:endCondLst>
                    <p:cond evt="onStopAudio" delay="0">
                      <p:tgtEl>
                        <p:sldTgt/>
                      </p:tgtEl>
                    </p:cond>
                  </p:endCondLst>
                </p:cTn>
                <p:tgtEl>
                  <p:spTgt spid="17"/>
                </p:tgtEl>
              </p:cMediaNode>
            </p:audio>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5">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22" name="Picture 21"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63940" y="4447389"/>
            <a:ext cx="3300934" cy="2077258"/>
          </a:xfrm>
          <a:prstGeom prst="rect">
            <a:avLst/>
          </a:prstGeom>
        </p:spPr>
      </p:pic>
      <p:sp>
        <p:nvSpPr>
          <p:cNvPr id="11" name="Rectangle: Rounded Corners 8">
            <a:extLst>
              <a:ext uri="{FF2B5EF4-FFF2-40B4-BE49-F238E27FC236}">
                <a16:creationId xmlns:a16="http://schemas.microsoft.com/office/drawing/2014/main" id="{DCE0D35D-9D67-F501-6E29-A4F0EED92121}"/>
              </a:ext>
            </a:extLst>
          </p:cNvPr>
          <p:cNvSpPr/>
          <p:nvPr/>
        </p:nvSpPr>
        <p:spPr>
          <a:xfrm>
            <a:off x="497399" y="162912"/>
            <a:ext cx="10441112" cy="1174398"/>
          </a:xfrm>
          <a:prstGeom prst="roundRect">
            <a:avLst>
              <a:gd name="adj" fmla="val 24421"/>
            </a:avLst>
          </a:pr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8704256"/>
                      <a:gd name="connsiteY0" fmla="*/ 198992 h 814839"/>
                      <a:gd name="connsiteX1" fmla="*/ 198992 w 8704256"/>
                      <a:gd name="connsiteY1" fmla="*/ 0 h 814839"/>
                      <a:gd name="connsiteX2" fmla="*/ 8505264 w 8704256"/>
                      <a:gd name="connsiteY2" fmla="*/ 0 h 814839"/>
                      <a:gd name="connsiteX3" fmla="*/ 8704256 w 8704256"/>
                      <a:gd name="connsiteY3" fmla="*/ 198992 h 814839"/>
                      <a:gd name="connsiteX4" fmla="*/ 8704256 w 8704256"/>
                      <a:gd name="connsiteY4" fmla="*/ 615847 h 814839"/>
                      <a:gd name="connsiteX5" fmla="*/ 8505264 w 8704256"/>
                      <a:gd name="connsiteY5" fmla="*/ 814839 h 814839"/>
                      <a:gd name="connsiteX6" fmla="*/ 198992 w 8704256"/>
                      <a:gd name="connsiteY6" fmla="*/ 814839 h 814839"/>
                      <a:gd name="connsiteX7" fmla="*/ 0 w 8704256"/>
                      <a:gd name="connsiteY7" fmla="*/ 615847 h 814839"/>
                      <a:gd name="connsiteX8" fmla="*/ 0 w 870425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4256" h="814839" fill="none" extrusionOk="0">
                        <a:moveTo>
                          <a:pt x="0" y="198992"/>
                        </a:moveTo>
                        <a:cubicBezTo>
                          <a:pt x="-5419" y="108080"/>
                          <a:pt x="82170" y="-4651"/>
                          <a:pt x="198992" y="0"/>
                        </a:cubicBezTo>
                        <a:cubicBezTo>
                          <a:pt x="2481551" y="-35273"/>
                          <a:pt x="5438239" y="-144294"/>
                          <a:pt x="8505264" y="0"/>
                        </a:cubicBezTo>
                        <a:cubicBezTo>
                          <a:pt x="8635684" y="6246"/>
                          <a:pt x="8691182" y="78069"/>
                          <a:pt x="8704256" y="198992"/>
                        </a:cubicBezTo>
                        <a:cubicBezTo>
                          <a:pt x="8674959" y="346148"/>
                          <a:pt x="8731370" y="534884"/>
                          <a:pt x="8704256" y="615847"/>
                        </a:cubicBezTo>
                        <a:cubicBezTo>
                          <a:pt x="8710989" y="720655"/>
                          <a:pt x="8620155" y="809429"/>
                          <a:pt x="8505264" y="814839"/>
                        </a:cubicBezTo>
                        <a:cubicBezTo>
                          <a:pt x="6252011" y="892364"/>
                          <a:pt x="1560533" y="771136"/>
                          <a:pt x="198992" y="814839"/>
                        </a:cubicBezTo>
                        <a:cubicBezTo>
                          <a:pt x="81260" y="812669"/>
                          <a:pt x="-13594" y="725561"/>
                          <a:pt x="0" y="615847"/>
                        </a:cubicBezTo>
                        <a:cubicBezTo>
                          <a:pt x="-22587" y="544243"/>
                          <a:pt x="-31970" y="384799"/>
                          <a:pt x="0" y="198992"/>
                        </a:cubicBezTo>
                        <a:close/>
                      </a:path>
                      <a:path w="8704256" h="814839" stroke="0" extrusionOk="0">
                        <a:moveTo>
                          <a:pt x="0" y="198992"/>
                        </a:moveTo>
                        <a:cubicBezTo>
                          <a:pt x="-4934" y="72044"/>
                          <a:pt x="83608" y="4442"/>
                          <a:pt x="198992" y="0"/>
                        </a:cubicBezTo>
                        <a:cubicBezTo>
                          <a:pt x="2738616" y="-95379"/>
                          <a:pt x="4525455" y="58096"/>
                          <a:pt x="8505264" y="0"/>
                        </a:cubicBezTo>
                        <a:cubicBezTo>
                          <a:pt x="8598582" y="-11672"/>
                          <a:pt x="8687439" y="77006"/>
                          <a:pt x="8704256" y="198992"/>
                        </a:cubicBezTo>
                        <a:cubicBezTo>
                          <a:pt x="8709679" y="302086"/>
                          <a:pt x="8734852" y="525888"/>
                          <a:pt x="8704256" y="615847"/>
                        </a:cubicBezTo>
                        <a:cubicBezTo>
                          <a:pt x="8713420" y="714854"/>
                          <a:pt x="8605530" y="805242"/>
                          <a:pt x="8505264" y="814839"/>
                        </a:cubicBezTo>
                        <a:cubicBezTo>
                          <a:pt x="6311900" y="754933"/>
                          <a:pt x="4272021" y="897353"/>
                          <a:pt x="198992" y="814839"/>
                        </a:cubicBezTo>
                        <a:cubicBezTo>
                          <a:pt x="69996" y="819560"/>
                          <a:pt x="-5433" y="731261"/>
                          <a:pt x="0" y="615847"/>
                        </a:cubicBezTo>
                        <a:cubicBezTo>
                          <a:pt x="9673" y="461689"/>
                          <a:pt x="24248" y="349252"/>
                          <a:pt x="0" y="19899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just"/>
            <a:r>
              <a:rPr lang="en-US" sz="3200" b="1" dirty="0">
                <a:solidFill>
                  <a:srgbClr val="00B050"/>
                </a:solidFill>
                <a:latin typeface="Calibri" panose="020F0502020204030204" pitchFamily="34" charset="0"/>
                <a:cs typeface="Calibri" panose="020F0502020204030204" pitchFamily="34" charset="0"/>
              </a:rPr>
              <a:t>2. </a:t>
            </a:r>
            <a:r>
              <a:rPr lang="vi-VN" sz="3200" b="1" dirty="0">
                <a:solidFill>
                  <a:srgbClr val="00B050"/>
                </a:solidFill>
                <a:latin typeface="Calibri" panose="020F0502020204030204" pitchFamily="34" charset="0"/>
                <a:cs typeface="Calibri" panose="020F0502020204030204" pitchFamily="34" charset="0"/>
              </a:rPr>
              <a:t>Không khí xóm làng thay đổi như thế nào khi các anh bộ đội trở về?</a:t>
            </a:r>
            <a:endParaRPr kumimoji="0" lang="vi-VN" sz="32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pic>
        <p:nvPicPr>
          <p:cNvPr id="17"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7"/>
          <a:stretch>
            <a:fillRect/>
          </a:stretch>
        </p:blipFill>
        <p:spPr>
          <a:xfrm>
            <a:off x="-1252766" y="4658190"/>
            <a:ext cx="609600" cy="391247"/>
          </a:xfrm>
          <a:prstGeom prst="rect">
            <a:avLst/>
          </a:prstGeom>
        </p:spPr>
      </p:pic>
      <p:grpSp>
        <p:nvGrpSpPr>
          <p:cNvPr id="3" name="Group 2">
            <a:extLst>
              <a:ext uri="{FF2B5EF4-FFF2-40B4-BE49-F238E27FC236}">
                <a16:creationId xmlns:a16="http://schemas.microsoft.com/office/drawing/2014/main" id="{72E2E9E4-0D63-49CF-B9C6-D73F66E38CAF}"/>
              </a:ext>
            </a:extLst>
          </p:cNvPr>
          <p:cNvGrpSpPr/>
          <p:nvPr/>
        </p:nvGrpSpPr>
        <p:grpSpPr>
          <a:xfrm>
            <a:off x="477464" y="1554149"/>
            <a:ext cx="8940856" cy="4401205"/>
            <a:chOff x="4828852" y="2329066"/>
            <a:chExt cx="6852865" cy="3184388"/>
          </a:xfrm>
        </p:grpSpPr>
        <p:sp>
          <p:nvSpPr>
            <p:cNvPr id="14" name="Hình chữ nhật: Góc Tròn 5">
              <a:extLst>
                <a:ext uri="{FF2B5EF4-FFF2-40B4-BE49-F238E27FC236}">
                  <a16:creationId xmlns:a16="http://schemas.microsoft.com/office/drawing/2014/main" id="{21B82F19-53B7-CF7F-8A4B-55300703A0EC}"/>
                </a:ext>
              </a:extLst>
            </p:cNvPr>
            <p:cNvSpPr/>
            <p:nvPr/>
          </p:nvSpPr>
          <p:spPr>
            <a:xfrm>
              <a:off x="4828852" y="2329306"/>
              <a:ext cx="6852865" cy="3155990"/>
            </a:xfrm>
            <a:prstGeom prst="roundRect">
              <a:avLst/>
            </a:prstGeom>
            <a:solidFill>
              <a:srgbClr val="FFFFFF">
                <a:alpha val="89804"/>
              </a:srgbClr>
            </a:solidFill>
            <a:ln w="38100">
              <a:solidFill>
                <a:srgbClr val="FF9933"/>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2BE0F40-5994-4C3A-A32F-01BB2E8C7726}"/>
                </a:ext>
              </a:extLst>
            </p:cNvPr>
            <p:cNvSpPr txBox="1"/>
            <p:nvPr/>
          </p:nvSpPr>
          <p:spPr>
            <a:xfrm>
              <a:off x="5200015" y="2329066"/>
              <a:ext cx="6359705" cy="31843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Khi các anh bộ đội trở về, xóm làng mang không khí tưng bừng, rộn ràng, người dân ai cũng hớn hở. Hình ảnh giúp em cảm nhận được điều đó là: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Các anh về mái ấm nhà vui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Tiếng hát câu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Rộn ràng xóm nhỏ</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Các anh về tưng bừng trước ngõ,</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Lớp lớp đàn em hớn hở theo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Mẹ già bịn rịn áo nâu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i="1"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Vui đàn con ở rừng sâu mới về.</a:t>
              </a:r>
            </a:p>
          </p:txBody>
        </p:sp>
      </p:grpSp>
    </p:spTree>
    <p:extLst>
      <p:ext uri="{BB962C8B-B14F-4D97-AF65-F5344CB8AC3E}">
        <p14:creationId xmlns:p14="http://schemas.microsoft.com/office/powerpoint/2010/main" val="364631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367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4" fill="hold" display="0">
                  <p:stCondLst>
                    <p:cond delay="indefinite"/>
                  </p:stCondLst>
                  <p:endCondLst>
                    <p:cond evt="onStopAudio" delay="0">
                      <p:tgtEl>
                        <p:sldTgt/>
                      </p:tgtEl>
                    </p:cond>
                  </p:endCondLst>
                </p:cTn>
                <p:tgtEl>
                  <p:spTgt spid="17"/>
                </p:tgtEl>
              </p:cMediaNode>
            </p:audio>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5">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22" name="Picture 21" descr="A group of people in clothing&#10;&#10;Description automatically generated with low confidence">
            <a:extLst>
              <a:ext uri="{FF2B5EF4-FFF2-40B4-BE49-F238E27FC236}">
                <a16:creationId xmlns:a16="http://schemas.microsoft.com/office/drawing/2014/main" id="{5F467817-D8A5-470C-B89C-73AF3DCE55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966" y="3679508"/>
            <a:ext cx="4407419" cy="2773562"/>
          </a:xfrm>
          <a:prstGeom prst="rect">
            <a:avLst/>
          </a:prstGeom>
        </p:spPr>
      </p:pic>
      <p:sp>
        <p:nvSpPr>
          <p:cNvPr id="11" name="Rectangle: Rounded Corners 8">
            <a:extLst>
              <a:ext uri="{FF2B5EF4-FFF2-40B4-BE49-F238E27FC236}">
                <a16:creationId xmlns:a16="http://schemas.microsoft.com/office/drawing/2014/main" id="{DCE0D35D-9D67-F501-6E29-A4F0EED92121}"/>
              </a:ext>
            </a:extLst>
          </p:cNvPr>
          <p:cNvSpPr/>
          <p:nvPr/>
        </p:nvSpPr>
        <p:spPr>
          <a:xfrm>
            <a:off x="760289" y="742950"/>
            <a:ext cx="10510462" cy="1219344"/>
          </a:xfrm>
          <a:prstGeom prst="roundRect">
            <a:avLst>
              <a:gd name="adj" fmla="val 24421"/>
            </a:avLst>
          </a:pr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8704256"/>
                      <a:gd name="connsiteY0" fmla="*/ 198992 h 814839"/>
                      <a:gd name="connsiteX1" fmla="*/ 198992 w 8704256"/>
                      <a:gd name="connsiteY1" fmla="*/ 0 h 814839"/>
                      <a:gd name="connsiteX2" fmla="*/ 8505264 w 8704256"/>
                      <a:gd name="connsiteY2" fmla="*/ 0 h 814839"/>
                      <a:gd name="connsiteX3" fmla="*/ 8704256 w 8704256"/>
                      <a:gd name="connsiteY3" fmla="*/ 198992 h 814839"/>
                      <a:gd name="connsiteX4" fmla="*/ 8704256 w 8704256"/>
                      <a:gd name="connsiteY4" fmla="*/ 615847 h 814839"/>
                      <a:gd name="connsiteX5" fmla="*/ 8505264 w 8704256"/>
                      <a:gd name="connsiteY5" fmla="*/ 814839 h 814839"/>
                      <a:gd name="connsiteX6" fmla="*/ 198992 w 8704256"/>
                      <a:gd name="connsiteY6" fmla="*/ 814839 h 814839"/>
                      <a:gd name="connsiteX7" fmla="*/ 0 w 8704256"/>
                      <a:gd name="connsiteY7" fmla="*/ 615847 h 814839"/>
                      <a:gd name="connsiteX8" fmla="*/ 0 w 870425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4256" h="814839" fill="none" extrusionOk="0">
                        <a:moveTo>
                          <a:pt x="0" y="198992"/>
                        </a:moveTo>
                        <a:cubicBezTo>
                          <a:pt x="-5419" y="108080"/>
                          <a:pt x="82170" y="-4651"/>
                          <a:pt x="198992" y="0"/>
                        </a:cubicBezTo>
                        <a:cubicBezTo>
                          <a:pt x="2481551" y="-35273"/>
                          <a:pt x="5438239" y="-144294"/>
                          <a:pt x="8505264" y="0"/>
                        </a:cubicBezTo>
                        <a:cubicBezTo>
                          <a:pt x="8635684" y="6246"/>
                          <a:pt x="8691182" y="78069"/>
                          <a:pt x="8704256" y="198992"/>
                        </a:cubicBezTo>
                        <a:cubicBezTo>
                          <a:pt x="8674959" y="346148"/>
                          <a:pt x="8731370" y="534884"/>
                          <a:pt x="8704256" y="615847"/>
                        </a:cubicBezTo>
                        <a:cubicBezTo>
                          <a:pt x="8710989" y="720655"/>
                          <a:pt x="8620155" y="809429"/>
                          <a:pt x="8505264" y="814839"/>
                        </a:cubicBezTo>
                        <a:cubicBezTo>
                          <a:pt x="6252011" y="892364"/>
                          <a:pt x="1560533" y="771136"/>
                          <a:pt x="198992" y="814839"/>
                        </a:cubicBezTo>
                        <a:cubicBezTo>
                          <a:pt x="81260" y="812669"/>
                          <a:pt x="-13594" y="725561"/>
                          <a:pt x="0" y="615847"/>
                        </a:cubicBezTo>
                        <a:cubicBezTo>
                          <a:pt x="-22587" y="544243"/>
                          <a:pt x="-31970" y="384799"/>
                          <a:pt x="0" y="198992"/>
                        </a:cubicBezTo>
                        <a:close/>
                      </a:path>
                      <a:path w="8704256" h="814839" stroke="0" extrusionOk="0">
                        <a:moveTo>
                          <a:pt x="0" y="198992"/>
                        </a:moveTo>
                        <a:cubicBezTo>
                          <a:pt x="-4934" y="72044"/>
                          <a:pt x="83608" y="4442"/>
                          <a:pt x="198992" y="0"/>
                        </a:cubicBezTo>
                        <a:cubicBezTo>
                          <a:pt x="2738616" y="-95379"/>
                          <a:pt x="4525455" y="58096"/>
                          <a:pt x="8505264" y="0"/>
                        </a:cubicBezTo>
                        <a:cubicBezTo>
                          <a:pt x="8598582" y="-11672"/>
                          <a:pt x="8687439" y="77006"/>
                          <a:pt x="8704256" y="198992"/>
                        </a:cubicBezTo>
                        <a:cubicBezTo>
                          <a:pt x="8709679" y="302086"/>
                          <a:pt x="8734852" y="525888"/>
                          <a:pt x="8704256" y="615847"/>
                        </a:cubicBezTo>
                        <a:cubicBezTo>
                          <a:pt x="8713420" y="714854"/>
                          <a:pt x="8605530" y="805242"/>
                          <a:pt x="8505264" y="814839"/>
                        </a:cubicBezTo>
                        <a:cubicBezTo>
                          <a:pt x="6311900" y="754933"/>
                          <a:pt x="4272021" y="897353"/>
                          <a:pt x="198992" y="814839"/>
                        </a:cubicBezTo>
                        <a:cubicBezTo>
                          <a:pt x="69996" y="819560"/>
                          <a:pt x="-5433" y="731261"/>
                          <a:pt x="0" y="615847"/>
                        </a:cubicBezTo>
                        <a:cubicBezTo>
                          <a:pt x="9673" y="461689"/>
                          <a:pt x="24248" y="349252"/>
                          <a:pt x="0" y="19899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lgn="ctr"/>
            <a:r>
              <a:rPr lang="en-US" sz="3600" b="1" dirty="0">
                <a:solidFill>
                  <a:srgbClr val="ED7D31">
                    <a:lumMod val="75000"/>
                  </a:srgbClr>
                </a:solidFill>
                <a:latin typeface="Calibri" panose="020F0502020204030204" pitchFamily="34" charset="0"/>
                <a:cs typeface="Calibri" panose="020F0502020204030204" pitchFamily="34" charset="0"/>
              </a:rPr>
              <a:t>3. </a:t>
            </a:r>
            <a:r>
              <a:rPr lang="vi-VN" sz="3600" b="1" dirty="0">
                <a:solidFill>
                  <a:srgbClr val="ED7D31">
                    <a:lumMod val="75000"/>
                  </a:srgbClr>
                </a:solidFill>
                <a:latin typeface="Calibri" panose="020F0502020204030204" pitchFamily="34" charset="0"/>
                <a:cs typeface="Calibri" panose="020F0502020204030204" pitchFamily="34" charset="0"/>
              </a:rPr>
              <a:t>Năm dòng thơ cuối gợi cho em những cảm xúc, suy nghĩ gì?</a:t>
            </a:r>
            <a:endParaRPr kumimoji="0" lang="vi-VN" sz="3600" b="1" i="0"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endParaRPr>
          </a:p>
        </p:txBody>
      </p:sp>
      <p:pic>
        <p:nvPicPr>
          <p:cNvPr id="17"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7"/>
          <a:stretch>
            <a:fillRect/>
          </a:stretch>
        </p:blipFill>
        <p:spPr>
          <a:xfrm>
            <a:off x="-1252766" y="4658190"/>
            <a:ext cx="609600" cy="391247"/>
          </a:xfrm>
          <a:prstGeom prst="rect">
            <a:avLst/>
          </a:prstGeom>
        </p:spPr>
      </p:pic>
      <p:grpSp>
        <p:nvGrpSpPr>
          <p:cNvPr id="3" name="Group 2">
            <a:extLst>
              <a:ext uri="{FF2B5EF4-FFF2-40B4-BE49-F238E27FC236}">
                <a16:creationId xmlns:a16="http://schemas.microsoft.com/office/drawing/2014/main" id="{72E2E9E4-0D63-49CF-B9C6-D73F66E38CAF}"/>
              </a:ext>
            </a:extLst>
          </p:cNvPr>
          <p:cNvGrpSpPr/>
          <p:nvPr/>
        </p:nvGrpSpPr>
        <p:grpSpPr>
          <a:xfrm>
            <a:off x="4755841" y="2236339"/>
            <a:ext cx="7206703" cy="4188207"/>
            <a:chOff x="4495562" y="2055187"/>
            <a:chExt cx="7206703" cy="4188207"/>
          </a:xfrm>
        </p:grpSpPr>
        <p:sp>
          <p:nvSpPr>
            <p:cNvPr id="14" name="Hình chữ nhật: Góc Tròn 5">
              <a:extLst>
                <a:ext uri="{FF2B5EF4-FFF2-40B4-BE49-F238E27FC236}">
                  <a16:creationId xmlns:a16="http://schemas.microsoft.com/office/drawing/2014/main" id="{21B82F19-53B7-CF7F-8A4B-55300703A0EC}"/>
                </a:ext>
              </a:extLst>
            </p:cNvPr>
            <p:cNvSpPr/>
            <p:nvPr/>
          </p:nvSpPr>
          <p:spPr>
            <a:xfrm>
              <a:off x="4495562" y="2055187"/>
              <a:ext cx="7206703" cy="4188207"/>
            </a:xfrm>
            <a:prstGeom prst="roundRect">
              <a:avLst/>
            </a:prstGeom>
            <a:solidFill>
              <a:srgbClr val="FFFFFF">
                <a:alpha val="89804"/>
              </a:srgbClr>
            </a:solidFill>
            <a:ln w="38100">
              <a:solidFill>
                <a:srgbClr val="00B050"/>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2BE0F40-5994-4C3A-A32F-01BB2E8C7726}"/>
                </a:ext>
              </a:extLst>
            </p:cNvPr>
            <p:cNvSpPr txBox="1"/>
            <p:nvPr/>
          </p:nvSpPr>
          <p:spPr>
            <a:xfrm>
              <a:off x="4659339" y="2311776"/>
              <a:ext cx="6893961" cy="36471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Năm dòng thơ cuối gợi cho em những cảm xúc, suy nghĩ: con người ở làng hiền hoà, tình cảm. Họ dù không có đủ đời sống vật chất nhưng tấm lòng luôn thơm thảo, bao dung, nhân ái. Ở quê luôn có người nhớ mong, thiết tha người nơi xa trở về.</a:t>
              </a:r>
              <a:endParaRPr kumimoji="0" lang="en-US" sz="3300" b="0"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2643691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367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4" fill="hold" display="0">
                  <p:stCondLst>
                    <p:cond delay="indefinite"/>
                  </p:stCondLst>
                  <p:endCondLst>
                    <p:cond evt="onStopAudio" delay="0">
                      <p:tgtEl>
                        <p:sldTgt/>
                      </p:tgtEl>
                    </p:cond>
                  </p:endCondLst>
                </p:cTn>
                <p:tgtEl>
                  <p:spTgt spid="17"/>
                </p:tgtEl>
              </p:cMediaNode>
            </p:audio>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5">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sp>
        <p:nvSpPr>
          <p:cNvPr id="11" name="Rectangle: Rounded Corners 8">
            <a:extLst>
              <a:ext uri="{FF2B5EF4-FFF2-40B4-BE49-F238E27FC236}">
                <a16:creationId xmlns:a16="http://schemas.microsoft.com/office/drawing/2014/main" id="{DCE0D35D-9D67-F501-6E29-A4F0EED92121}"/>
              </a:ext>
            </a:extLst>
          </p:cNvPr>
          <p:cNvSpPr/>
          <p:nvPr/>
        </p:nvSpPr>
        <p:spPr>
          <a:xfrm>
            <a:off x="657484" y="800100"/>
            <a:ext cx="10752291" cy="1198232"/>
          </a:xfrm>
          <a:prstGeom prst="roundRect">
            <a:avLst>
              <a:gd name="adj" fmla="val 24421"/>
            </a:avLst>
          </a:pr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8704256"/>
                      <a:gd name="connsiteY0" fmla="*/ 198992 h 814839"/>
                      <a:gd name="connsiteX1" fmla="*/ 198992 w 8704256"/>
                      <a:gd name="connsiteY1" fmla="*/ 0 h 814839"/>
                      <a:gd name="connsiteX2" fmla="*/ 8505264 w 8704256"/>
                      <a:gd name="connsiteY2" fmla="*/ 0 h 814839"/>
                      <a:gd name="connsiteX3" fmla="*/ 8704256 w 8704256"/>
                      <a:gd name="connsiteY3" fmla="*/ 198992 h 814839"/>
                      <a:gd name="connsiteX4" fmla="*/ 8704256 w 8704256"/>
                      <a:gd name="connsiteY4" fmla="*/ 615847 h 814839"/>
                      <a:gd name="connsiteX5" fmla="*/ 8505264 w 8704256"/>
                      <a:gd name="connsiteY5" fmla="*/ 814839 h 814839"/>
                      <a:gd name="connsiteX6" fmla="*/ 198992 w 8704256"/>
                      <a:gd name="connsiteY6" fmla="*/ 814839 h 814839"/>
                      <a:gd name="connsiteX7" fmla="*/ 0 w 8704256"/>
                      <a:gd name="connsiteY7" fmla="*/ 615847 h 814839"/>
                      <a:gd name="connsiteX8" fmla="*/ 0 w 870425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4256" h="814839" fill="none" extrusionOk="0">
                        <a:moveTo>
                          <a:pt x="0" y="198992"/>
                        </a:moveTo>
                        <a:cubicBezTo>
                          <a:pt x="-5419" y="108080"/>
                          <a:pt x="82170" y="-4651"/>
                          <a:pt x="198992" y="0"/>
                        </a:cubicBezTo>
                        <a:cubicBezTo>
                          <a:pt x="2481551" y="-35273"/>
                          <a:pt x="5438239" y="-144294"/>
                          <a:pt x="8505264" y="0"/>
                        </a:cubicBezTo>
                        <a:cubicBezTo>
                          <a:pt x="8635684" y="6246"/>
                          <a:pt x="8691182" y="78069"/>
                          <a:pt x="8704256" y="198992"/>
                        </a:cubicBezTo>
                        <a:cubicBezTo>
                          <a:pt x="8674959" y="346148"/>
                          <a:pt x="8731370" y="534884"/>
                          <a:pt x="8704256" y="615847"/>
                        </a:cubicBezTo>
                        <a:cubicBezTo>
                          <a:pt x="8710989" y="720655"/>
                          <a:pt x="8620155" y="809429"/>
                          <a:pt x="8505264" y="814839"/>
                        </a:cubicBezTo>
                        <a:cubicBezTo>
                          <a:pt x="6252011" y="892364"/>
                          <a:pt x="1560533" y="771136"/>
                          <a:pt x="198992" y="814839"/>
                        </a:cubicBezTo>
                        <a:cubicBezTo>
                          <a:pt x="81260" y="812669"/>
                          <a:pt x="-13594" y="725561"/>
                          <a:pt x="0" y="615847"/>
                        </a:cubicBezTo>
                        <a:cubicBezTo>
                          <a:pt x="-22587" y="544243"/>
                          <a:pt x="-31970" y="384799"/>
                          <a:pt x="0" y="198992"/>
                        </a:cubicBezTo>
                        <a:close/>
                      </a:path>
                      <a:path w="8704256" h="814839" stroke="0" extrusionOk="0">
                        <a:moveTo>
                          <a:pt x="0" y="198992"/>
                        </a:moveTo>
                        <a:cubicBezTo>
                          <a:pt x="-4934" y="72044"/>
                          <a:pt x="83608" y="4442"/>
                          <a:pt x="198992" y="0"/>
                        </a:cubicBezTo>
                        <a:cubicBezTo>
                          <a:pt x="2738616" y="-95379"/>
                          <a:pt x="4525455" y="58096"/>
                          <a:pt x="8505264" y="0"/>
                        </a:cubicBezTo>
                        <a:cubicBezTo>
                          <a:pt x="8598582" y="-11672"/>
                          <a:pt x="8687439" y="77006"/>
                          <a:pt x="8704256" y="198992"/>
                        </a:cubicBezTo>
                        <a:cubicBezTo>
                          <a:pt x="8709679" y="302086"/>
                          <a:pt x="8734852" y="525888"/>
                          <a:pt x="8704256" y="615847"/>
                        </a:cubicBezTo>
                        <a:cubicBezTo>
                          <a:pt x="8713420" y="714854"/>
                          <a:pt x="8605530" y="805242"/>
                          <a:pt x="8505264" y="814839"/>
                        </a:cubicBezTo>
                        <a:cubicBezTo>
                          <a:pt x="6311900" y="754933"/>
                          <a:pt x="4272021" y="897353"/>
                          <a:pt x="198992" y="814839"/>
                        </a:cubicBezTo>
                        <a:cubicBezTo>
                          <a:pt x="69996" y="819560"/>
                          <a:pt x="-5433" y="731261"/>
                          <a:pt x="0" y="615847"/>
                        </a:cubicBezTo>
                        <a:cubicBezTo>
                          <a:pt x="9673" y="461689"/>
                          <a:pt x="24248" y="349252"/>
                          <a:pt x="0" y="19899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r>
              <a:rPr lang="en-US" sz="3600" b="1" dirty="0">
                <a:solidFill>
                  <a:srgbClr val="00B050"/>
                </a:solidFill>
                <a:latin typeface="Calibri" panose="020F0502020204030204" pitchFamily="34" charset="0"/>
                <a:cs typeface="Calibri" panose="020F0502020204030204" pitchFamily="34" charset="0"/>
              </a:rPr>
              <a:t>4. </a:t>
            </a:r>
            <a:r>
              <a:rPr lang="vi-VN" sz="3600" b="1" dirty="0">
                <a:solidFill>
                  <a:srgbClr val="00B050"/>
                </a:solidFill>
                <a:latin typeface="Calibri" panose="020F0502020204030204" pitchFamily="34" charset="0"/>
                <a:cs typeface="Calibri" panose="020F0502020204030204" pitchFamily="34" charset="0"/>
              </a:rPr>
              <a:t>Theo em, người dân đã dành tình cảm gì cho các anh bộ đội? Vì sao?</a:t>
            </a:r>
            <a:endParaRPr kumimoji="0" lang="vi-VN" sz="36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endParaRPr>
          </a:p>
        </p:txBody>
      </p:sp>
      <p:pic>
        <p:nvPicPr>
          <p:cNvPr id="17"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6"/>
          <a:stretch>
            <a:fillRect/>
          </a:stretch>
        </p:blipFill>
        <p:spPr>
          <a:xfrm>
            <a:off x="-1252766" y="4658190"/>
            <a:ext cx="609600" cy="391247"/>
          </a:xfrm>
          <a:prstGeom prst="rect">
            <a:avLst/>
          </a:prstGeom>
        </p:spPr>
      </p:pic>
      <p:grpSp>
        <p:nvGrpSpPr>
          <p:cNvPr id="3" name="Group 2">
            <a:extLst>
              <a:ext uri="{FF2B5EF4-FFF2-40B4-BE49-F238E27FC236}">
                <a16:creationId xmlns:a16="http://schemas.microsoft.com/office/drawing/2014/main" id="{72E2E9E4-0D63-49CF-B9C6-D73F66E38CAF}"/>
              </a:ext>
            </a:extLst>
          </p:cNvPr>
          <p:cNvGrpSpPr/>
          <p:nvPr/>
        </p:nvGrpSpPr>
        <p:grpSpPr>
          <a:xfrm>
            <a:off x="1554633" y="2407178"/>
            <a:ext cx="8957991" cy="3910415"/>
            <a:chOff x="5390152" y="1935956"/>
            <a:chExt cx="8957991" cy="3910415"/>
          </a:xfrm>
        </p:grpSpPr>
        <p:sp>
          <p:nvSpPr>
            <p:cNvPr id="14" name="Hình chữ nhật: Góc Tròn 5">
              <a:extLst>
                <a:ext uri="{FF2B5EF4-FFF2-40B4-BE49-F238E27FC236}">
                  <a16:creationId xmlns:a16="http://schemas.microsoft.com/office/drawing/2014/main" id="{21B82F19-53B7-CF7F-8A4B-55300703A0EC}"/>
                </a:ext>
              </a:extLst>
            </p:cNvPr>
            <p:cNvSpPr/>
            <p:nvPr/>
          </p:nvSpPr>
          <p:spPr>
            <a:xfrm>
              <a:off x="5390152" y="1935956"/>
              <a:ext cx="8957991" cy="3910415"/>
            </a:xfrm>
            <a:prstGeom prst="roundRect">
              <a:avLst/>
            </a:prstGeom>
            <a:solidFill>
              <a:srgbClr val="FFFFFF">
                <a:alpha val="89804"/>
              </a:srgbClr>
            </a:solidFill>
            <a:ln w="38100">
              <a:solidFill>
                <a:srgbClr val="FF99FF"/>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2BE0F40-5994-4C3A-A32F-01BB2E8C7726}"/>
                </a:ext>
              </a:extLst>
            </p:cNvPr>
            <p:cNvSpPr txBox="1"/>
            <p:nvPr/>
          </p:nvSpPr>
          <p:spPr>
            <a:xfrm>
              <a:off x="5620508" y="2116850"/>
              <a:ext cx="8624894"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VD: </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em, người dân đã dành cho các anh bộ đội tình cảm yêu mến, ngưỡng mộ và thán phục. Vì các anh trở về chứng tỏ kháng chiến thành công, chứng tỏ hoà bình đang được duy trì nên anh được trở về làng lại, chứng tỏ qua những gian khó các anh đều vượt qua an toàn và giữ mình về lại quê ta.</a:t>
              </a:r>
              <a:endParaRPr kumimoji="0" lang="en-US" sz="3200" b="0" i="0" u="none" strike="noStrike" kern="1200" cap="none" spc="0" normalizeH="0" baseline="0" noProof="0" dirty="0">
                <a:ln>
                  <a:noFill/>
                </a:ln>
                <a:solidFill>
                  <a:srgbClr val="ED7D31">
                    <a:lumMod val="75000"/>
                  </a:srgbClr>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266991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par>
                          <p:cTn id="14" fill="hold">
                            <p:stCondLst>
                              <p:cond delay="500"/>
                            </p:stCondLst>
                            <p:childTnLst>
                              <p:par>
                                <p:cTn id="15" presetID="1" presetClass="mediacall" presetSubtype="0" fill="hold" nodeType="afterEffect">
                                  <p:stCondLst>
                                    <p:cond delay="0"/>
                                  </p:stCondLst>
                                  <p:childTnLst>
                                    <p:cmd type="call" cmd="playFrom(0.0)">
                                      <p:cBhvr>
                                        <p:cTn id="16" dur="367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17"/>
                </p:tgtEl>
              </p:cMediaNode>
            </p:audio>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FC51C2-7A55-461F-8449-055F83EFA3C6}"/>
              </a:ext>
            </a:extLst>
          </p:cNvPr>
          <p:cNvPicPr>
            <a:picLocks noChangeAspect="1"/>
          </p:cNvPicPr>
          <p:nvPr/>
        </p:nvPicPr>
        <p:blipFill>
          <a:blip r:embed="rId2"/>
          <a:stretch>
            <a:fillRect/>
          </a:stretch>
        </p:blipFill>
        <p:spPr>
          <a:xfrm>
            <a:off x="-152400" y="-1"/>
            <a:ext cx="12344400" cy="7576457"/>
          </a:xfrm>
          <a:prstGeom prst="rect">
            <a:avLst/>
          </a:prstGeom>
        </p:spPr>
      </p:pic>
      <p:pic>
        <p:nvPicPr>
          <p:cNvPr id="12" name="Picture 11" descr="A yellow circles with red lines&#10;&#10;Description automatically generated">
            <a:extLst>
              <a:ext uri="{FF2B5EF4-FFF2-40B4-BE49-F238E27FC236}">
                <a16:creationId xmlns:a16="http://schemas.microsoft.com/office/drawing/2014/main" id="{DFEA0883-DEC9-7513-B437-C6FF5DA03F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4370"/>
            <a:ext cx="2692184" cy="1611630"/>
          </a:xfrm>
          <a:prstGeom prst="rect">
            <a:avLst/>
          </a:prstGeom>
        </p:spPr>
      </p:pic>
      <p:pic>
        <p:nvPicPr>
          <p:cNvPr id="15" name="Picture 14">
            <a:extLst>
              <a:ext uri="{FF2B5EF4-FFF2-40B4-BE49-F238E27FC236}">
                <a16:creationId xmlns:a16="http://schemas.microsoft.com/office/drawing/2014/main" id="{CAB6562D-437F-3F4B-7809-A23921AF8E2D}"/>
              </a:ext>
            </a:extLst>
          </p:cNvPr>
          <p:cNvPicPr>
            <a:picLocks noChangeAspect="1"/>
          </p:cNvPicPr>
          <p:nvPr/>
        </p:nvPicPr>
        <p:blipFill>
          <a:blip r:embed="rId4"/>
          <a:stretch>
            <a:fillRect/>
          </a:stretch>
        </p:blipFill>
        <p:spPr>
          <a:xfrm>
            <a:off x="2704041" y="237535"/>
            <a:ext cx="6852498" cy="4828450"/>
          </a:xfrm>
          <a:prstGeom prst="rect">
            <a:avLst/>
          </a:prstGeom>
        </p:spPr>
      </p:pic>
    </p:spTree>
    <p:extLst>
      <p:ext uri="{BB962C8B-B14F-4D97-AF65-F5344CB8AC3E}">
        <p14:creationId xmlns:p14="http://schemas.microsoft.com/office/powerpoint/2010/main" val="27396888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5">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sp>
        <p:nvSpPr>
          <p:cNvPr id="11" name="Rectangle: Rounded Corners 8">
            <a:extLst>
              <a:ext uri="{FF2B5EF4-FFF2-40B4-BE49-F238E27FC236}">
                <a16:creationId xmlns:a16="http://schemas.microsoft.com/office/drawing/2014/main" id="{DCE0D35D-9D67-F501-6E29-A4F0EED92121}"/>
              </a:ext>
            </a:extLst>
          </p:cNvPr>
          <p:cNvSpPr/>
          <p:nvPr/>
        </p:nvSpPr>
        <p:spPr>
          <a:xfrm>
            <a:off x="657484" y="800100"/>
            <a:ext cx="11081126" cy="4789170"/>
          </a:xfrm>
          <a:prstGeom prst="roundRect">
            <a:avLst>
              <a:gd name="adj" fmla="val 20602"/>
            </a:avLst>
          </a:prstGeom>
          <a:solidFill>
            <a:schemeClr val="bg1"/>
          </a:solidFill>
          <a:ln w="28575">
            <a:solidFill>
              <a:srgbClr val="002060"/>
            </a:solidFill>
            <a:extLst>
              <a:ext uri="{C807C97D-BFC1-408E-A445-0C87EB9F89A2}">
                <ask:lineSketchStyleProps xmlns:ask="http://schemas.microsoft.com/office/drawing/2018/sketchyshapes" sd="3906556544">
                  <a:custGeom>
                    <a:avLst/>
                    <a:gdLst>
                      <a:gd name="connsiteX0" fmla="*/ 0 w 8704256"/>
                      <a:gd name="connsiteY0" fmla="*/ 198992 h 814839"/>
                      <a:gd name="connsiteX1" fmla="*/ 198992 w 8704256"/>
                      <a:gd name="connsiteY1" fmla="*/ 0 h 814839"/>
                      <a:gd name="connsiteX2" fmla="*/ 8505264 w 8704256"/>
                      <a:gd name="connsiteY2" fmla="*/ 0 h 814839"/>
                      <a:gd name="connsiteX3" fmla="*/ 8704256 w 8704256"/>
                      <a:gd name="connsiteY3" fmla="*/ 198992 h 814839"/>
                      <a:gd name="connsiteX4" fmla="*/ 8704256 w 8704256"/>
                      <a:gd name="connsiteY4" fmla="*/ 615847 h 814839"/>
                      <a:gd name="connsiteX5" fmla="*/ 8505264 w 8704256"/>
                      <a:gd name="connsiteY5" fmla="*/ 814839 h 814839"/>
                      <a:gd name="connsiteX6" fmla="*/ 198992 w 8704256"/>
                      <a:gd name="connsiteY6" fmla="*/ 814839 h 814839"/>
                      <a:gd name="connsiteX7" fmla="*/ 0 w 8704256"/>
                      <a:gd name="connsiteY7" fmla="*/ 615847 h 814839"/>
                      <a:gd name="connsiteX8" fmla="*/ 0 w 870425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04256" h="814839" fill="none" extrusionOk="0">
                        <a:moveTo>
                          <a:pt x="0" y="198992"/>
                        </a:moveTo>
                        <a:cubicBezTo>
                          <a:pt x="-5419" y="108080"/>
                          <a:pt x="82170" y="-4651"/>
                          <a:pt x="198992" y="0"/>
                        </a:cubicBezTo>
                        <a:cubicBezTo>
                          <a:pt x="2481551" y="-35273"/>
                          <a:pt x="5438239" y="-144294"/>
                          <a:pt x="8505264" y="0"/>
                        </a:cubicBezTo>
                        <a:cubicBezTo>
                          <a:pt x="8635684" y="6246"/>
                          <a:pt x="8691182" y="78069"/>
                          <a:pt x="8704256" y="198992"/>
                        </a:cubicBezTo>
                        <a:cubicBezTo>
                          <a:pt x="8674959" y="346148"/>
                          <a:pt x="8731370" y="534884"/>
                          <a:pt x="8704256" y="615847"/>
                        </a:cubicBezTo>
                        <a:cubicBezTo>
                          <a:pt x="8710989" y="720655"/>
                          <a:pt x="8620155" y="809429"/>
                          <a:pt x="8505264" y="814839"/>
                        </a:cubicBezTo>
                        <a:cubicBezTo>
                          <a:pt x="6252011" y="892364"/>
                          <a:pt x="1560533" y="771136"/>
                          <a:pt x="198992" y="814839"/>
                        </a:cubicBezTo>
                        <a:cubicBezTo>
                          <a:pt x="81260" y="812669"/>
                          <a:pt x="-13594" y="725561"/>
                          <a:pt x="0" y="615847"/>
                        </a:cubicBezTo>
                        <a:cubicBezTo>
                          <a:pt x="-22587" y="544243"/>
                          <a:pt x="-31970" y="384799"/>
                          <a:pt x="0" y="198992"/>
                        </a:cubicBezTo>
                        <a:close/>
                      </a:path>
                      <a:path w="8704256" h="814839" stroke="0" extrusionOk="0">
                        <a:moveTo>
                          <a:pt x="0" y="198992"/>
                        </a:moveTo>
                        <a:cubicBezTo>
                          <a:pt x="-4934" y="72044"/>
                          <a:pt x="83608" y="4442"/>
                          <a:pt x="198992" y="0"/>
                        </a:cubicBezTo>
                        <a:cubicBezTo>
                          <a:pt x="2738616" y="-95379"/>
                          <a:pt x="4525455" y="58096"/>
                          <a:pt x="8505264" y="0"/>
                        </a:cubicBezTo>
                        <a:cubicBezTo>
                          <a:pt x="8598582" y="-11672"/>
                          <a:pt x="8687439" y="77006"/>
                          <a:pt x="8704256" y="198992"/>
                        </a:cubicBezTo>
                        <a:cubicBezTo>
                          <a:pt x="8709679" y="302086"/>
                          <a:pt x="8734852" y="525888"/>
                          <a:pt x="8704256" y="615847"/>
                        </a:cubicBezTo>
                        <a:cubicBezTo>
                          <a:pt x="8713420" y="714854"/>
                          <a:pt x="8605530" y="805242"/>
                          <a:pt x="8505264" y="814839"/>
                        </a:cubicBezTo>
                        <a:cubicBezTo>
                          <a:pt x="6311900" y="754933"/>
                          <a:pt x="4272021" y="897353"/>
                          <a:pt x="198992" y="814839"/>
                        </a:cubicBezTo>
                        <a:cubicBezTo>
                          <a:pt x="69996" y="819560"/>
                          <a:pt x="-5433" y="731261"/>
                          <a:pt x="0" y="615847"/>
                        </a:cubicBezTo>
                        <a:cubicBezTo>
                          <a:pt x="9673" y="461689"/>
                          <a:pt x="24248" y="349252"/>
                          <a:pt x="0" y="19899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57200"/>
            <a:r>
              <a:rPr lang="en-US" sz="3200" b="1" dirty="0">
                <a:solidFill>
                  <a:srgbClr val="002060"/>
                </a:solidFill>
                <a:latin typeface="Calibri" panose="020F0502020204030204" pitchFamily="34" charset="0"/>
                <a:cs typeface="Calibri" panose="020F0502020204030204" pitchFamily="34" charset="0"/>
              </a:rPr>
              <a:t>5. </a:t>
            </a:r>
            <a:r>
              <a:rPr lang="vi-VN" sz="3200" b="1" dirty="0">
                <a:solidFill>
                  <a:srgbClr val="002060"/>
                </a:solidFill>
                <a:latin typeface="Calibri" panose="020F0502020204030204" pitchFamily="34" charset="0"/>
                <a:cs typeface="Calibri" panose="020F0502020204030204" pitchFamily="34" charset="0"/>
              </a:rPr>
              <a:t>Nêu chủ đề của bài thơ. Chọn câu trả lời dưới đây hoặc nêu ý kiến của em.</a:t>
            </a:r>
          </a:p>
          <a:p>
            <a:pPr lvl="0"/>
            <a:r>
              <a:rPr lang="vi-VN" sz="3200" b="1" dirty="0">
                <a:solidFill>
                  <a:srgbClr val="002060"/>
                </a:solidFill>
                <a:latin typeface="Calibri" panose="020F0502020204030204" pitchFamily="34" charset="0"/>
                <a:cs typeface="Calibri" panose="020F0502020204030204" pitchFamily="34" charset="0"/>
              </a:rPr>
              <a:t>A. Các anh bộ đội cụ Hồ đã để lại ấn tượng rất đẹp với người dân.</a:t>
            </a:r>
          </a:p>
          <a:p>
            <a:pPr lvl="0"/>
            <a:r>
              <a:rPr lang="vi-VN" sz="3200" b="1" dirty="0">
                <a:solidFill>
                  <a:srgbClr val="002060"/>
                </a:solidFill>
                <a:latin typeface="Calibri" panose="020F0502020204030204" pitchFamily="34" charset="0"/>
                <a:cs typeface="Calibri" panose="020F0502020204030204" pitchFamily="34" charset="0"/>
              </a:rPr>
              <a:t>B. Tình quân dân thắm thiết, sự gắn bó bền chặt giữa hậu phương và tiền tuyến tạo nên sức mạnh của dân tộc Việt Nam.</a:t>
            </a:r>
          </a:p>
          <a:p>
            <a:pPr lvl="0"/>
            <a:r>
              <a:rPr lang="vi-VN" sz="3200" b="1" dirty="0">
                <a:solidFill>
                  <a:srgbClr val="002060"/>
                </a:solidFill>
                <a:latin typeface="Calibri" panose="020F0502020204030204" pitchFamily="34" charset="0"/>
                <a:cs typeface="Calibri" panose="020F0502020204030204" pitchFamily="34" charset="0"/>
              </a:rPr>
              <a:t>C. Trong những tháng năm chiến tranh chống giặc xâm lược, mỗi làng quê Việt Nam đều là quê hương của các anh bộ đội.</a:t>
            </a:r>
          </a:p>
        </p:txBody>
      </p:sp>
      <p:pic>
        <p:nvPicPr>
          <p:cNvPr id="17" name="âm thanh trả lời đúng">
            <a:hlinkClick r:id="" action="ppaction://media"/>
          </p:cNvPr>
          <p:cNvPicPr>
            <a:picLocks noChangeAspect="1"/>
          </p:cNvPicPr>
          <p:nvPr>
            <a:audioFile r:link="rId1"/>
            <p:extLst>
              <p:ext uri="{DAA4B4D4-6D71-4841-9C94-3DE7FCFB9230}">
                <p14:media xmlns:p14="http://schemas.microsoft.com/office/powerpoint/2010/main" r:embed="rId2">
                  <p14:trim end="4413.8333"/>
                </p14:media>
              </p:ext>
            </p:extLst>
          </p:nvPr>
        </p:nvPicPr>
        <p:blipFill>
          <a:blip r:embed="rId6"/>
          <a:stretch>
            <a:fillRect/>
          </a:stretch>
        </p:blipFill>
        <p:spPr>
          <a:xfrm>
            <a:off x="-1252766" y="4658190"/>
            <a:ext cx="609600" cy="391247"/>
          </a:xfrm>
          <a:prstGeom prst="rect">
            <a:avLst/>
          </a:prstGeom>
        </p:spPr>
      </p:pic>
      <p:sp>
        <p:nvSpPr>
          <p:cNvPr id="5" name="Oval 4">
            <a:extLst>
              <a:ext uri="{FF2B5EF4-FFF2-40B4-BE49-F238E27FC236}">
                <a16:creationId xmlns:a16="http://schemas.microsoft.com/office/drawing/2014/main" id="{5D16D015-5712-07D1-ECC4-FBA00F05FB7C}"/>
              </a:ext>
            </a:extLst>
          </p:cNvPr>
          <p:cNvSpPr/>
          <p:nvPr/>
        </p:nvSpPr>
        <p:spPr>
          <a:xfrm>
            <a:off x="902970" y="2960370"/>
            <a:ext cx="480060" cy="51435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74954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3672" fill="hold"/>
                                        <p:tgtEl>
                                          <p:spTgt spid="17"/>
                                        </p:tgtEl>
                                      </p:cBhvr>
                                    </p:cmd>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17"/>
                </p:tgtEl>
              </p:cMediaNode>
            </p:audio>
          </p:childTnLst>
        </p:cTn>
      </p:par>
    </p:tnLst>
    <p:bldLst>
      <p:bldP spid="11"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4"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16" name="图片 7">
            <a:extLst>
              <a:ext uri="{FF2B5EF4-FFF2-40B4-BE49-F238E27FC236}">
                <a16:creationId xmlns:a16="http://schemas.microsoft.com/office/drawing/2014/main" id="{D8AA7EA5-AB0A-4F95-8020-1BAB37813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56" t="25792" r="7243" b="16962"/>
          <a:stretch/>
        </p:blipFill>
        <p:spPr>
          <a:xfrm>
            <a:off x="2206498" y="805022"/>
            <a:ext cx="9120632" cy="5848107"/>
          </a:xfrm>
          <a:prstGeom prst="rect">
            <a:avLst/>
          </a:prstGeom>
          <a:ln>
            <a:noFill/>
          </a:ln>
        </p:spPr>
      </p:pic>
      <p:pic>
        <p:nvPicPr>
          <p:cNvPr id="20" name="图片 13">
            <a:extLst>
              <a:ext uri="{FF2B5EF4-FFF2-40B4-BE49-F238E27FC236}">
                <a16:creationId xmlns:a16="http://schemas.microsoft.com/office/drawing/2014/main" id="{ABAF607C-4203-6BCB-EBB9-9B861C09C7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6928" r="12966"/>
          <a:stretch/>
        </p:blipFill>
        <p:spPr>
          <a:xfrm flipH="1">
            <a:off x="-197231" y="2522087"/>
            <a:ext cx="4191419" cy="4482217"/>
          </a:xfrm>
          <a:prstGeom prst="rect">
            <a:avLst/>
          </a:prstGeom>
        </p:spPr>
      </p:pic>
      <p:sp>
        <p:nvSpPr>
          <p:cNvPr id="11" name="TextBox 10">
            <a:extLst>
              <a:ext uri="{FF2B5EF4-FFF2-40B4-BE49-F238E27FC236}">
                <a16:creationId xmlns:a16="http://schemas.microsoft.com/office/drawing/2014/main" id="{EFB35E11-806B-BABE-5376-699F05587491}"/>
              </a:ext>
            </a:extLst>
          </p:cNvPr>
          <p:cNvSpPr txBox="1"/>
          <p:nvPr/>
        </p:nvSpPr>
        <p:spPr>
          <a:xfrm>
            <a:off x="2809414" y="2240496"/>
            <a:ext cx="7946215" cy="3416320"/>
          </a:xfrm>
          <a:prstGeom prst="rect">
            <a:avLst/>
          </a:prstGeom>
          <a:noFill/>
        </p:spPr>
        <p:txBody>
          <a:bodyPr wrap="square" rtlCol="0">
            <a:spAutoFit/>
          </a:bodyPr>
          <a:lstStyle/>
          <a:p>
            <a:pPr lvl="0" algn="just"/>
            <a:r>
              <a:rPr lang="en-US" sz="3600" b="1" dirty="0">
                <a:solidFill>
                  <a:srgbClr val="FFFF00"/>
                </a:solidFill>
                <a:latin typeface="Calibri" panose="020F0502020204030204" pitchFamily="34" charset="0"/>
                <a:cs typeface="Calibri" panose="020F0502020204030204" pitchFamily="34" charset="0"/>
              </a:rPr>
              <a:t>   </a:t>
            </a:r>
            <a:r>
              <a:rPr lang="vi-VN" sz="3600" b="1" dirty="0">
                <a:solidFill>
                  <a:srgbClr val="FFFF00"/>
                </a:solidFill>
                <a:latin typeface="Calibri" panose="020F0502020204030204" pitchFamily="34" charset="0"/>
                <a:cs typeface="Calibri" panose="020F0502020204030204" pitchFamily="34" charset="0"/>
              </a:rPr>
              <a:t>Các anh bộ đội chiến đấu xa nhà là niềm mong mỏi, niềm tin cậy rất lớn của dân làng hậu phương. Được thấy các anh là thấy chiến thắng, là thấy quân thù bị đạp đổ, thấy đất nước thêm tươi đẹp; nhân dân thêm tự hào về các anh.</a:t>
            </a:r>
            <a:endParaRPr kumimoji="0" lang="en-US" sz="3600" b="1" i="0" u="none" strike="noStrike" kern="1200" cap="none" spc="0" normalizeH="0" baseline="0" noProof="0" dirty="0">
              <a:ln>
                <a:noFill/>
              </a:ln>
              <a:solidFill>
                <a:srgbClr val="FFFF00"/>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5D62EBB4-1818-CF5E-F165-87FA56564863}"/>
              </a:ext>
            </a:extLst>
          </p:cNvPr>
          <p:cNvPicPr>
            <a:picLocks noChangeAspect="1"/>
          </p:cNvPicPr>
          <p:nvPr/>
        </p:nvPicPr>
        <p:blipFill>
          <a:blip r:embed="rId6"/>
          <a:stretch>
            <a:fillRect/>
          </a:stretch>
        </p:blipFill>
        <p:spPr>
          <a:xfrm>
            <a:off x="157453" y="505146"/>
            <a:ext cx="12034547" cy="1390008"/>
          </a:xfrm>
          <a:prstGeom prst="rect">
            <a:avLst/>
          </a:prstGeom>
        </p:spPr>
      </p:pic>
    </p:spTree>
    <p:extLst>
      <p:ext uri="{BB962C8B-B14F-4D97-AF65-F5344CB8AC3E}">
        <p14:creationId xmlns:p14="http://schemas.microsoft.com/office/powerpoint/2010/main" val="6865235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0"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11" name="图片 7">
            <a:extLst>
              <a:ext uri="{FF2B5EF4-FFF2-40B4-BE49-F238E27FC236}">
                <a16:creationId xmlns:a16="http://schemas.microsoft.com/office/drawing/2014/main" id="{D8AA7EA5-AB0A-4F95-8020-1BAB37813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56" t="25792" r="7243" b="16962"/>
          <a:stretch/>
        </p:blipFill>
        <p:spPr>
          <a:xfrm>
            <a:off x="1638637" y="0"/>
            <a:ext cx="8724225" cy="5848107"/>
          </a:xfrm>
          <a:prstGeom prst="rect">
            <a:avLst/>
          </a:prstGeom>
          <a:ln>
            <a:noFill/>
          </a:ln>
        </p:spPr>
      </p:pic>
      <p:pic>
        <p:nvPicPr>
          <p:cNvPr id="14" name="Picture 13">
            <a:extLst>
              <a:ext uri="{FF2B5EF4-FFF2-40B4-BE49-F238E27FC236}">
                <a16:creationId xmlns:a16="http://schemas.microsoft.com/office/drawing/2014/main" id="{4BF97804-7806-4D8A-A2BB-30C6504D1C76}"/>
              </a:ext>
            </a:extLst>
          </p:cNvPr>
          <p:cNvPicPr>
            <a:picLocks noChangeAspect="1"/>
          </p:cNvPicPr>
          <p:nvPr/>
        </p:nvPicPr>
        <p:blipFill>
          <a:blip r:embed="rId5"/>
          <a:stretch>
            <a:fillRect/>
          </a:stretch>
        </p:blipFill>
        <p:spPr>
          <a:xfrm>
            <a:off x="8776226" y="3772241"/>
            <a:ext cx="2234055" cy="2921023"/>
          </a:xfrm>
          <a:prstGeom prst="rect">
            <a:avLst/>
          </a:prstGeom>
        </p:spPr>
      </p:pic>
      <p:pic>
        <p:nvPicPr>
          <p:cNvPr id="15" name="Picture 14">
            <a:extLst>
              <a:ext uri="{FF2B5EF4-FFF2-40B4-BE49-F238E27FC236}">
                <a16:creationId xmlns:a16="http://schemas.microsoft.com/office/drawing/2014/main" id="{DE9E9D6F-E11C-4B10-1377-F0D1089E23F7}"/>
              </a:ext>
            </a:extLst>
          </p:cNvPr>
          <p:cNvPicPr>
            <a:picLocks noChangeAspect="1"/>
          </p:cNvPicPr>
          <p:nvPr/>
        </p:nvPicPr>
        <p:blipFill>
          <a:blip r:embed="rId6"/>
          <a:stretch>
            <a:fillRect/>
          </a:stretch>
        </p:blipFill>
        <p:spPr>
          <a:xfrm>
            <a:off x="585223" y="3834812"/>
            <a:ext cx="1975893" cy="2921023"/>
          </a:xfrm>
          <a:prstGeom prst="rect">
            <a:avLst/>
          </a:prstGeom>
        </p:spPr>
      </p:pic>
      <p:pic>
        <p:nvPicPr>
          <p:cNvPr id="2" name="Picture 1">
            <a:extLst>
              <a:ext uri="{FF2B5EF4-FFF2-40B4-BE49-F238E27FC236}">
                <a16:creationId xmlns:a16="http://schemas.microsoft.com/office/drawing/2014/main" id="{A42704ED-05B6-86AD-BCEE-B08E9F77CBCC}"/>
              </a:ext>
            </a:extLst>
          </p:cNvPr>
          <p:cNvPicPr>
            <a:picLocks noChangeAspect="1"/>
          </p:cNvPicPr>
          <p:nvPr/>
        </p:nvPicPr>
        <p:blipFill>
          <a:blip r:embed="rId7"/>
          <a:stretch>
            <a:fillRect/>
          </a:stretch>
        </p:blipFill>
        <p:spPr>
          <a:xfrm>
            <a:off x="3515666" y="1523858"/>
            <a:ext cx="4657748" cy="3261643"/>
          </a:xfrm>
          <a:prstGeom prst="rect">
            <a:avLst/>
          </a:prstGeom>
        </p:spPr>
      </p:pic>
    </p:spTree>
    <p:extLst>
      <p:ext uri="{BB962C8B-B14F-4D97-AF65-F5344CB8AC3E}">
        <p14:creationId xmlns:p14="http://schemas.microsoft.com/office/powerpoint/2010/main" val="168029632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0"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grpSp>
        <p:nvGrpSpPr>
          <p:cNvPr id="43" name="Group 42">
            <a:extLst>
              <a:ext uri="{FF2B5EF4-FFF2-40B4-BE49-F238E27FC236}">
                <a16:creationId xmlns:a16="http://schemas.microsoft.com/office/drawing/2014/main" id="{3010AE8C-9A62-7597-D2F8-52A31F298A33}"/>
              </a:ext>
            </a:extLst>
          </p:cNvPr>
          <p:cNvGrpSpPr/>
          <p:nvPr/>
        </p:nvGrpSpPr>
        <p:grpSpPr>
          <a:xfrm>
            <a:off x="223791" y="1831782"/>
            <a:ext cx="5779742" cy="3174571"/>
            <a:chOff x="6290338" y="3266869"/>
            <a:chExt cx="5779742" cy="3174571"/>
          </a:xfrm>
        </p:grpSpPr>
        <p:sp>
          <p:nvSpPr>
            <p:cNvPr id="44" name="Rectangle: Rounded Corners 27">
              <a:extLst>
                <a:ext uri="{FF2B5EF4-FFF2-40B4-BE49-F238E27FC236}">
                  <a16:creationId xmlns:a16="http://schemas.microsoft.com/office/drawing/2014/main" id="{BF36031F-6F3E-A347-FA90-87FAAFF63E76}"/>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45" name="Picture 44">
              <a:extLst>
                <a:ext uri="{FF2B5EF4-FFF2-40B4-BE49-F238E27FC236}">
                  <a16:creationId xmlns:a16="http://schemas.microsoft.com/office/drawing/2014/main" id="{1D0A4F01-6306-3E89-A0A6-EB8A33B2109F}"/>
                </a:ext>
              </a:extLst>
            </p:cNvPr>
            <p:cNvPicPr>
              <a:picLocks noChangeAspect="1"/>
            </p:cNvPicPr>
            <p:nvPr/>
          </p:nvPicPr>
          <p:blipFill rotWithShape="1">
            <a:blip r:embed="rId4"/>
            <a:srcRect t="19779"/>
            <a:stretch/>
          </p:blipFill>
          <p:spPr>
            <a:xfrm>
              <a:off x="6763133" y="4101083"/>
              <a:ext cx="5065398" cy="2044342"/>
            </a:xfrm>
            <a:prstGeom prst="rect">
              <a:avLst/>
            </a:prstGeom>
          </p:spPr>
        </p:pic>
        <p:grpSp>
          <p:nvGrpSpPr>
            <p:cNvPr id="46" name="Group 45">
              <a:extLst>
                <a:ext uri="{FF2B5EF4-FFF2-40B4-BE49-F238E27FC236}">
                  <a16:creationId xmlns:a16="http://schemas.microsoft.com/office/drawing/2014/main" id="{0DAA8D36-5A4E-803F-5E22-024A3D9708CA}"/>
                </a:ext>
              </a:extLst>
            </p:cNvPr>
            <p:cNvGrpSpPr/>
            <p:nvPr/>
          </p:nvGrpSpPr>
          <p:grpSpPr>
            <a:xfrm>
              <a:off x="6762202" y="3266869"/>
              <a:ext cx="5029522" cy="784830"/>
              <a:chOff x="963950" y="1519310"/>
              <a:chExt cx="5029522" cy="784830"/>
            </a:xfrm>
          </p:grpSpPr>
          <p:pic>
            <p:nvPicPr>
              <p:cNvPr id="47" name="Picture 46"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48" name="TextBox 47">
                <a:extLst>
                  <a:ext uri="{FF2B5EF4-FFF2-40B4-BE49-F238E27FC236}">
                    <a16:creationId xmlns:a16="http://schemas.microsoft.com/office/drawing/2014/main" id="{91C3542F-52E6-F115-8BA8-5501E7A23CF5}"/>
                  </a:ext>
                </a:extLst>
              </p:cNvPr>
              <p:cNvSpPr txBox="1"/>
              <p:nvPr/>
            </p:nvSpPr>
            <p:spPr>
              <a:xfrm>
                <a:off x="1698973" y="1568694"/>
                <a:ext cx="388788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Tiêu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chí</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đánh</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giá</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grpSp>
      <p:pic>
        <p:nvPicPr>
          <p:cNvPr id="52" name="Picture 51" descr="A group of children posing for a photo&#10;&#10;Description automatically generated with low confidence">
            <a:extLst>
              <a:ext uri="{FF2B5EF4-FFF2-40B4-BE49-F238E27FC236}">
                <a16:creationId xmlns:a16="http://schemas.microsoft.com/office/drawing/2014/main" id="{503B5E5E-DE4D-4CAE-8207-1BDA4297569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6497007" y="1527589"/>
            <a:ext cx="4875010" cy="5071486"/>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6FDFB7ED-5FEB-6A28-F6C1-3AD743853ACC}"/>
              </a:ext>
            </a:extLst>
          </p:cNvPr>
          <p:cNvPicPr>
            <a:picLocks noChangeAspect="1"/>
          </p:cNvPicPr>
          <p:nvPr/>
        </p:nvPicPr>
        <p:blipFill>
          <a:blip r:embed="rId8"/>
          <a:stretch>
            <a:fillRect/>
          </a:stretch>
        </p:blipFill>
        <p:spPr>
          <a:xfrm>
            <a:off x="2166803" y="294815"/>
            <a:ext cx="7492633" cy="1810669"/>
          </a:xfrm>
          <a:prstGeom prst="rect">
            <a:avLst/>
          </a:prstGeom>
        </p:spPr>
      </p:pic>
    </p:spTree>
    <p:extLst>
      <p:ext uri="{BB962C8B-B14F-4D97-AF65-F5344CB8AC3E}">
        <p14:creationId xmlns:p14="http://schemas.microsoft.com/office/powerpoint/2010/main" val="59582300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14:bounceEnd="68000">
                                          <p:cBhvr additive="base">
                                            <p:cTn id="7" dur="1000" fill="hold"/>
                                            <p:tgtEl>
                                              <p:spTgt spid="43"/>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4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52"/>
                                            </p:tgtEl>
                                            <p:attrNameLst>
                                              <p:attrName>style.visibility</p:attrName>
                                            </p:attrNameLst>
                                          </p:cBhvr>
                                          <p:to>
                                            <p:strVal val="visible"/>
                                          </p:to>
                                        </p:set>
                                        <p:anim calcmode="lin" valueType="num">
                                          <p:cBhvr additive="base">
                                            <p:cTn id="12" dur="500" fill="hold"/>
                                            <p:tgtEl>
                                              <p:spTgt spid="52"/>
                                            </p:tgtEl>
                                            <p:attrNameLst>
                                              <p:attrName>ppt_x</p:attrName>
                                            </p:attrNameLst>
                                          </p:cBhvr>
                                          <p:tavLst>
                                            <p:tav tm="0">
                                              <p:val>
                                                <p:strVal val="#ppt_x"/>
                                              </p:val>
                                            </p:tav>
                                            <p:tav tm="100000">
                                              <p:val>
                                                <p:strVal val="#ppt_x"/>
                                              </p:val>
                                            </p:tav>
                                          </p:tavLst>
                                        </p:anim>
                                        <p:anim calcmode="lin" valueType="num">
                                          <p:cBhvr additive="base">
                                            <p:cTn id="13"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fill="hold"/>
                                            <p:tgtEl>
                                              <p:spTgt spid="49"/>
                                            </p:tgtEl>
                                            <p:attrNameLst>
                                              <p:attrName>ppt_w</p:attrName>
                                            </p:attrNameLst>
                                          </p:cBhvr>
                                          <p:tavLst>
                                            <p:tav tm="0">
                                              <p:val>
                                                <p:fltVal val="0"/>
                                              </p:val>
                                            </p:tav>
                                            <p:tav tm="100000">
                                              <p:val>
                                                <p:strVal val="#ppt_w"/>
                                              </p:val>
                                            </p:tav>
                                          </p:tavLst>
                                        </p:anim>
                                        <p:anim calcmode="lin" valueType="num">
                                          <p:cBhvr>
                                            <p:cTn id="8" dur="500" fill="hold"/>
                                            <p:tgtEl>
                                              <p:spTgt spid="4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1000" fill="hold"/>
                                            <p:tgtEl>
                                              <p:spTgt spid="43"/>
                                            </p:tgtEl>
                                            <p:attrNameLst>
                                              <p:attrName>ppt_x</p:attrName>
                                            </p:attrNameLst>
                                          </p:cBhvr>
                                          <p:tavLst>
                                            <p:tav tm="0">
                                              <p:val>
                                                <p:strVal val="#ppt_x"/>
                                              </p:val>
                                            </p:tav>
                                            <p:tav tm="100000">
                                              <p:val>
                                                <p:strVal val="#ppt_x"/>
                                              </p:val>
                                            </p:tav>
                                          </p:tavLst>
                                        </p:anim>
                                        <p:anim calcmode="lin" valueType="num">
                                          <p:cBhvr additive="base">
                                            <p:cTn id="14" dur="1000" fill="hold"/>
                                            <p:tgtEl>
                                              <p:spTgt spid="43"/>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52"/>
                                            </p:tgtEl>
                                            <p:attrNameLst>
                                              <p:attrName>style.visibility</p:attrName>
                                            </p:attrNameLst>
                                          </p:cBhvr>
                                          <p:to>
                                            <p:strVal val="visible"/>
                                          </p:to>
                                        </p:set>
                                        <p:anim calcmode="lin" valueType="num">
                                          <p:cBhvr additive="base">
                                            <p:cTn id="18" dur="500" fill="hold"/>
                                            <p:tgtEl>
                                              <p:spTgt spid="52"/>
                                            </p:tgtEl>
                                            <p:attrNameLst>
                                              <p:attrName>ppt_x</p:attrName>
                                            </p:attrNameLst>
                                          </p:cBhvr>
                                          <p:tavLst>
                                            <p:tav tm="0">
                                              <p:val>
                                                <p:strVal val="#ppt_x"/>
                                              </p:val>
                                            </p:tav>
                                            <p:tav tm="100000">
                                              <p:val>
                                                <p:strVal val="#ppt_x"/>
                                              </p:val>
                                            </p:tav>
                                          </p:tavLst>
                                        </p:anim>
                                        <p:anim calcmode="lin" valueType="num">
                                          <p:cBhvr additive="base">
                                            <p:cTn id="19"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3010AE8C-9A62-7597-D2F8-52A31F298A33}"/>
              </a:ext>
            </a:extLst>
          </p:cNvPr>
          <p:cNvGrpSpPr/>
          <p:nvPr/>
        </p:nvGrpSpPr>
        <p:grpSpPr>
          <a:xfrm>
            <a:off x="4721615" y="1686316"/>
            <a:ext cx="6692578" cy="3947808"/>
            <a:chOff x="6290338" y="3266869"/>
            <a:chExt cx="5779742" cy="3174571"/>
          </a:xfrm>
        </p:grpSpPr>
        <p:sp>
          <p:nvSpPr>
            <p:cNvPr id="53" name="Rectangle: Rounded Corners 27">
              <a:extLst>
                <a:ext uri="{FF2B5EF4-FFF2-40B4-BE49-F238E27FC236}">
                  <a16:creationId xmlns:a16="http://schemas.microsoft.com/office/drawing/2014/main" id="{BF36031F-6F3E-A347-FA90-87FAAFF63E76}"/>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4" name="Picture 53">
              <a:extLst>
                <a:ext uri="{FF2B5EF4-FFF2-40B4-BE49-F238E27FC236}">
                  <a16:creationId xmlns:a16="http://schemas.microsoft.com/office/drawing/2014/main" id="{1D0A4F01-6306-3E89-A0A6-EB8A33B2109F}"/>
                </a:ext>
              </a:extLst>
            </p:cNvPr>
            <p:cNvPicPr>
              <a:picLocks noChangeAspect="1"/>
            </p:cNvPicPr>
            <p:nvPr/>
          </p:nvPicPr>
          <p:blipFill rotWithShape="1">
            <a:blip r:embed="rId3"/>
            <a:srcRect t="19779"/>
            <a:stretch/>
          </p:blipFill>
          <p:spPr>
            <a:xfrm>
              <a:off x="6763133" y="4101083"/>
              <a:ext cx="5065398" cy="2044342"/>
            </a:xfrm>
            <a:prstGeom prst="rect">
              <a:avLst/>
            </a:prstGeom>
          </p:spPr>
        </p:pic>
        <p:grpSp>
          <p:nvGrpSpPr>
            <p:cNvPr id="55" name="Group 54">
              <a:extLst>
                <a:ext uri="{FF2B5EF4-FFF2-40B4-BE49-F238E27FC236}">
                  <a16:creationId xmlns:a16="http://schemas.microsoft.com/office/drawing/2014/main" id="{0DAA8D36-5A4E-803F-5E22-024A3D9708CA}"/>
                </a:ext>
              </a:extLst>
            </p:cNvPr>
            <p:cNvGrpSpPr/>
            <p:nvPr/>
          </p:nvGrpSpPr>
          <p:grpSpPr>
            <a:xfrm>
              <a:off x="6762202" y="3266869"/>
              <a:ext cx="5029522" cy="784830"/>
              <a:chOff x="963950" y="1519310"/>
              <a:chExt cx="5029522" cy="784830"/>
            </a:xfrm>
          </p:grpSpPr>
          <p:pic>
            <p:nvPicPr>
              <p:cNvPr id="56" name="Picture 55"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57" name="TextBox 56">
                <a:extLst>
                  <a:ext uri="{FF2B5EF4-FFF2-40B4-BE49-F238E27FC236}">
                    <a16:creationId xmlns:a16="http://schemas.microsoft.com/office/drawing/2014/main" id="{91C3542F-52E6-F115-8BA8-5501E7A23CF5}"/>
                  </a:ext>
                </a:extLst>
              </p:cNvPr>
              <p:cNvSpPr txBox="1"/>
              <p:nvPr/>
            </p:nvSpPr>
            <p:spPr>
              <a:xfrm>
                <a:off x="1698973" y="1568694"/>
                <a:ext cx="388788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Tiêu</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chí</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đánh</a:t>
                </a:r>
                <a:r>
                  <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40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giá</a:t>
                </a:r>
                <a:endParaRPr kumimoji="0" lang="en-US" sz="40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grpSp>
      </p:grpSp>
      <p:pic>
        <p:nvPicPr>
          <p:cNvPr id="11" name="图片 2">
            <a:extLst>
              <a:ext uri="{FF2B5EF4-FFF2-40B4-BE49-F238E27FC236}">
                <a16:creationId xmlns:a16="http://schemas.microsoft.com/office/drawing/2014/main" id="{8F57A0FB-7219-4C54-B708-D18F6585DF9E}"/>
              </a:ext>
            </a:extLst>
          </p:cNvPr>
          <p:cNvPicPr>
            <a:picLocks noChangeAspect="1"/>
          </p:cNvPicPr>
          <p:nvPr/>
        </p:nvPicPr>
        <p:blipFill>
          <a:blip r:embed="rId5" cstate="print">
            <a:extLst>
              <a:ext uri="{28A0092B-C50C-407E-A947-70E740481C1C}">
                <a14:useLocalDpi xmlns:a14="http://schemas.microsoft.com/office/drawing/2010/main" val="0"/>
              </a:ext>
            </a:extLst>
          </a:blip>
          <a:srcRect l="22688" r="22688"/>
          <a:stretch/>
        </p:blipFill>
        <p:spPr>
          <a:xfrm flipH="1">
            <a:off x="777807" y="764227"/>
            <a:ext cx="3300696" cy="6042613"/>
          </a:xfrm>
          <a:prstGeom prst="rect">
            <a:avLst/>
          </a:prstGeom>
        </p:spPr>
      </p:pic>
      <p:pic>
        <p:nvPicPr>
          <p:cNvPr id="2" name="Picture 1">
            <a:extLst>
              <a:ext uri="{FF2B5EF4-FFF2-40B4-BE49-F238E27FC236}">
                <a16:creationId xmlns:a16="http://schemas.microsoft.com/office/drawing/2014/main" id="{CF3E0D82-8D6A-3F69-1F55-8B737905FFA5}"/>
              </a:ext>
            </a:extLst>
          </p:cNvPr>
          <p:cNvPicPr>
            <a:picLocks noChangeAspect="1"/>
          </p:cNvPicPr>
          <p:nvPr/>
        </p:nvPicPr>
        <p:blipFill>
          <a:blip r:embed="rId6"/>
          <a:stretch>
            <a:fillRect/>
          </a:stretch>
        </p:blipFill>
        <p:spPr>
          <a:xfrm>
            <a:off x="2129465" y="111172"/>
            <a:ext cx="7498730" cy="1835055"/>
          </a:xfrm>
          <a:prstGeom prst="rect">
            <a:avLst/>
          </a:prstGeom>
        </p:spPr>
      </p:pic>
    </p:spTree>
    <p:extLst>
      <p:ext uri="{BB962C8B-B14F-4D97-AF65-F5344CB8AC3E}">
        <p14:creationId xmlns:p14="http://schemas.microsoft.com/office/powerpoint/2010/main" val="99331000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14:bounceEnd="68000">
                                          <p:cBhvr additive="base">
                                            <p:cTn id="7" dur="1000" fill="hold"/>
                                            <p:tgtEl>
                                              <p:spTgt spid="5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52"/>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500" fill="hold"/>
                                            <p:tgtEl>
                                              <p:spTgt spid="58"/>
                                            </p:tgtEl>
                                            <p:attrNameLst>
                                              <p:attrName>ppt_w</p:attrName>
                                            </p:attrNameLst>
                                          </p:cBhvr>
                                          <p:tavLst>
                                            <p:tav tm="0">
                                              <p:val>
                                                <p:fltVal val="0"/>
                                              </p:val>
                                            </p:tav>
                                            <p:tav tm="100000">
                                              <p:val>
                                                <p:strVal val="#ppt_w"/>
                                              </p:val>
                                            </p:tav>
                                          </p:tavLst>
                                        </p:anim>
                                        <p:anim calcmode="lin" valueType="num">
                                          <p:cBhvr>
                                            <p:cTn id="8" dur="500" fill="hold"/>
                                            <p:tgtEl>
                                              <p:spTgt spid="5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1000" fill="hold"/>
                                            <p:tgtEl>
                                              <p:spTgt spid="52"/>
                                            </p:tgtEl>
                                            <p:attrNameLst>
                                              <p:attrName>ppt_x</p:attrName>
                                            </p:attrNameLst>
                                          </p:cBhvr>
                                          <p:tavLst>
                                            <p:tav tm="0">
                                              <p:val>
                                                <p:strVal val="#ppt_x"/>
                                              </p:val>
                                            </p:tav>
                                            <p:tav tm="100000">
                                              <p:val>
                                                <p:strVal val="#ppt_x"/>
                                              </p:val>
                                            </p:tav>
                                          </p:tavLst>
                                        </p:anim>
                                        <p:anim calcmode="lin" valueType="num">
                                          <p:cBhvr additive="base">
                                            <p:cTn id="14" dur="1000" fill="hold"/>
                                            <p:tgtEl>
                                              <p:spTgt spid="52"/>
                                            </p:tgtEl>
                                            <p:attrNameLst>
                                              <p:attrName>ppt_y</p:attrName>
                                            </p:attrNameLst>
                                          </p:cBhvr>
                                          <p:tavLst>
                                            <p:tav tm="0">
                                              <p:val>
                                                <p:strVal val="1+#ppt_h/2"/>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sp>
        <p:nvSpPr>
          <p:cNvPr id="6" name="Rectangle 5"/>
          <p:cNvSpPr/>
          <p:nvPr/>
        </p:nvSpPr>
        <p:spPr>
          <a:xfrm>
            <a:off x="2338551" y="782688"/>
            <a:ext cx="5368159" cy="17128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p:cNvSpPr/>
          <p:nvPr/>
        </p:nvSpPr>
        <p:spPr>
          <a:xfrm>
            <a:off x="2576676" y="1691504"/>
            <a:ext cx="5368159" cy="1608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4234026" y="782688"/>
            <a:ext cx="5368159" cy="1608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4472151" y="992237"/>
            <a:ext cx="5368159" cy="1836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3243427" y="2196902"/>
            <a:ext cx="5290974" cy="1473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2814801" y="3160648"/>
            <a:ext cx="5368159" cy="23067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6096000" y="4875158"/>
            <a:ext cx="2476993" cy="631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Nhac-trao-bang-khen-trao-giai-thuo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25768" y="3995753"/>
            <a:ext cx="410765" cy="410765"/>
          </a:xfrm>
          <a:prstGeom prst="rect">
            <a:avLst/>
          </a:prstGeom>
        </p:spPr>
      </p:pic>
      <p:pic>
        <p:nvPicPr>
          <p:cNvPr id="19" name="Picture 18" descr="Exploding party popper on white background, 3d paper art."/>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95237" y="2854457"/>
            <a:ext cx="2282592" cy="228259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EE09B8F-5E86-F994-6BDE-7DBB298305FF}"/>
              </a:ext>
            </a:extLst>
          </p:cNvPr>
          <p:cNvPicPr>
            <a:picLocks noChangeAspect="1"/>
          </p:cNvPicPr>
          <p:nvPr/>
        </p:nvPicPr>
        <p:blipFill>
          <a:blip r:embed="rId8"/>
          <a:stretch>
            <a:fillRect/>
          </a:stretch>
        </p:blipFill>
        <p:spPr>
          <a:xfrm>
            <a:off x="1631823" y="133257"/>
            <a:ext cx="8791194" cy="2133785"/>
          </a:xfrm>
          <a:prstGeom prst="rect">
            <a:avLst/>
          </a:prstGeom>
        </p:spPr>
      </p:pic>
    </p:spTree>
    <p:controls>
      <mc:AlternateContent xmlns:mc="http://schemas.openxmlformats.org/markup-compatibility/2006">
        <mc:Choice xmlns:v="urn:schemas-microsoft-com:vml" Requires="v">
          <p:control name="TextBox1" r:id="rId3" imgW="5059800" imgH="1082160"/>
        </mc:Choice>
        <mc:Fallback>
          <p:control name="TextBox1" r:id="rId3" imgW="5059800" imgH="1082160">
            <p:pic>
              <p:nvPicPr>
                <p:cNvPr id="17" name="TextBox1">
                  <a:extLst>
                    <a:ext uri="{FF2B5EF4-FFF2-40B4-BE49-F238E27FC236}">
                      <a16:creationId xmlns:a16="http://schemas.microsoft.com/office/drawing/2014/main" id="{5504CBDA-16C3-1F24-194F-092EB964A76D}"/>
                    </a:ext>
                  </a:extLst>
                </p:cNvPr>
                <p:cNvPicPr>
                  <a:picLocks/>
                </p:cNvPicPr>
                <p:nvPr/>
              </p:nvPicPr>
              <p:blipFill>
                <a:blip r:embed="rId9"/>
                <a:stretch>
                  <a:fillRect/>
                </a:stretch>
              </p:blipFill>
              <p:spPr>
                <a:xfrm>
                  <a:off x="3178887" y="2023189"/>
                  <a:ext cx="5060731" cy="1079411"/>
                </a:xfrm>
                <a:prstGeom prst="rect">
                  <a:avLst/>
                </a:prstGeom>
              </p:spPr>
            </p:pic>
          </p:control>
        </mc:Fallback>
      </mc:AlternateContent>
    </p:controls>
    <p:extLst>
      <p:ext uri="{BB962C8B-B14F-4D97-AF65-F5344CB8AC3E}">
        <p14:creationId xmlns:p14="http://schemas.microsoft.com/office/powerpoint/2010/main" val="5877549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1688"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0" name="图片 5">
            <a:extLst>
              <a:ext uri="{FF2B5EF4-FFF2-40B4-BE49-F238E27FC236}">
                <a16:creationId xmlns:a16="http://schemas.microsoft.com/office/drawing/2014/main" id="{9C4F3354-6EA8-48FC-9523-52AE269A6227}"/>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11" name="图片 7">
            <a:extLst>
              <a:ext uri="{FF2B5EF4-FFF2-40B4-BE49-F238E27FC236}">
                <a16:creationId xmlns:a16="http://schemas.microsoft.com/office/drawing/2014/main" id="{D8AA7EA5-AB0A-4F95-8020-1BAB378139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56" t="25792" r="7243" b="16962"/>
          <a:stretch/>
        </p:blipFill>
        <p:spPr>
          <a:xfrm>
            <a:off x="1638637" y="0"/>
            <a:ext cx="8724225" cy="5848107"/>
          </a:xfrm>
          <a:prstGeom prst="rect">
            <a:avLst/>
          </a:prstGeom>
          <a:ln>
            <a:noFill/>
          </a:ln>
        </p:spPr>
      </p:pic>
      <p:pic>
        <p:nvPicPr>
          <p:cNvPr id="14" name="Picture 13">
            <a:extLst>
              <a:ext uri="{FF2B5EF4-FFF2-40B4-BE49-F238E27FC236}">
                <a16:creationId xmlns:a16="http://schemas.microsoft.com/office/drawing/2014/main" id="{4BF97804-7806-4D8A-A2BB-30C6504D1C76}"/>
              </a:ext>
            </a:extLst>
          </p:cNvPr>
          <p:cNvPicPr>
            <a:picLocks noChangeAspect="1"/>
          </p:cNvPicPr>
          <p:nvPr/>
        </p:nvPicPr>
        <p:blipFill>
          <a:blip r:embed="rId5"/>
          <a:stretch>
            <a:fillRect/>
          </a:stretch>
        </p:blipFill>
        <p:spPr>
          <a:xfrm>
            <a:off x="8776226" y="3772241"/>
            <a:ext cx="2234055" cy="2921023"/>
          </a:xfrm>
          <a:prstGeom prst="rect">
            <a:avLst/>
          </a:prstGeom>
        </p:spPr>
      </p:pic>
      <p:pic>
        <p:nvPicPr>
          <p:cNvPr id="15" name="Picture 14">
            <a:extLst>
              <a:ext uri="{FF2B5EF4-FFF2-40B4-BE49-F238E27FC236}">
                <a16:creationId xmlns:a16="http://schemas.microsoft.com/office/drawing/2014/main" id="{DE9E9D6F-E11C-4B10-1377-F0D1089E23F7}"/>
              </a:ext>
            </a:extLst>
          </p:cNvPr>
          <p:cNvPicPr>
            <a:picLocks noChangeAspect="1"/>
          </p:cNvPicPr>
          <p:nvPr/>
        </p:nvPicPr>
        <p:blipFill>
          <a:blip r:embed="rId6"/>
          <a:stretch>
            <a:fillRect/>
          </a:stretch>
        </p:blipFill>
        <p:spPr>
          <a:xfrm>
            <a:off x="486801" y="3772241"/>
            <a:ext cx="1975893" cy="2921023"/>
          </a:xfrm>
          <a:prstGeom prst="rect">
            <a:avLst/>
          </a:prstGeom>
        </p:spPr>
      </p:pic>
      <p:pic>
        <p:nvPicPr>
          <p:cNvPr id="4" name="Picture 3" descr="A black and orange text&#10;&#10;Description automatically generated">
            <a:extLst>
              <a:ext uri="{FF2B5EF4-FFF2-40B4-BE49-F238E27FC236}">
                <a16:creationId xmlns:a16="http://schemas.microsoft.com/office/drawing/2014/main" id="{B8738DCD-C021-DD3D-7A02-783D79ED12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959140"/>
            <a:ext cx="12192000" cy="2939719"/>
          </a:xfrm>
          <a:prstGeom prst="rect">
            <a:avLst/>
          </a:prstGeom>
        </p:spPr>
      </p:pic>
    </p:spTree>
    <p:extLst>
      <p:ext uri="{BB962C8B-B14F-4D97-AF65-F5344CB8AC3E}">
        <p14:creationId xmlns:p14="http://schemas.microsoft.com/office/powerpoint/2010/main" val="11789004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355600" y="482600"/>
            <a:ext cx="11480800" cy="60452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dirty="0">
              <a:solidFill>
                <a:prstClr val="white"/>
              </a:solidFill>
              <a:latin typeface="Calibri"/>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755650" y="372407"/>
            <a:ext cx="10874199" cy="1035338"/>
            <a:chOff x="-10886" y="3843650"/>
            <a:chExt cx="17501419" cy="1553007"/>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1" name="TextBox 10">
              <a:extLst>
                <a:ext uri="{FF2B5EF4-FFF2-40B4-BE49-F238E27FC236}">
                  <a16:creationId xmlns:a16="http://schemas.microsoft.com/office/drawing/2014/main" id="{40214647-58D6-85F8-F2CE-8124F02EB9F3}"/>
                </a:ext>
              </a:extLst>
            </p:cNvPr>
            <p:cNvSpPr txBox="1"/>
            <p:nvPr/>
          </p:nvSpPr>
          <p:spPr>
            <a:xfrm>
              <a:off x="593806" y="4032838"/>
              <a:ext cx="16764002" cy="1061829"/>
            </a:xfrm>
            <a:prstGeom prst="rect">
              <a:avLst/>
            </a:prstGeom>
            <a:noFill/>
          </p:spPr>
          <p:txBody>
            <a:bodyPr wrap="square">
              <a:spAutoFit/>
            </a:bodyPr>
            <a:lstStyle/>
            <a:p>
              <a:pPr algn="just" defTabSz="609630"/>
              <a:r>
                <a:rPr lang="en-US" sz="4000" dirty="0">
                  <a:solidFill>
                    <a:srgbClr val="000000"/>
                  </a:solidFill>
                  <a:latin typeface="Cambria" panose="02040503050406030204" pitchFamily="18" charset="0"/>
                  <a:ea typeface="Cambria" panose="02040503050406030204" pitchFamily="18" charset="0"/>
                </a:rPr>
                <a:t>1. </a:t>
              </a:r>
              <a:r>
                <a:rPr lang="vi-VN" sz="4000" dirty="0">
                  <a:solidFill>
                    <a:srgbClr val="000000"/>
                  </a:solidFill>
                  <a:latin typeface="Cambria" panose="02040503050406030204" pitchFamily="18" charset="0"/>
                  <a:ea typeface="Cambria" panose="02040503050406030204" pitchFamily="18" charset="0"/>
                </a:rPr>
                <a:t>Chọn những từ đồng nghĩa với từ đơn sơ.</a:t>
              </a:r>
            </a:p>
          </p:txBody>
        </p:sp>
      </p:grpSp>
      <p:sp>
        <p:nvSpPr>
          <p:cNvPr id="5" name="Rectangle: Rounded Corners 4">
            <a:extLst>
              <a:ext uri="{FF2B5EF4-FFF2-40B4-BE49-F238E27FC236}">
                <a16:creationId xmlns:a16="http://schemas.microsoft.com/office/drawing/2014/main" id="{6AB5ACEC-3AA3-43CE-71C6-67BFE7D0133F}"/>
              </a:ext>
            </a:extLst>
          </p:cNvPr>
          <p:cNvSpPr/>
          <p:nvPr/>
        </p:nvSpPr>
        <p:spPr>
          <a:xfrm>
            <a:off x="777240" y="1863090"/>
            <a:ext cx="2240280" cy="65151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đơn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giản</a:t>
            </a:r>
            <a:endParaRPr lang="en-US" sz="3200" dirty="0">
              <a:solidFill>
                <a:srgbClr val="002060"/>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3105EC03-62EB-AAD2-4D95-CDF2C3B97099}"/>
              </a:ext>
            </a:extLst>
          </p:cNvPr>
          <p:cNvSpPr/>
          <p:nvPr/>
        </p:nvSpPr>
        <p:spPr>
          <a:xfrm>
            <a:off x="4263390" y="1874520"/>
            <a:ext cx="2240280" cy="65151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đơn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độc</a:t>
            </a:r>
            <a:endParaRPr lang="en-US" sz="3200" dirty="0">
              <a:solidFill>
                <a:srgbClr val="00206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52ED0C88-052C-E52D-C711-92322A8C0209}"/>
              </a:ext>
            </a:extLst>
          </p:cNvPr>
          <p:cNvSpPr/>
          <p:nvPr/>
        </p:nvSpPr>
        <p:spPr>
          <a:xfrm>
            <a:off x="7623810" y="1851660"/>
            <a:ext cx="2240280" cy="65151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mộc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mạc</a:t>
            </a:r>
            <a:endParaRPr lang="en-US" sz="3200" dirty="0">
              <a:solidFill>
                <a:srgbClr val="002060"/>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D438B8D6-9C61-5DE4-6E04-587FFFF061BF}"/>
              </a:ext>
            </a:extLst>
          </p:cNvPr>
          <p:cNvSpPr/>
          <p:nvPr/>
        </p:nvSpPr>
        <p:spPr>
          <a:xfrm>
            <a:off x="3097530" y="2903220"/>
            <a:ext cx="2240280" cy="65151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sơ</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lược</a:t>
            </a:r>
            <a:endParaRPr lang="en-US" sz="3200" dirty="0">
              <a:solidFill>
                <a:srgbClr val="002060"/>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19ED337F-DFFC-1F09-3FA4-6C21BDE827B4}"/>
              </a:ext>
            </a:extLst>
          </p:cNvPr>
          <p:cNvSpPr/>
          <p:nvPr/>
        </p:nvSpPr>
        <p:spPr>
          <a:xfrm>
            <a:off x="6823710" y="2926080"/>
            <a:ext cx="2240280" cy="651510"/>
          </a:xfrm>
          <a:prstGeom prst="round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latin typeface="Cambria" panose="02040503050406030204" pitchFamily="18" charset="0"/>
                <a:ea typeface="Cambria" panose="02040503050406030204" pitchFamily="18" charset="0"/>
              </a:rPr>
              <a:t>giản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dị</a:t>
            </a:r>
            <a:endParaRPr lang="en-US" sz="3200" dirty="0">
              <a:solidFill>
                <a:srgbClr val="002060"/>
              </a:solidFill>
              <a:latin typeface="Cambria" panose="02040503050406030204" pitchFamily="18" charset="0"/>
              <a:ea typeface="Cambria" panose="02040503050406030204" pitchFamily="18" charset="0"/>
            </a:endParaRPr>
          </a:p>
        </p:txBody>
      </p:sp>
      <p:sp>
        <p:nvSpPr>
          <p:cNvPr id="13" name="Oval 12">
            <a:extLst>
              <a:ext uri="{FF2B5EF4-FFF2-40B4-BE49-F238E27FC236}">
                <a16:creationId xmlns:a16="http://schemas.microsoft.com/office/drawing/2014/main" id="{B67263EF-07CC-B5C0-2FB1-4338A3A0933C}"/>
              </a:ext>
            </a:extLst>
          </p:cNvPr>
          <p:cNvSpPr/>
          <p:nvPr/>
        </p:nvSpPr>
        <p:spPr>
          <a:xfrm>
            <a:off x="628650" y="1668780"/>
            <a:ext cx="2743200" cy="1085850"/>
          </a:xfrm>
          <a:prstGeom prst="ellipse">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AF0F347-68B3-6AFB-60D0-3DCD778973EA}"/>
              </a:ext>
            </a:extLst>
          </p:cNvPr>
          <p:cNvSpPr/>
          <p:nvPr/>
        </p:nvSpPr>
        <p:spPr>
          <a:xfrm>
            <a:off x="7315200" y="1600200"/>
            <a:ext cx="2743200" cy="1085850"/>
          </a:xfrm>
          <a:prstGeom prst="ellipse">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9589524-8AE5-FFFC-92B9-BCD871B2BA32}"/>
              </a:ext>
            </a:extLst>
          </p:cNvPr>
          <p:cNvSpPr/>
          <p:nvPr/>
        </p:nvSpPr>
        <p:spPr>
          <a:xfrm>
            <a:off x="6446520" y="2754630"/>
            <a:ext cx="2743200" cy="1085850"/>
          </a:xfrm>
          <a:prstGeom prst="ellipse">
            <a:avLst/>
          </a:prstGeom>
          <a:noFill/>
          <a:ln w="381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1163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down)">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2" grpId="0" animBg="1"/>
      <p:bldP spid="13" grpId="0" animBg="1"/>
      <p:bldP spid="14"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355600" y="482600"/>
            <a:ext cx="11480800" cy="60452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755650" y="372408"/>
            <a:ext cx="10874199" cy="2062182"/>
            <a:chOff x="-10886" y="3843650"/>
            <a:chExt cx="17501419" cy="2174347"/>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40214647-58D6-85F8-F2CE-8124F02EB9F3}"/>
                </a:ext>
              </a:extLst>
            </p:cNvPr>
            <p:cNvSpPr txBox="1"/>
            <p:nvPr/>
          </p:nvSpPr>
          <p:spPr>
            <a:xfrm>
              <a:off x="593806" y="4032838"/>
              <a:ext cx="16764002" cy="1985159"/>
            </a:xfrm>
            <a:prstGeom prst="rect">
              <a:avLst/>
            </a:prstGeom>
            <a:noFill/>
          </p:spPr>
          <p:txBody>
            <a:bodyPr wrap="square">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Đặt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2 – 3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với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những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đồng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nghĩa</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mà</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đã</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ở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bài</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tập</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1.</a:t>
              </a:r>
              <a:endParaRPr kumimoji="0" lang="vi-VN"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pic>
        <p:nvPicPr>
          <p:cNvPr id="10" name="Picture 9">
            <a:extLst>
              <a:ext uri="{FF2B5EF4-FFF2-40B4-BE49-F238E27FC236}">
                <a16:creationId xmlns:a16="http://schemas.microsoft.com/office/drawing/2014/main" id="{5F56725A-3CB6-F4A6-136E-00927F057E60}"/>
              </a:ext>
            </a:extLst>
          </p:cNvPr>
          <p:cNvPicPr>
            <a:picLocks noChangeAspect="1"/>
          </p:cNvPicPr>
          <p:nvPr/>
        </p:nvPicPr>
        <p:blipFill>
          <a:blip r:embed="rId2"/>
          <a:stretch>
            <a:fillRect/>
          </a:stretch>
        </p:blipFill>
        <p:spPr>
          <a:xfrm>
            <a:off x="2525077" y="2092642"/>
            <a:ext cx="6981825" cy="2809875"/>
          </a:xfrm>
          <a:prstGeom prst="rect">
            <a:avLst/>
          </a:prstGeom>
        </p:spPr>
      </p:pic>
      <p:sp>
        <p:nvSpPr>
          <p:cNvPr id="16" name="TextBox 15">
            <a:extLst>
              <a:ext uri="{FF2B5EF4-FFF2-40B4-BE49-F238E27FC236}">
                <a16:creationId xmlns:a16="http://schemas.microsoft.com/office/drawing/2014/main" id="{09F28971-3651-A6E0-4205-8CD8DA93F548}"/>
              </a:ext>
            </a:extLst>
          </p:cNvPr>
          <p:cNvSpPr txBox="1"/>
          <p:nvPr/>
        </p:nvSpPr>
        <p:spPr>
          <a:xfrm>
            <a:off x="525780" y="4926330"/>
            <a:ext cx="11498580" cy="2074414"/>
          </a:xfrm>
          <a:prstGeom prst="rect">
            <a:avLst/>
          </a:prstGeom>
          <a:noFill/>
        </p:spPr>
        <p:txBody>
          <a:bodyPr wrap="square" rtlCol="0">
            <a:spAutoFit/>
          </a:bodyPr>
          <a:lstStyle/>
          <a:p>
            <a:pPr marL="0" marR="0" algn="just">
              <a:lnSpc>
                <a:spcPct val="120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Người dân nơi quê tôi đã quen với nếp sống </a:t>
            </a:r>
            <a:r>
              <a:rPr lang="nl-NL" sz="2800" b="1" dirty="0">
                <a:solidFill>
                  <a:srgbClr val="FF0000"/>
                </a:solidFill>
                <a:effectLst/>
                <a:latin typeface="Cambria" panose="02040503050406030204" pitchFamily="18" charset="0"/>
                <a:ea typeface="Cambria" panose="02040503050406030204" pitchFamily="18" charset="0"/>
              </a:rPr>
              <a:t>giản dị.</a:t>
            </a:r>
            <a:endParaRPr lang="en-US" sz="28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Mẹ dạy em những công việc nhà </a:t>
            </a:r>
            <a:r>
              <a:rPr lang="nl-NL" sz="2800" b="1" dirty="0">
                <a:solidFill>
                  <a:srgbClr val="FF0000"/>
                </a:solidFill>
                <a:effectLst/>
                <a:latin typeface="Cambria" panose="02040503050406030204" pitchFamily="18" charset="0"/>
                <a:ea typeface="Cambria" panose="02040503050406030204" pitchFamily="18" charset="0"/>
              </a:rPr>
              <a:t>đơn giản, </a:t>
            </a:r>
            <a:r>
              <a:rPr lang="nl-NL" sz="2800" dirty="0">
                <a:solidFill>
                  <a:srgbClr val="FF0000"/>
                </a:solidFill>
                <a:effectLst/>
                <a:latin typeface="Cambria" panose="02040503050406030204" pitchFamily="18" charset="0"/>
                <a:ea typeface="Cambria" panose="02040503050406030204" pitchFamily="18" charset="0"/>
              </a:rPr>
              <a:t>vừa sức mà em có thể làm.</a:t>
            </a:r>
            <a:endParaRPr lang="en-US" sz="28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2800" dirty="0">
                <a:solidFill>
                  <a:srgbClr val="FF0000"/>
                </a:solidFill>
                <a:effectLst/>
                <a:latin typeface="Cambria" panose="02040503050406030204" pitchFamily="18" charset="0"/>
                <a:ea typeface="Cambria" panose="02040503050406030204" pitchFamily="18" charset="0"/>
              </a:rPr>
              <a:t>+ Những món quà quê sao mà </a:t>
            </a:r>
            <a:r>
              <a:rPr lang="nl-NL" sz="2800" b="1" dirty="0">
                <a:solidFill>
                  <a:srgbClr val="FF0000"/>
                </a:solidFill>
                <a:effectLst/>
                <a:latin typeface="Cambria" panose="02040503050406030204" pitchFamily="18" charset="0"/>
                <a:ea typeface="Cambria" panose="02040503050406030204" pitchFamily="18" charset="0"/>
              </a:rPr>
              <a:t>mộc mạc</a:t>
            </a:r>
            <a:r>
              <a:rPr lang="nl-NL" sz="2800" dirty="0">
                <a:solidFill>
                  <a:srgbClr val="FF0000"/>
                </a:solidFill>
                <a:effectLst/>
                <a:latin typeface="Cambria" panose="02040503050406030204" pitchFamily="18" charset="0"/>
                <a:ea typeface="Cambria" panose="02040503050406030204" pitchFamily="18" charset="0"/>
              </a:rPr>
              <a:t>, ngon lành.</a:t>
            </a:r>
            <a:endParaRPr lang="en-US" sz="2800" dirty="0">
              <a:solidFill>
                <a:srgbClr val="FF0000"/>
              </a:solidFill>
              <a:effectLst/>
              <a:latin typeface="Cambria" panose="02040503050406030204" pitchFamily="18" charset="0"/>
              <a:ea typeface="Cambria" panose="02040503050406030204" pitchFamily="18" charset="0"/>
            </a:endParaRPr>
          </a:p>
          <a:p>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97772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图片 20"/>
          <p:cNvPicPr>
            <a:picLocks noChangeAspect="1"/>
          </p:cNvPicPr>
          <p:nvPr/>
        </p:nvPicPr>
        <p:blipFill rotWithShape="1">
          <a:blip r:embed="rId3" cstate="screen"/>
          <a:srcRect/>
          <a:stretch>
            <a:fillRect/>
          </a:stretch>
        </p:blipFill>
        <p:spPr>
          <a:xfrm>
            <a:off x="178011" y="4071069"/>
            <a:ext cx="11939563" cy="2786931"/>
          </a:xfrm>
          <a:prstGeom prst="rect">
            <a:avLst/>
          </a:prstGeom>
        </p:spPr>
      </p:pic>
      <p:pic>
        <p:nvPicPr>
          <p:cNvPr id="3" name="Picture 2" descr="A group of blue and pink letters&#10;&#10;Description automatically generated">
            <a:extLst>
              <a:ext uri="{FF2B5EF4-FFF2-40B4-BE49-F238E27FC236}">
                <a16:creationId xmlns:a16="http://schemas.microsoft.com/office/drawing/2014/main" id="{10ACCA38-73FB-5E77-CEAC-04982D91AA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2138" y="1835533"/>
            <a:ext cx="9510584" cy="2889754"/>
          </a:xfrm>
          <a:prstGeom prst="rect">
            <a:avLst/>
          </a:prstGeom>
        </p:spPr>
      </p:pic>
    </p:spTree>
    <p:extLst>
      <p:ext uri="{BB962C8B-B14F-4D97-AF65-F5344CB8AC3E}">
        <p14:creationId xmlns:p14="http://schemas.microsoft.com/office/powerpoint/2010/main" val="1595881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 Bộ Đội  Cao Lê Hà Trang  Nhạc thiếu nhi 2020  Nhạc Thiếu Nhi Hay, Ý Nghĩa Nhất Cho Bé Yêu">
            <a:hlinkClick r:id="" action="ppaction://media"/>
            <a:extLst>
              <a:ext uri="{FF2B5EF4-FFF2-40B4-BE49-F238E27FC236}">
                <a16:creationId xmlns:a16="http://schemas.microsoft.com/office/drawing/2014/main" id="{8413D80F-D01D-512A-35DA-E42D2DE8938B}"/>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2191980" cy="6857990"/>
          </a:xfrm>
          <a:prstGeom prst="rect">
            <a:avLst/>
          </a:prstGeom>
          <a:noFill/>
        </p:spPr>
      </p:pic>
    </p:spTree>
    <p:extLst>
      <p:ext uri="{BB962C8B-B14F-4D97-AF65-F5344CB8AC3E}">
        <p14:creationId xmlns:p14="http://schemas.microsoft.com/office/powerpoint/2010/main" val="47997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1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3"/>
          <a:srcRect b="10894"/>
          <a:stretch/>
        </p:blipFill>
        <p:spPr>
          <a:xfrm>
            <a:off x="0" y="8745"/>
            <a:ext cx="12192000" cy="6925455"/>
          </a:xfrm>
          <a:prstGeom prst="rect">
            <a:avLst/>
          </a:prstGeom>
        </p:spPr>
      </p:pic>
      <p:pic>
        <p:nvPicPr>
          <p:cNvPr id="3" name="Picture 2">
            <a:extLst>
              <a:ext uri="{FF2B5EF4-FFF2-40B4-BE49-F238E27FC236}">
                <a16:creationId xmlns:a16="http://schemas.microsoft.com/office/drawing/2014/main" id="{9B21D7C7-2A71-7879-BE2A-49DCF728BAB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189140" y="3274375"/>
            <a:ext cx="2482940" cy="3583625"/>
          </a:xfrm>
          <a:prstGeom prst="rect">
            <a:avLst/>
          </a:prstGeom>
        </p:spPr>
      </p:pic>
      <p:sp>
        <p:nvSpPr>
          <p:cNvPr id="13" name="Speech Bubble: Rectangle with Corners Rounded 12">
            <a:extLst>
              <a:ext uri="{FF2B5EF4-FFF2-40B4-BE49-F238E27FC236}">
                <a16:creationId xmlns:a16="http://schemas.microsoft.com/office/drawing/2014/main" id="{E4009058-943E-499A-CDC4-7432E76C9C78}"/>
              </a:ext>
            </a:extLst>
          </p:cNvPr>
          <p:cNvSpPr/>
          <p:nvPr/>
        </p:nvSpPr>
        <p:spPr>
          <a:xfrm>
            <a:off x="2034540" y="1143000"/>
            <a:ext cx="9281160" cy="1931670"/>
          </a:xfrm>
          <a:prstGeom prst="wedgeRoundRectCallout">
            <a:avLst>
              <a:gd name="adj1" fmla="val -33478"/>
              <a:gd name="adj2" fmla="val 78476"/>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Nói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những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điều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em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biết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về</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các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chú</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bộ</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đội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trang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phục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công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việc</a:t>
            </a:r>
            <a:r>
              <a:rPr lang="en-US" sz="40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614391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3"/>
          <a:srcRect b="10894"/>
          <a:stretch/>
        </p:blipFill>
        <p:spPr>
          <a:xfrm>
            <a:off x="0" y="8745"/>
            <a:ext cx="12192000" cy="6925455"/>
          </a:xfrm>
          <a:prstGeom prst="rect">
            <a:avLst/>
          </a:prstGeom>
        </p:spPr>
      </p:pic>
      <p:pic>
        <p:nvPicPr>
          <p:cNvPr id="3" name="Picture 2">
            <a:extLst>
              <a:ext uri="{FF2B5EF4-FFF2-40B4-BE49-F238E27FC236}">
                <a16:creationId xmlns:a16="http://schemas.microsoft.com/office/drawing/2014/main" id="{9B21D7C7-2A71-7879-BE2A-49DCF728BAB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4944020" y="3274375"/>
            <a:ext cx="2482940" cy="3583625"/>
          </a:xfrm>
          <a:prstGeom prst="rect">
            <a:avLst/>
          </a:prstGeom>
        </p:spPr>
      </p:pic>
      <p:pic>
        <p:nvPicPr>
          <p:cNvPr id="6" name="Picture 5">
            <a:extLst>
              <a:ext uri="{FF2B5EF4-FFF2-40B4-BE49-F238E27FC236}">
                <a16:creationId xmlns:a16="http://schemas.microsoft.com/office/drawing/2014/main" id="{028255F2-E726-E95A-F07D-061CC97DAA81}"/>
              </a:ext>
            </a:extLst>
          </p:cNvPr>
          <p:cNvPicPr>
            <a:picLocks noChangeAspect="1"/>
          </p:cNvPicPr>
          <p:nvPr/>
        </p:nvPicPr>
        <p:blipFill>
          <a:blip r:embed="rId6"/>
          <a:stretch>
            <a:fillRect/>
          </a:stretch>
        </p:blipFill>
        <p:spPr>
          <a:xfrm>
            <a:off x="247650" y="1372096"/>
            <a:ext cx="12192000" cy="1554480"/>
          </a:xfrm>
          <a:prstGeom prst="rect">
            <a:avLst/>
          </a:prstGeom>
        </p:spPr>
      </p:pic>
    </p:spTree>
    <p:extLst>
      <p:ext uri="{BB962C8B-B14F-4D97-AF65-F5344CB8AC3E}">
        <p14:creationId xmlns:p14="http://schemas.microsoft.com/office/powerpoint/2010/main" val="3912498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21">
            <a:extLst>
              <a:ext uri="{FF2B5EF4-FFF2-40B4-BE49-F238E27FC236}">
                <a16:creationId xmlns:a16="http://schemas.microsoft.com/office/drawing/2014/main" id="{9CD73002-EAA7-00C2-A044-FD715BAC954E}"/>
              </a:ext>
            </a:extLst>
          </p:cNvPr>
          <p:cNvSpPr/>
          <p:nvPr/>
        </p:nvSpPr>
        <p:spPr>
          <a:xfrm>
            <a:off x="300111" y="368490"/>
            <a:ext cx="11591778" cy="6113477"/>
          </a:xfrm>
          <a:prstGeom prst="roundRect">
            <a:avLst>
              <a:gd name="adj" fmla="val 11589"/>
            </a:avLst>
          </a:prstGeom>
          <a:solidFill>
            <a:schemeClr val="bg1">
              <a:alpha val="79000"/>
            </a:schemeClr>
          </a:solidFill>
          <a:ln w="762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4" name="Group 13">
            <a:extLst>
              <a:ext uri="{FF2B5EF4-FFF2-40B4-BE49-F238E27FC236}">
                <a16:creationId xmlns:a16="http://schemas.microsoft.com/office/drawing/2014/main" id="{00F3902F-A979-7CB7-90C6-C2A826A3F217}"/>
              </a:ext>
            </a:extLst>
          </p:cNvPr>
          <p:cNvGrpSpPr/>
          <p:nvPr/>
        </p:nvGrpSpPr>
        <p:grpSpPr>
          <a:xfrm>
            <a:off x="1075349" y="501156"/>
            <a:ext cx="10041301" cy="1446550"/>
            <a:chOff x="1575311" y="330729"/>
            <a:chExt cx="11171227" cy="1446550"/>
          </a:xfrm>
        </p:grpSpPr>
        <p:sp>
          <p:nvSpPr>
            <p:cNvPr id="5" name="TextBox 8">
              <a:extLst>
                <a:ext uri="{FF2B5EF4-FFF2-40B4-BE49-F238E27FC236}">
                  <a16:creationId xmlns:a16="http://schemas.microsoft.com/office/drawing/2014/main" id="{302DE43E-B382-D1B7-10F1-17E5DE6FC32F}"/>
                </a:ext>
              </a:extLst>
            </p:cNvPr>
            <p:cNvSpPr txBox="1"/>
            <p:nvPr/>
          </p:nvSpPr>
          <p:spPr>
            <a:xfrm>
              <a:off x="1575311" y="446027"/>
              <a:ext cx="11171227" cy="1323439"/>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8000" b="1" i="0" u="none" strike="noStrike" kern="1200" cap="none" spc="0" normalizeH="0" baseline="0" noProof="0">
                  <a:ln w="231775">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GIỌNG ĐỌC CỦA BÀI</a:t>
              </a:r>
            </a:p>
          </p:txBody>
        </p:sp>
        <p:sp>
          <p:nvSpPr>
            <p:cNvPr id="6" name="TextBox 12">
              <a:extLst>
                <a:ext uri="{FF2B5EF4-FFF2-40B4-BE49-F238E27FC236}">
                  <a16:creationId xmlns:a16="http://schemas.microsoft.com/office/drawing/2014/main" id="{849222D2-B623-E403-0FE9-1C2BB1C4B5BE}"/>
                </a:ext>
              </a:extLst>
            </p:cNvPr>
            <p:cNvSpPr txBox="1"/>
            <p:nvPr/>
          </p:nvSpPr>
          <p:spPr>
            <a:xfrm>
              <a:off x="1575311" y="330729"/>
              <a:ext cx="11171227" cy="1446550"/>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sv-SE"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sv-SE"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r>
                <a:rPr kumimoji="0" lang="sv-SE" sz="8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Ọ</a:t>
              </a:r>
              <a:r>
                <a:rPr kumimoji="0" lang="sv-SE" sz="8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N</a:t>
              </a:r>
              <a:r>
                <a:rPr kumimoji="0" lang="sv-SE" sz="80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G</a:t>
              </a:r>
              <a:r>
                <a:rPr kumimoji="0" lang="sv-SE" sz="8800" b="0" i="0" u="none" strike="noStrike" kern="1200" cap="none" spc="0" normalizeH="0" baseline="0" noProof="0">
                  <a:ln>
                    <a:noFill/>
                  </a:ln>
                  <a:solidFill>
                    <a:srgbClr val="77D460"/>
                  </a:solidFill>
                  <a:effectLst/>
                  <a:uLnTx/>
                  <a:uFillTx/>
                  <a:latin typeface="iCiel Pony" panose="02000000000000000000" pitchFamily="2" charset="0"/>
                  <a:ea typeface="LNTH-LuoLuoNotangYuanTi 1" pitchFamily="2" charset="-128"/>
                  <a:cs typeface="LNTH-LuoLuoNotangYuanTi 1" pitchFamily="2" charset="-128"/>
                </a:rPr>
                <a:t> </a:t>
              </a:r>
              <a:r>
                <a:rPr kumimoji="0" lang="sv-SE"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Đ</a:t>
              </a:r>
              <a:r>
                <a:rPr kumimoji="0" lang="sv-SE"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Ọ</a:t>
              </a:r>
              <a:r>
                <a:rPr kumimoji="0" lang="sv-SE" sz="80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a:t>
              </a:r>
              <a:r>
                <a:rPr kumimoji="0" lang="sv-SE" sz="8800" b="1" i="0" u="none" strike="noStrike" kern="1200" cap="none" spc="0" normalizeH="0" baseline="0" noProof="0">
                  <a:ln w="19050">
                    <a:solidFill>
                      <a:srgbClr val="002060"/>
                    </a:solidFill>
                    <a:prstDash val="solid"/>
                  </a:ln>
                  <a:solidFill>
                    <a:srgbClr val="77D460"/>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sv-SE" sz="8000" b="1" i="0" u="none" strike="noStrike" kern="1200" cap="none" spc="0" normalizeH="0" baseline="0" noProof="0">
                  <a:ln w="19050">
                    <a:solidFill>
                      <a:srgbClr val="002060"/>
                    </a:solidFill>
                    <a:prstDash val="solid"/>
                  </a:ln>
                  <a:solidFill>
                    <a:srgbClr val="FF99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C</a:t>
              </a:r>
              <a:r>
                <a:rPr kumimoji="0" lang="sv-SE" sz="8000" b="1" i="0" u="none" strike="noStrike" kern="1200" cap="none" spc="0" normalizeH="0" baseline="0" noProof="0">
                  <a:ln w="19050">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Ủ</a:t>
              </a:r>
              <a:r>
                <a:rPr kumimoji="0" lang="sv-SE"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A</a:t>
              </a:r>
              <a:r>
                <a:rPr kumimoji="0" lang="sv-SE" sz="8800" b="1" i="0" u="none" strike="noStrike" kern="1200" cap="none" spc="0" normalizeH="0" baseline="0" noProof="0">
                  <a:ln w="19050">
                    <a:solidFill>
                      <a:srgbClr val="002060"/>
                    </a:solidFill>
                    <a:prstDash val="solid"/>
                  </a:ln>
                  <a:solidFill>
                    <a:srgbClr val="77D460"/>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 </a:t>
              </a:r>
              <a:r>
                <a:rPr kumimoji="0" lang="sv-SE" sz="8000" b="1" i="0" u="none" strike="noStrike" kern="1200" cap="none" spc="0" normalizeH="0" baseline="0" noProof="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B</a:t>
              </a:r>
              <a:r>
                <a:rPr kumimoji="0" lang="sv-SE" sz="8000" b="1" i="0" u="none" strike="noStrike" kern="1200" cap="none" spc="0" normalizeH="0" baseline="0" noProof="0">
                  <a:ln w="19050">
                    <a:solidFill>
                      <a:srgbClr val="002060"/>
                    </a:solidFill>
                    <a:prstDash val="solid"/>
                  </a:ln>
                  <a:solidFill>
                    <a:srgbClr val="FFCC66"/>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À</a:t>
              </a:r>
              <a:r>
                <a:rPr kumimoji="0" lang="sv-SE" sz="8000" b="1" i="0" u="none" strike="noStrike" kern="1200" cap="none" spc="0" normalizeH="0" baseline="0" noProof="0">
                  <a:ln w="19050">
                    <a:solidFill>
                      <a:srgbClr val="002060"/>
                    </a:solidFill>
                    <a:prstDash val="solid"/>
                  </a:ln>
                  <a:solidFill>
                    <a:srgbClr val="99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rPr>
                <a:t>I</a:t>
              </a:r>
              <a:endParaRPr kumimoji="0" lang="sv-SE" sz="8000" b="1" i="0" u="none" strike="noStrike" kern="1200" cap="none" spc="0" normalizeH="0" baseline="0" noProof="0" dirty="0">
                <a:ln w="19050">
                  <a:solidFill>
                    <a:srgbClr val="002060"/>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0"/>
                <a:ea typeface="LNTH-LuoLuoNotangYuanTi 1" pitchFamily="2" charset="-128"/>
                <a:cs typeface="LNTH-LuoLuoNotangYuanTi 1" pitchFamily="2" charset="-128"/>
              </a:endParaRPr>
            </a:p>
          </p:txBody>
        </p:sp>
      </p:grpSp>
      <p:sp>
        <p:nvSpPr>
          <p:cNvPr id="7" name="TextBox 6">
            <a:extLst>
              <a:ext uri="{FF2B5EF4-FFF2-40B4-BE49-F238E27FC236}">
                <a16:creationId xmlns:a16="http://schemas.microsoft.com/office/drawing/2014/main" id="{AB0876DE-9C8D-447C-1E87-3C837527F016}"/>
              </a:ext>
            </a:extLst>
          </p:cNvPr>
          <p:cNvSpPr txBox="1"/>
          <p:nvPr/>
        </p:nvSpPr>
        <p:spPr>
          <a:xfrm>
            <a:off x="1576305" y="2377725"/>
            <a:ext cx="9979411"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diễn cảm cả bài, với ngữ điệu chung: chậm rãi, tình cảm; nhấn giọng ở những từ ngữ thể hiện tâm trạng, cảm xúc của nhân vật. </a:t>
            </a:r>
          </a:p>
        </p:txBody>
      </p:sp>
      <p:pic>
        <p:nvPicPr>
          <p:cNvPr id="9" name="Hình ảnh 8" descr="Ảnh có chứa hình vẽ, Tác phẩm nghệ thuật của trẻ con, minh họa, phim hoạt hình&#10;&#10;Mô tả được tạo tự động">
            <a:extLst>
              <a:ext uri="{FF2B5EF4-FFF2-40B4-BE49-F238E27FC236}">
                <a16:creationId xmlns:a16="http://schemas.microsoft.com/office/drawing/2014/main" id="{78C78159-F35A-3C6D-13DB-180B64FF5FF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769" b="85769" l="6769" r="31000">
                        <a14:foregroundMark x1="25538" y1="79615" x2="25538" y2="79615"/>
                        <a14:foregroundMark x1="23692" y1="72615" x2="23692" y2="72615"/>
                        <a14:foregroundMark x1="13385" y1="76308" x2="13385" y2="76308"/>
                        <a14:foregroundMark x1="16462" y1="85769" x2="16462" y2="85769"/>
                        <a14:foregroundMark x1="12154" y1="75462" x2="17538" y2="82308"/>
                        <a14:foregroundMark x1="17538" y1="82308" x2="16462" y2="83308"/>
                        <a14:foregroundMark x1="23692" y1="71000" x2="26231" y2="79385"/>
                        <a14:foregroundMark x1="26231" y1="79385" x2="25692" y2="80615"/>
                        <a14:foregroundMark x1="24692" y1="72385" x2="24077" y2="73846"/>
                        <a14:foregroundMark x1="13231" y1="74846" x2="15077" y2="77923"/>
                        <a14:foregroundMark x1="22000" y1="72385" x2="26154" y2="75308"/>
                      </a14:backgroundRemoval>
                    </a14:imgEffect>
                  </a14:imgLayer>
                </a14:imgProps>
              </a:ext>
              <a:ext uri="{28A0092B-C50C-407E-A947-70E740481C1C}">
                <a14:useLocalDpi xmlns:a14="http://schemas.microsoft.com/office/drawing/2010/main" val="0"/>
              </a:ext>
            </a:extLst>
          </a:blip>
          <a:srcRect l="3745" t="61121" r="65891" b="11661"/>
          <a:stretch/>
        </p:blipFill>
        <p:spPr>
          <a:xfrm rot="3414094">
            <a:off x="670146" y="2072070"/>
            <a:ext cx="1111232" cy="996085"/>
          </a:xfrm>
          <a:prstGeom prst="rect">
            <a:avLst/>
          </a:prstGeom>
        </p:spPr>
      </p:pic>
      <p:pic>
        <p:nvPicPr>
          <p:cNvPr id="16" name="Hình ảnh 15" descr="Ảnh có chứa hình vẽ, Tác phẩm nghệ thuật của trẻ con, minh họa, phim hoạt hình&#10;&#10;Mô tả được tạo tự động">
            <a:extLst>
              <a:ext uri="{FF2B5EF4-FFF2-40B4-BE49-F238E27FC236}">
                <a16:creationId xmlns:a16="http://schemas.microsoft.com/office/drawing/2014/main" id="{6EE43C6E-DF7E-EF7B-B745-C7F5CEF69378}"/>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65498" b="85682" l="70848" r="92596">
                        <a14:foregroundMark x1="73923" y1="73231" x2="84385" y2="70538"/>
                        <a14:foregroundMark x1="79692" y1="73846" x2="79692" y2="73846"/>
                        <a14:foregroundMark x1="77000" y1="70154" x2="79231" y2="76923"/>
                        <a14:foregroundMark x1="80077" y1="71769" x2="80308" y2="75923"/>
                        <a14:backgroundMark x1="88923" y1="81308" x2="88923" y2="81308"/>
                        <a14:backgroundMark x1="89000" y1="76846" x2="84538" y2="83462"/>
                        <a14:backgroundMark x1="84538" y1="83462" x2="84154" y2="83538"/>
                        <a14:backgroundMark x1="74923" y1="80538" x2="78462" y2="84538"/>
                      </a14:backgroundRemoval>
                    </a14:imgEffect>
                  </a14:imgLayer>
                </a14:imgProps>
              </a:ext>
              <a:ext uri="{28A0092B-C50C-407E-A947-70E740481C1C}">
                <a14:useLocalDpi xmlns:a14="http://schemas.microsoft.com/office/drawing/2010/main" val="0"/>
              </a:ext>
            </a:extLst>
          </a:blip>
          <a:srcRect l="68129" t="62975" r="4686" b="11795"/>
          <a:stretch/>
        </p:blipFill>
        <p:spPr>
          <a:xfrm rot="845952">
            <a:off x="434748" y="929968"/>
            <a:ext cx="982616" cy="911984"/>
          </a:xfrm>
          <a:prstGeom prst="rect">
            <a:avLst/>
          </a:prstGeom>
        </p:spPr>
      </p:pic>
    </p:spTree>
    <p:extLst>
      <p:ext uri="{BB962C8B-B14F-4D97-AF65-F5344CB8AC3E}">
        <p14:creationId xmlns:p14="http://schemas.microsoft.com/office/powerpoint/2010/main" val="3930689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3"/>
          <a:srcRect b="10894"/>
          <a:stretch/>
        </p:blipFill>
        <p:spPr>
          <a:xfrm>
            <a:off x="0" y="8745"/>
            <a:ext cx="12192000" cy="6925455"/>
          </a:xfrm>
          <a:prstGeom prst="rect">
            <a:avLst/>
          </a:prstGeom>
        </p:spPr>
      </p:pic>
      <p:sp>
        <p:nvSpPr>
          <p:cNvPr id="2" name="Rectangle: Rounded Corners 1">
            <a:extLst>
              <a:ext uri="{FF2B5EF4-FFF2-40B4-BE49-F238E27FC236}">
                <a16:creationId xmlns:a16="http://schemas.microsoft.com/office/drawing/2014/main" id="{04C6E390-4D77-CAD2-9044-51E67E36A71D}"/>
              </a:ext>
            </a:extLst>
          </p:cNvPr>
          <p:cNvSpPr/>
          <p:nvPr/>
        </p:nvSpPr>
        <p:spPr>
          <a:xfrm>
            <a:off x="285750" y="297180"/>
            <a:ext cx="11635740" cy="62407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DF242760-28B8-DB7F-FC58-268BF4F217D0}"/>
              </a:ext>
            </a:extLst>
          </p:cNvPr>
          <p:cNvPicPr>
            <a:picLocks noChangeAspect="1"/>
          </p:cNvPicPr>
          <p:nvPr/>
        </p:nvPicPr>
        <p:blipFill>
          <a:blip r:embed="rId4"/>
          <a:stretch>
            <a:fillRect/>
          </a:stretch>
        </p:blipFill>
        <p:spPr>
          <a:xfrm>
            <a:off x="3641380" y="0"/>
            <a:ext cx="5023539" cy="1609483"/>
          </a:xfrm>
          <a:prstGeom prst="rect">
            <a:avLst/>
          </a:prstGeom>
        </p:spPr>
      </p:pic>
      <p:sp>
        <p:nvSpPr>
          <p:cNvPr id="9" name="TextBox 8">
            <a:extLst>
              <a:ext uri="{FF2B5EF4-FFF2-40B4-BE49-F238E27FC236}">
                <a16:creationId xmlns:a16="http://schemas.microsoft.com/office/drawing/2014/main" id="{FF259A74-F34C-1BAD-182B-65AEF090F2BE}"/>
              </a:ext>
            </a:extLst>
          </p:cNvPr>
          <p:cNvSpPr txBox="1"/>
          <p:nvPr/>
        </p:nvSpPr>
        <p:spPr>
          <a:xfrm>
            <a:off x="5383530" y="925830"/>
            <a:ext cx="3394710" cy="584775"/>
          </a:xfrm>
          <a:prstGeom prst="rect">
            <a:avLst/>
          </a:prstGeom>
          <a:noFill/>
        </p:spPr>
        <p:txBody>
          <a:bodyPr wrap="square" rtlCol="0">
            <a:spAutoFit/>
          </a:bodyPr>
          <a:lstStyle/>
          <a:p>
            <a:r>
              <a:rPr lang="en-US" sz="3200" b="0" i="0" dirty="0">
                <a:solidFill>
                  <a:srgbClr val="000000"/>
                </a:solidFill>
                <a:effectLst/>
                <a:latin typeface="Cambria" panose="02040503050406030204" pitchFamily="18" charset="0"/>
                <a:ea typeface="Cambria" panose="02040503050406030204" pitchFamily="18" charset="0"/>
              </a:rPr>
              <a:t>(</a:t>
            </a:r>
            <a:r>
              <a:rPr lang="en-US" sz="3200" b="0" i="0" dirty="0" err="1">
                <a:solidFill>
                  <a:srgbClr val="000000"/>
                </a:solidFill>
                <a:effectLst/>
                <a:latin typeface="Cambria" panose="02040503050406030204" pitchFamily="18" charset="0"/>
                <a:ea typeface="Cambria" panose="02040503050406030204" pitchFamily="18" charset="0"/>
              </a:rPr>
              <a:t>Trích</a:t>
            </a:r>
            <a:r>
              <a:rPr lang="en-US" sz="3200" b="0" i="0" dirty="0">
                <a:solidFill>
                  <a:srgbClr val="000000"/>
                </a:solidFill>
                <a:effectLst/>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6EF84E76-4E23-E931-51E3-E7DD495A35EF}"/>
              </a:ext>
            </a:extLst>
          </p:cNvPr>
          <p:cNvPicPr>
            <a:picLocks noChangeAspect="1"/>
          </p:cNvPicPr>
          <p:nvPr/>
        </p:nvPicPr>
        <p:blipFill>
          <a:blip r:embed="rId5"/>
          <a:stretch>
            <a:fillRect/>
          </a:stretch>
        </p:blipFill>
        <p:spPr>
          <a:xfrm>
            <a:off x="9086850" y="609600"/>
            <a:ext cx="3105150" cy="6248400"/>
          </a:xfrm>
          <a:prstGeom prst="rect">
            <a:avLst/>
          </a:prstGeom>
        </p:spPr>
      </p:pic>
      <p:sp>
        <p:nvSpPr>
          <p:cNvPr id="15" name="TextBox 14">
            <a:extLst>
              <a:ext uri="{FF2B5EF4-FFF2-40B4-BE49-F238E27FC236}">
                <a16:creationId xmlns:a16="http://schemas.microsoft.com/office/drawing/2014/main" id="{AFBE152E-A0E5-370C-AB36-69AA1ADB8D50}"/>
              </a:ext>
            </a:extLst>
          </p:cNvPr>
          <p:cNvSpPr txBox="1"/>
          <p:nvPr/>
        </p:nvSpPr>
        <p:spPr>
          <a:xfrm>
            <a:off x="708660" y="1417320"/>
            <a:ext cx="6423660" cy="4893647"/>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Các anh đi</a:t>
            </a:r>
          </a:p>
          <a:p>
            <a:pPr algn="just"/>
            <a:r>
              <a:rPr lang="vi-VN" sz="2400" b="0" i="0" dirty="0">
                <a:solidFill>
                  <a:srgbClr val="000000"/>
                </a:solidFill>
                <a:effectLst/>
                <a:latin typeface="Cambria" panose="02040503050406030204" pitchFamily="18" charset="0"/>
                <a:ea typeface="Cambria" panose="02040503050406030204" pitchFamily="18" charset="0"/>
              </a:rPr>
              <a:t>Ngày ấy đã lâu rồi</a:t>
            </a:r>
          </a:p>
          <a:p>
            <a:pPr algn="just"/>
            <a:r>
              <a:rPr lang="vi-VN" sz="2400" b="0" i="0" dirty="0">
                <a:solidFill>
                  <a:srgbClr val="000000"/>
                </a:solidFill>
                <a:effectLst/>
                <a:latin typeface="Cambria" panose="02040503050406030204" pitchFamily="18" charset="0"/>
                <a:ea typeface="Cambria" panose="02040503050406030204" pitchFamily="18" charset="0"/>
              </a:rPr>
              <a:t>Xóm làng tôi còn nhớ mãi.</a:t>
            </a:r>
          </a:p>
          <a:p>
            <a:pPr algn="just"/>
            <a:r>
              <a:rPr lang="vi-VN" sz="2400" b="0" i="0" dirty="0">
                <a:solidFill>
                  <a:srgbClr val="000000"/>
                </a:solidFill>
                <a:effectLst/>
                <a:latin typeface="Cambria" panose="02040503050406030204" pitchFamily="18" charset="0"/>
                <a:ea typeface="Cambria" panose="02040503050406030204" pitchFamily="18" charset="0"/>
              </a:rPr>
              <a:t>Các anh đi</a:t>
            </a:r>
          </a:p>
          <a:p>
            <a:pPr algn="just"/>
            <a:r>
              <a:rPr lang="vi-VN" sz="2400" b="0" i="0" dirty="0">
                <a:solidFill>
                  <a:srgbClr val="000000"/>
                </a:solidFill>
                <a:effectLst/>
                <a:latin typeface="Cambria" panose="02040503050406030204" pitchFamily="18" charset="0"/>
                <a:ea typeface="Cambria" panose="02040503050406030204" pitchFamily="18" charset="0"/>
              </a:rPr>
              <a:t>Bao giờ trở lại</a:t>
            </a:r>
          </a:p>
          <a:p>
            <a:pPr algn="just"/>
            <a:r>
              <a:rPr lang="vi-VN" sz="2400" b="0" i="0" dirty="0">
                <a:solidFill>
                  <a:srgbClr val="000000"/>
                </a:solidFill>
                <a:effectLst/>
                <a:latin typeface="Cambria" panose="02040503050406030204" pitchFamily="18" charset="0"/>
                <a:ea typeface="Cambria" panose="02040503050406030204" pitchFamily="18" charset="0"/>
              </a:rPr>
              <a:t>Xóm làng tôi trai gái vẫn chờ mong...</a:t>
            </a:r>
          </a:p>
          <a:p>
            <a:pPr algn="just"/>
            <a:r>
              <a:rPr lang="vi-VN" sz="2400" b="0" i="0" dirty="0">
                <a:solidFill>
                  <a:srgbClr val="000000"/>
                </a:solidFill>
                <a:effectLst/>
                <a:latin typeface="Cambria" panose="02040503050406030204" pitchFamily="18" charset="0"/>
                <a:ea typeface="Cambria" panose="02040503050406030204" pitchFamily="18" charset="0"/>
              </a:rPr>
              <a:t>Các anh về mái ấm nhà vui</a:t>
            </a:r>
          </a:p>
          <a:p>
            <a:pPr algn="just"/>
            <a:r>
              <a:rPr lang="vi-VN" sz="2400" b="0" i="0" dirty="0">
                <a:solidFill>
                  <a:srgbClr val="000000"/>
                </a:solidFill>
                <a:effectLst/>
                <a:latin typeface="Cambria" panose="02040503050406030204" pitchFamily="18" charset="0"/>
                <a:ea typeface="Cambria" panose="02040503050406030204" pitchFamily="18" charset="0"/>
              </a:rPr>
              <a:t>Tiếng hát câu cười</a:t>
            </a:r>
          </a:p>
          <a:p>
            <a:pPr algn="just"/>
            <a:r>
              <a:rPr lang="vi-VN" sz="2400" b="0" i="0" dirty="0">
                <a:solidFill>
                  <a:srgbClr val="000000"/>
                </a:solidFill>
                <a:effectLst/>
                <a:latin typeface="Cambria" panose="02040503050406030204" pitchFamily="18" charset="0"/>
                <a:ea typeface="Cambria" panose="02040503050406030204" pitchFamily="18" charset="0"/>
              </a:rPr>
              <a:t>Rộn ràng xóm nhỏ</a:t>
            </a:r>
          </a:p>
          <a:p>
            <a:pPr algn="just"/>
            <a:r>
              <a:rPr lang="vi-VN" sz="2400" b="0" i="0" dirty="0">
                <a:solidFill>
                  <a:srgbClr val="000000"/>
                </a:solidFill>
                <a:effectLst/>
                <a:latin typeface="Cambria" panose="02040503050406030204" pitchFamily="18" charset="0"/>
                <a:ea typeface="Cambria" panose="02040503050406030204" pitchFamily="18" charset="0"/>
              </a:rPr>
              <a:t>Các anh về tưng bừng trước ngõ,</a:t>
            </a:r>
          </a:p>
          <a:p>
            <a:pPr algn="just"/>
            <a:r>
              <a:rPr lang="vi-VN" sz="2400" b="0" i="0" dirty="0">
                <a:solidFill>
                  <a:srgbClr val="000000"/>
                </a:solidFill>
                <a:effectLst/>
                <a:latin typeface="Cambria" panose="02040503050406030204" pitchFamily="18" charset="0"/>
                <a:ea typeface="Cambria" panose="02040503050406030204" pitchFamily="18" charset="0"/>
              </a:rPr>
              <a:t>Lớp lớp đàn em hớn hở theo sau</a:t>
            </a:r>
          </a:p>
          <a:p>
            <a:pPr algn="just"/>
            <a:r>
              <a:rPr lang="vi-VN" sz="2400" b="0" i="0" dirty="0">
                <a:solidFill>
                  <a:srgbClr val="000000"/>
                </a:solidFill>
                <a:effectLst/>
                <a:latin typeface="Cambria" panose="02040503050406030204" pitchFamily="18" charset="0"/>
                <a:ea typeface="Cambria" panose="02040503050406030204" pitchFamily="18" charset="0"/>
              </a:rPr>
              <a:t>Mẹ già bịn rịn áo nâu</a:t>
            </a:r>
          </a:p>
          <a:p>
            <a:pPr algn="just"/>
            <a:r>
              <a:rPr lang="vi-VN" sz="2400" b="0" i="0" dirty="0">
                <a:solidFill>
                  <a:srgbClr val="000000"/>
                </a:solidFill>
                <a:effectLst/>
                <a:latin typeface="Cambria" panose="02040503050406030204" pitchFamily="18" charset="0"/>
                <a:ea typeface="Cambria" panose="02040503050406030204" pitchFamily="18" charset="0"/>
              </a:rPr>
              <a:t>Vui đàn con ở rừng sâu mới về.</a:t>
            </a:r>
          </a:p>
        </p:txBody>
      </p:sp>
      <p:sp>
        <p:nvSpPr>
          <p:cNvPr id="16" name="TextBox 15">
            <a:extLst>
              <a:ext uri="{FF2B5EF4-FFF2-40B4-BE49-F238E27FC236}">
                <a16:creationId xmlns:a16="http://schemas.microsoft.com/office/drawing/2014/main" id="{8DF0A5BE-0B2D-B2AD-5B36-713BBFDF8226}"/>
              </a:ext>
            </a:extLst>
          </p:cNvPr>
          <p:cNvSpPr txBox="1"/>
          <p:nvPr/>
        </p:nvSpPr>
        <p:spPr>
          <a:xfrm>
            <a:off x="5768340" y="1577340"/>
            <a:ext cx="6423660" cy="3785652"/>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Từ lưng đèo</a:t>
            </a:r>
          </a:p>
          <a:p>
            <a:pPr algn="just"/>
            <a:r>
              <a:rPr lang="vi-VN" sz="2400" b="0" i="0" dirty="0">
                <a:solidFill>
                  <a:srgbClr val="000000"/>
                </a:solidFill>
                <a:effectLst/>
                <a:latin typeface="Cambria" panose="02040503050406030204" pitchFamily="18" charset="0"/>
                <a:ea typeface="Cambria" panose="02040503050406030204" pitchFamily="18" charset="0"/>
              </a:rPr>
              <a:t>Dốc núi mù che,</a:t>
            </a:r>
          </a:p>
          <a:p>
            <a:pPr algn="just"/>
            <a:r>
              <a:rPr lang="vi-VN" sz="2400" b="0" i="0" dirty="0">
                <a:solidFill>
                  <a:srgbClr val="000000"/>
                </a:solidFill>
                <a:effectLst/>
                <a:latin typeface="Cambria" panose="02040503050406030204" pitchFamily="18" charset="0"/>
                <a:ea typeface="Cambria" panose="02040503050406030204" pitchFamily="18" charset="0"/>
              </a:rPr>
              <a:t>Các anh về</a:t>
            </a:r>
          </a:p>
          <a:p>
            <a:pPr algn="just"/>
            <a:r>
              <a:rPr lang="vi-VN" sz="2400" b="0" i="0" dirty="0">
                <a:solidFill>
                  <a:srgbClr val="000000"/>
                </a:solidFill>
                <a:effectLst/>
                <a:latin typeface="Cambria" panose="02040503050406030204" pitchFamily="18" charset="0"/>
                <a:ea typeface="Cambria" panose="02040503050406030204" pitchFamily="18" charset="0"/>
              </a:rPr>
              <a:t>Xôn xao làng tôi bé nhỏ.</a:t>
            </a:r>
          </a:p>
          <a:p>
            <a:pPr algn="just"/>
            <a:r>
              <a:rPr lang="vi-VN" sz="2400" b="0" i="0" dirty="0">
                <a:solidFill>
                  <a:srgbClr val="000000"/>
                </a:solidFill>
                <a:effectLst/>
                <a:latin typeface="Cambria" panose="02040503050406030204" pitchFamily="18" charset="0"/>
                <a:ea typeface="Cambria" panose="02040503050406030204" pitchFamily="18" charset="0"/>
              </a:rPr>
              <a:t>Nhà lá đơn sơ,</a:t>
            </a:r>
          </a:p>
          <a:p>
            <a:pPr algn="just"/>
            <a:r>
              <a:rPr lang="vi-VN" sz="2400" b="0" i="0" dirty="0">
                <a:solidFill>
                  <a:srgbClr val="000000"/>
                </a:solidFill>
                <a:effectLst/>
                <a:latin typeface="Cambria" panose="02040503050406030204" pitchFamily="18" charset="0"/>
                <a:ea typeface="Cambria" panose="02040503050406030204" pitchFamily="18" charset="0"/>
              </a:rPr>
              <a:t>Nhưng tấm lòng rộng mở,</a:t>
            </a:r>
          </a:p>
          <a:p>
            <a:pPr algn="just"/>
            <a:r>
              <a:rPr lang="vi-VN" sz="2400" b="0" i="0" dirty="0">
                <a:solidFill>
                  <a:srgbClr val="000000"/>
                </a:solidFill>
                <a:effectLst/>
                <a:latin typeface="Cambria" panose="02040503050406030204" pitchFamily="18" charset="0"/>
                <a:ea typeface="Cambria" panose="02040503050406030204" pitchFamily="18" charset="0"/>
              </a:rPr>
              <a:t>Nồi cơm nấu dở</a:t>
            </a:r>
          </a:p>
          <a:p>
            <a:pPr algn="just"/>
            <a:r>
              <a:rPr lang="vi-VN" sz="2400" b="0" i="0" dirty="0">
                <a:solidFill>
                  <a:srgbClr val="000000"/>
                </a:solidFill>
                <a:effectLst/>
                <a:latin typeface="Cambria" panose="02040503050406030204" pitchFamily="18" charset="0"/>
                <a:ea typeface="Cambria" panose="02040503050406030204" pitchFamily="18" charset="0"/>
              </a:rPr>
              <a:t>Bát nước chè xanh</a:t>
            </a:r>
          </a:p>
          <a:p>
            <a:pPr algn="just"/>
            <a:r>
              <a:rPr lang="vi-VN" sz="2400" b="0" i="0" dirty="0">
                <a:solidFill>
                  <a:srgbClr val="000000"/>
                </a:solidFill>
                <a:effectLst/>
                <a:latin typeface="Cambria" panose="02040503050406030204" pitchFamily="18" charset="0"/>
                <a:ea typeface="Cambria" panose="02040503050406030204" pitchFamily="18" charset="0"/>
              </a:rPr>
              <a:t>Ngôi vui kể chuyện tâm tình bên nhau.</a:t>
            </a:r>
          </a:p>
          <a:p>
            <a:pPr algn="just"/>
            <a:r>
              <a:rPr lang="vi-VN" sz="2400" b="0" i="0" dirty="0">
                <a:solidFill>
                  <a:srgbClr val="000000"/>
                </a:solidFill>
                <a:effectLst/>
                <a:latin typeface="Cambria" panose="02040503050406030204" pitchFamily="18" charset="0"/>
                <a:ea typeface="Cambria" panose="02040503050406030204" pitchFamily="18" charset="0"/>
              </a:rPr>
              <a:t>(Hoàng Trung Thông)</a:t>
            </a:r>
          </a:p>
        </p:txBody>
      </p:sp>
    </p:spTree>
    <p:extLst>
      <p:ext uri="{BB962C8B-B14F-4D97-AF65-F5344CB8AC3E}">
        <p14:creationId xmlns:p14="http://schemas.microsoft.com/office/powerpoint/2010/main" val="17313128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Rectangle: Rounded Corners 1">
            <a:extLst>
              <a:ext uri="{FF2B5EF4-FFF2-40B4-BE49-F238E27FC236}">
                <a16:creationId xmlns:a16="http://schemas.microsoft.com/office/drawing/2014/main" id="{6D5C5774-659A-A8A2-4027-8B84F64C23E8}"/>
              </a:ext>
            </a:extLst>
          </p:cNvPr>
          <p:cNvSpPr/>
          <p:nvPr/>
        </p:nvSpPr>
        <p:spPr>
          <a:xfrm>
            <a:off x="853376" y="357027"/>
            <a:ext cx="10859784" cy="6143946"/>
          </a:xfrm>
          <a:prstGeom prst="roundRect">
            <a:avLst>
              <a:gd name="adj" fmla="val 13846"/>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FE2B4D87-CAB4-44FE-A445-FB3C284D4E20}"/>
              </a:ext>
            </a:extLst>
          </p:cNvPr>
          <p:cNvSpPr txBox="1"/>
          <p:nvPr/>
        </p:nvSpPr>
        <p:spPr>
          <a:xfrm>
            <a:off x="2334416" y="331965"/>
            <a:ext cx="718943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9933"/>
                </a:solidFill>
                <a:effectLst/>
                <a:uLnTx/>
                <a:uFillTx/>
                <a:latin typeface="Cambria" panose="02040503050406030204" pitchFamily="18" charset="0"/>
                <a:ea typeface="Cambria" panose="02040503050406030204" pitchFamily="18" charset="0"/>
              </a:rPr>
              <a:t>Luyện</a:t>
            </a:r>
            <a:r>
              <a:rPr kumimoji="0" lang="en-US" sz="6000" b="1" i="0" u="none" strike="noStrike" kern="1200" cap="none" spc="0" normalizeH="0" baseline="0" noProof="0" dirty="0">
                <a:ln>
                  <a:noFill/>
                </a:ln>
                <a:solidFill>
                  <a:srgbClr val="FF9933"/>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FF9933"/>
                </a:solidFill>
                <a:effectLst/>
                <a:uLnTx/>
                <a:uFillTx/>
                <a:latin typeface="Cambria" panose="02040503050406030204" pitchFamily="18" charset="0"/>
                <a:ea typeface="Cambria" panose="02040503050406030204" pitchFamily="18" charset="0"/>
              </a:rPr>
              <a:t>đọc</a:t>
            </a:r>
            <a:r>
              <a:rPr kumimoji="0" lang="en-US" sz="6000" b="1" i="0" u="none" strike="noStrike" kern="1200" cap="none" spc="0" normalizeH="0" baseline="0" noProof="0" dirty="0">
                <a:ln>
                  <a:noFill/>
                </a:ln>
                <a:solidFill>
                  <a:srgbClr val="FF9933"/>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FF9933"/>
                </a:solidFill>
                <a:effectLst/>
                <a:uLnTx/>
                <a:uFillTx/>
                <a:latin typeface="Cambria" panose="02040503050406030204" pitchFamily="18" charset="0"/>
                <a:ea typeface="Cambria" panose="02040503050406030204" pitchFamily="18" charset="0"/>
              </a:rPr>
              <a:t>từ</a:t>
            </a:r>
            <a:r>
              <a:rPr kumimoji="0" lang="en-US" sz="6000" b="1" i="0" u="none" strike="noStrike" kern="1200" cap="none" spc="0" normalizeH="0" baseline="0" noProof="0" dirty="0">
                <a:ln>
                  <a:noFill/>
                </a:ln>
                <a:solidFill>
                  <a:srgbClr val="FF9933"/>
                </a:solidFill>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srgbClr val="FF9933"/>
                </a:solidFill>
                <a:effectLst/>
                <a:uLnTx/>
                <a:uFillTx/>
                <a:latin typeface="Cambria" panose="02040503050406030204" pitchFamily="18" charset="0"/>
                <a:ea typeface="Cambria" panose="02040503050406030204" pitchFamily="18" charset="0"/>
              </a:rPr>
              <a:t>khó</a:t>
            </a:r>
            <a:endParaRPr kumimoji="0" lang="en-US" sz="6000" b="1" i="0" u="none" strike="noStrike" kern="1200" cap="none" spc="0" normalizeH="0" baseline="0" noProof="0" dirty="0">
              <a:ln>
                <a:noFill/>
              </a:ln>
              <a:solidFill>
                <a:srgbClr val="FF9933"/>
              </a:solidFill>
              <a:effectLst/>
              <a:uLnTx/>
              <a:uFillTx/>
              <a:latin typeface="Cambria" panose="02040503050406030204" pitchFamily="18" charset="0"/>
              <a:ea typeface="Cambria" panose="02040503050406030204" pitchFamily="18" charset="0"/>
            </a:endParaRPr>
          </a:p>
        </p:txBody>
      </p:sp>
      <p:pic>
        <p:nvPicPr>
          <p:cNvPr id="10" name="图片 13">
            <a:extLst>
              <a:ext uri="{FF2B5EF4-FFF2-40B4-BE49-F238E27FC236}">
                <a16:creationId xmlns:a16="http://schemas.microsoft.com/office/drawing/2014/main" id="{43270EA0-418D-4ED9-9666-2F04DC5BCA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28" r="12966"/>
          <a:stretch/>
        </p:blipFill>
        <p:spPr>
          <a:xfrm flipH="1">
            <a:off x="-291198" y="2375783"/>
            <a:ext cx="4191419" cy="4482217"/>
          </a:xfrm>
          <a:prstGeom prst="rect">
            <a:avLst/>
          </a:prstGeom>
        </p:spPr>
      </p:pic>
      <p:grpSp>
        <p:nvGrpSpPr>
          <p:cNvPr id="20" name="Group 19">
            <a:extLst>
              <a:ext uri="{FF2B5EF4-FFF2-40B4-BE49-F238E27FC236}">
                <a16:creationId xmlns:a16="http://schemas.microsoft.com/office/drawing/2014/main" id="{0E86BC09-DB22-46D3-8976-E22A3577F00F}"/>
              </a:ext>
            </a:extLst>
          </p:cNvPr>
          <p:cNvGrpSpPr/>
          <p:nvPr/>
        </p:nvGrpSpPr>
        <p:grpSpPr>
          <a:xfrm>
            <a:off x="1670799" y="1884197"/>
            <a:ext cx="4009684" cy="1544803"/>
            <a:chOff x="1528087" y="1911816"/>
            <a:chExt cx="4009684" cy="1544803"/>
          </a:xfrm>
        </p:grpSpPr>
        <p:grpSp>
          <p:nvGrpSpPr>
            <p:cNvPr id="6" name="Group 5">
              <a:extLst>
                <a:ext uri="{FF2B5EF4-FFF2-40B4-BE49-F238E27FC236}">
                  <a16:creationId xmlns:a16="http://schemas.microsoft.com/office/drawing/2014/main" id="{BD1BE4D8-EACB-48CA-8ABE-B891A03813B9}"/>
                </a:ext>
              </a:extLst>
            </p:cNvPr>
            <p:cNvGrpSpPr/>
            <p:nvPr/>
          </p:nvGrpSpPr>
          <p:grpSpPr>
            <a:xfrm>
              <a:off x="1528087" y="1911816"/>
              <a:ext cx="4009684" cy="1544803"/>
              <a:chOff x="2743567" y="2140467"/>
              <a:chExt cx="4009684" cy="1544803"/>
            </a:xfrm>
          </p:grpSpPr>
          <p:sp>
            <p:nvSpPr>
              <p:cNvPr id="4" name="Rectangle: Rounded Corners 3">
                <a:extLst>
                  <a:ext uri="{FF2B5EF4-FFF2-40B4-BE49-F238E27FC236}">
                    <a16:creationId xmlns:a16="http://schemas.microsoft.com/office/drawing/2014/main" id="{8E63F54B-46B7-40E8-8B8D-D4C2BF83E7D0}"/>
                  </a:ext>
                </a:extLst>
              </p:cNvPr>
              <p:cNvSpPr/>
              <p:nvPr/>
            </p:nvSpPr>
            <p:spPr>
              <a:xfrm>
                <a:off x="3879109" y="2140467"/>
                <a:ext cx="2874142" cy="1015663"/>
              </a:xfrm>
              <a:prstGeom prst="roundRect">
                <a:avLst/>
              </a:prstGeom>
              <a:solidFill>
                <a:schemeClr val="bg2"/>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D828A00-E2CF-4C91-BA05-DC2E8C862BE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8243" b="96791" l="53600" r="98600">
                            <a14:foregroundMark x1="73600" y1="69426" x2="73000" y2="69088"/>
                            <a14:foregroundMark x1="68400" y1="77196" x2="66800" y2="82095"/>
                            <a14:foregroundMark x1="61400" y1="81926" x2="57400" y2="85980"/>
                            <a14:foregroundMark x1="57200" y1="80912" x2="57000" y2="84628"/>
                            <a14:foregroundMark x1="57600" y1="79223" x2="55800" y2="83784"/>
                            <a14:foregroundMark x1="58800" y1="77196" x2="53800" y2="84291"/>
                            <a14:foregroundMark x1="64200" y1="86486" x2="69000" y2="91216"/>
                            <a14:foregroundMark x1="71200" y1="86655" x2="73400" y2="91554"/>
                            <a14:foregroundMark x1="76600" y1="92568" x2="79600" y2="95946"/>
                            <a14:foregroundMark x1="80400" y1="95608" x2="81000" y2="96115"/>
                            <a14:foregroundMark x1="64400" y1="95270" x2="63000" y2="97297"/>
                            <a14:foregroundMark x1="60800" y1="94932" x2="61600" y2="97128"/>
                            <a14:foregroundMark x1="95800" y1="81926" x2="94800" y2="84797"/>
                            <a14:foregroundMark x1="94200" y1="81926" x2="92600" y2="86824"/>
                            <a14:foregroundMark x1="92400" y1="81926" x2="92600" y2="83108"/>
                            <a14:foregroundMark x1="96400" y1="80068" x2="96400" y2="81081"/>
                            <a14:foregroundMark x1="97800" y1="79561" x2="97800" y2="80068"/>
                            <a14:foregroundMark x1="98600" y1="81081" x2="97600" y2="81419"/>
                            <a14:foregroundMark x1="95200" y1="82264" x2="94800" y2="85642"/>
                            <a14:foregroundMark x1="93400" y1="86993" x2="91800" y2="87838"/>
                            <a14:foregroundMark x1="71800" y1="79223" x2="72200" y2="83446"/>
                            <a14:foregroundMark x1="74200" y1="68412" x2="75200" y2="68243"/>
                            <a14:foregroundMark x1="70800" y1="85980" x2="68400" y2="89696"/>
                            <a14:foregroundMark x1="68000" y1="88176" x2="68000" y2="89696"/>
                            <a14:foregroundMark x1="68400" y1="88176" x2="68400" y2="89189"/>
                          </a14:backgroundRemoval>
                        </a14:imgEffect>
                      </a14:imgLayer>
                    </a14:imgProps>
                  </a:ext>
                </a:extLst>
              </a:blip>
              <a:srcRect l="51765" t="65882"/>
              <a:stretch/>
            </p:blipFill>
            <p:spPr>
              <a:xfrm flipH="1">
                <a:off x="2743567" y="2242839"/>
                <a:ext cx="1722345" cy="1442431"/>
              </a:xfrm>
              <a:prstGeom prst="rect">
                <a:avLst/>
              </a:prstGeom>
            </p:spPr>
          </p:pic>
        </p:grpSp>
        <p:sp>
          <p:nvSpPr>
            <p:cNvPr id="19" name="TextBox 18">
              <a:extLst>
                <a:ext uri="{FF2B5EF4-FFF2-40B4-BE49-F238E27FC236}">
                  <a16:creationId xmlns:a16="http://schemas.microsoft.com/office/drawing/2014/main" id="{DB154E0A-23C6-4B7D-83F0-7D243C37D47D}"/>
                </a:ext>
              </a:extLst>
            </p:cNvPr>
            <p:cNvSpPr txBox="1"/>
            <p:nvPr/>
          </p:nvSpPr>
          <p:spPr>
            <a:xfrm>
              <a:off x="3131843" y="1975163"/>
              <a:ext cx="240592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bịn</a:t>
              </a:r>
              <a:r>
                <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rPr>
                <a:t>rịn</a:t>
              </a:r>
              <a:endParaRPr kumimoji="0" lang="en-US" sz="4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id="{41450C8A-BD6F-4F0B-9001-0A0CF4ECF869}"/>
              </a:ext>
            </a:extLst>
          </p:cNvPr>
          <p:cNvGrpSpPr/>
          <p:nvPr/>
        </p:nvGrpSpPr>
        <p:grpSpPr>
          <a:xfrm>
            <a:off x="6532920" y="1824320"/>
            <a:ext cx="3959819" cy="1444992"/>
            <a:chOff x="6320149" y="2023304"/>
            <a:chExt cx="3959819" cy="1444992"/>
          </a:xfrm>
        </p:grpSpPr>
        <p:grpSp>
          <p:nvGrpSpPr>
            <p:cNvPr id="7" name="Group 6">
              <a:extLst>
                <a:ext uri="{FF2B5EF4-FFF2-40B4-BE49-F238E27FC236}">
                  <a16:creationId xmlns:a16="http://schemas.microsoft.com/office/drawing/2014/main" id="{2E87D96A-9FD5-4CA3-BBFC-ED46C3F2DE09}"/>
                </a:ext>
              </a:extLst>
            </p:cNvPr>
            <p:cNvGrpSpPr/>
            <p:nvPr/>
          </p:nvGrpSpPr>
          <p:grpSpPr>
            <a:xfrm>
              <a:off x="6320149" y="2023304"/>
              <a:ext cx="3886459" cy="1444992"/>
              <a:chOff x="7542080" y="5071446"/>
              <a:chExt cx="3886459" cy="1444992"/>
            </a:xfrm>
          </p:grpSpPr>
          <p:sp>
            <p:nvSpPr>
              <p:cNvPr id="18" name="Rectangle: Rounded Corners 17">
                <a:extLst>
                  <a:ext uri="{FF2B5EF4-FFF2-40B4-BE49-F238E27FC236}">
                    <a16:creationId xmlns:a16="http://schemas.microsoft.com/office/drawing/2014/main" id="{B074C55D-8C17-4A59-9C53-047A9DD8469F}"/>
                  </a:ext>
                </a:extLst>
              </p:cNvPr>
              <p:cNvSpPr/>
              <p:nvPr/>
            </p:nvSpPr>
            <p:spPr>
              <a:xfrm>
                <a:off x="8639284" y="5071446"/>
                <a:ext cx="2789255" cy="1025817"/>
              </a:xfrm>
              <a:prstGeom prst="roundRect">
                <a:avLst/>
              </a:prstGeom>
              <a:solidFill>
                <a:schemeClr val="bg2"/>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B88A5592-F3C0-48FE-A440-676A8A06A4BF}"/>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65541" b="98986" l="200" r="44400">
                            <a14:foregroundMark x1="32600" y1="77027" x2="30200" y2="81757"/>
                            <a14:foregroundMark x1="34400" y1="82264" x2="37200" y2="85304"/>
                            <a14:foregroundMark x1="39400" y1="82770" x2="40000" y2="85980"/>
                            <a14:foregroundMark x1="40400" y1="80405" x2="41400" y2="84459"/>
                            <a14:foregroundMark x1="41400" y1="80405" x2="41600" y2="83615"/>
                            <a14:foregroundMark x1="26600" y1="71284" x2="26600" y2="72128"/>
                            <a14:foregroundMark x1="24000" y1="65709" x2="24600" y2="67568"/>
                            <a14:foregroundMark x1="22400" y1="71791" x2="19800" y2="82095"/>
                            <a14:foregroundMark x1="3400" y1="83953" x2="3400" y2="83953"/>
                            <a14:foregroundMark x1="5600" y1="82264" x2="5600" y2="87500"/>
                            <a14:foregroundMark x1="5600" y1="86655" x2="5600" y2="87838"/>
                            <a14:foregroundMark x1="3000" y1="87331" x2="3000" y2="87331"/>
                            <a14:foregroundMark x1="3000" y1="82264" x2="3400" y2="83953"/>
                            <a14:foregroundMark x1="5000" y1="81419" x2="8000" y2="85642"/>
                            <a14:foregroundMark x1="2600" y1="84797" x2="2000" y2="88345"/>
                            <a14:foregroundMark x1="2400" y1="82095" x2="2600" y2="84291"/>
                            <a14:foregroundMark x1="3400" y1="83446" x2="6600" y2="86655"/>
                            <a14:foregroundMark x1="19800" y1="95101" x2="17800" y2="97804"/>
                            <a14:foregroundMark x1="30200" y1="95101" x2="31600" y2="99493"/>
                            <a14:foregroundMark x1="35800" y1="96115" x2="35800" y2="97466"/>
                            <a14:foregroundMark x1="44400" y1="84291" x2="43400" y2="87331"/>
                            <a14:foregroundMark x1="41400" y1="87331" x2="41400" y2="88176"/>
                            <a14:foregroundMark x1="40000" y1="81250" x2="40000" y2="84797"/>
                            <a14:foregroundMark x1="39000" y1="79054" x2="40000" y2="82264"/>
                            <a14:foregroundMark x1="40000" y1="79223" x2="40800" y2="80912"/>
                            <a14:foregroundMark x1="41400" y1="77027" x2="41600" y2="80912"/>
                            <a14:foregroundMark x1="30200" y1="78378" x2="29200" y2="80912"/>
                            <a14:foregroundMark x1="26600" y1="71284" x2="28600" y2="82601"/>
                            <a14:foregroundMark x1="27000" y1="86486" x2="28600" y2="86993"/>
                            <a14:foregroundMark x1="1800" y1="80068" x2="1800" y2="81250"/>
                            <a14:foregroundMark x1="200" y1="82264" x2="200" y2="83615"/>
                            <a14:foregroundMark x1="2200" y1="85304" x2="2200" y2="87838"/>
                          </a14:backgroundRemoval>
                        </a14:imgEffect>
                      </a14:imgLayer>
                    </a14:imgProps>
                  </a:ext>
                </a:extLst>
              </a:blip>
              <a:srcRect t="65882" r="52736"/>
              <a:stretch/>
            </p:blipFill>
            <p:spPr>
              <a:xfrm>
                <a:off x="7542080" y="5071447"/>
                <a:ext cx="1690680" cy="1444991"/>
              </a:xfrm>
              <a:prstGeom prst="rect">
                <a:avLst/>
              </a:prstGeom>
            </p:spPr>
          </p:pic>
        </p:grpSp>
        <p:sp>
          <p:nvSpPr>
            <p:cNvPr id="22" name="TextBox 21">
              <a:extLst>
                <a:ext uri="{FF2B5EF4-FFF2-40B4-BE49-F238E27FC236}">
                  <a16:creationId xmlns:a16="http://schemas.microsoft.com/office/drawing/2014/main" id="{61B8464E-101D-4032-93FC-BBA380D4747D}"/>
                </a:ext>
              </a:extLst>
            </p:cNvPr>
            <p:cNvSpPr txBox="1"/>
            <p:nvPr/>
          </p:nvSpPr>
          <p:spPr>
            <a:xfrm>
              <a:off x="8008193" y="2110061"/>
              <a:ext cx="227177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dirty="0" err="1">
                  <a:solidFill>
                    <a:srgbClr val="FF0000"/>
                  </a:solidFill>
                  <a:latin typeface="Cambria" panose="02040503050406030204" pitchFamily="18" charset="0"/>
                  <a:ea typeface="Cambria" panose="02040503050406030204" pitchFamily="18" charset="0"/>
                </a:rPr>
                <a:t>đơn</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sơ</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A9AA9310-A428-4283-BA01-4DB12DE3D1A6}"/>
              </a:ext>
            </a:extLst>
          </p:cNvPr>
          <p:cNvGrpSpPr/>
          <p:nvPr/>
        </p:nvGrpSpPr>
        <p:grpSpPr>
          <a:xfrm>
            <a:off x="4171445" y="3714126"/>
            <a:ext cx="4096608" cy="1473352"/>
            <a:chOff x="7541335" y="4007768"/>
            <a:chExt cx="4096608" cy="1473352"/>
          </a:xfrm>
        </p:grpSpPr>
        <p:grpSp>
          <p:nvGrpSpPr>
            <p:cNvPr id="8" name="Group 7">
              <a:extLst>
                <a:ext uri="{FF2B5EF4-FFF2-40B4-BE49-F238E27FC236}">
                  <a16:creationId xmlns:a16="http://schemas.microsoft.com/office/drawing/2014/main" id="{40DFDD71-27EF-4422-9BDC-105E4C8E6D65}"/>
                </a:ext>
              </a:extLst>
            </p:cNvPr>
            <p:cNvGrpSpPr/>
            <p:nvPr/>
          </p:nvGrpSpPr>
          <p:grpSpPr>
            <a:xfrm>
              <a:off x="7541335" y="4007768"/>
              <a:ext cx="4092445" cy="1473352"/>
              <a:chOff x="7517987" y="2834487"/>
              <a:chExt cx="4092445" cy="1473352"/>
            </a:xfrm>
          </p:grpSpPr>
          <p:sp>
            <p:nvSpPr>
              <p:cNvPr id="16" name="Rectangle: Rounded Corners 15">
                <a:extLst>
                  <a:ext uri="{FF2B5EF4-FFF2-40B4-BE49-F238E27FC236}">
                    <a16:creationId xmlns:a16="http://schemas.microsoft.com/office/drawing/2014/main" id="{9845280C-117B-4DFF-AD2E-DF1C11D28ADD}"/>
                  </a:ext>
                </a:extLst>
              </p:cNvPr>
              <p:cNvSpPr/>
              <p:nvPr/>
            </p:nvSpPr>
            <p:spPr>
              <a:xfrm>
                <a:off x="8695558" y="2834487"/>
                <a:ext cx="2914874" cy="963569"/>
              </a:xfrm>
              <a:prstGeom prst="roundRect">
                <a:avLst/>
              </a:prstGeom>
              <a:solidFill>
                <a:schemeClr val="bg2"/>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A3F01297-5E88-4BC8-818D-6606C7ADA92D}"/>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1689" b="30236" l="54600" r="95800">
                            <a14:foregroundMark x1="69600" y1="2027" x2="63600" y2="5236"/>
                            <a14:foregroundMark x1="68200" y1="2534" x2="67200" y2="5574"/>
                            <a14:foregroundMark x1="64400" y1="12162" x2="63600" y2="16892"/>
                            <a14:foregroundMark x1="59800" y1="14020" x2="54800" y2="23480"/>
                            <a14:foregroundMark x1="55600" y1="18074" x2="66200" y2="26858"/>
                            <a14:foregroundMark x1="80000" y1="21115" x2="80200" y2="22297"/>
                            <a14:foregroundMark x1="95800" y1="21453" x2="95800" y2="21453"/>
                            <a14:foregroundMark x1="94800" y1="20270" x2="94800" y2="20270"/>
                            <a14:foregroundMark x1="70800" y1="20270" x2="66800" y2="21791"/>
                            <a14:foregroundMark x1="60800" y1="21453" x2="56600" y2="25338"/>
                            <a14:foregroundMark x1="55200" y1="22635" x2="55800" y2="23818"/>
                            <a14:foregroundMark x1="56200" y1="22297" x2="57000" y2="25000"/>
                            <a14:foregroundMark x1="57600" y1="21959" x2="58800" y2="24155"/>
                            <a14:foregroundMark x1="66800" y1="20270" x2="67200" y2="21959"/>
                            <a14:foregroundMark x1="70400" y1="18412" x2="70400" y2="20270"/>
                            <a14:foregroundMark x1="68600" y1="25845" x2="68600" y2="28547"/>
                            <a14:foregroundMark x1="69000" y1="29730" x2="69000" y2="29730"/>
                            <a14:foregroundMark x1="69000" y1="29561" x2="69000" y2="29561"/>
                            <a14:foregroundMark x1="66800" y1="23818" x2="68200" y2="28041"/>
                            <a14:foregroundMark x1="66200" y1="21791" x2="66200" y2="23142"/>
                            <a14:foregroundMark x1="66200" y1="19257" x2="66200" y2="22297"/>
                            <a14:foregroundMark x1="64000" y1="15203" x2="65400" y2="23818"/>
                            <a14:foregroundMark x1="67200" y1="24155" x2="68200" y2="28547"/>
                            <a14:foregroundMark x1="68600" y1="27703" x2="68600" y2="27703"/>
                            <a14:foregroundMark x1="68600" y1="28378" x2="69400" y2="30068"/>
                            <a14:foregroundMark x1="69400" y1="27703" x2="69400" y2="28547"/>
                            <a14:foregroundMark x1="64800" y1="15709" x2="66200" y2="20270"/>
                            <a14:foregroundMark x1="64000" y1="8953" x2="64000" y2="14020"/>
                          </a14:backgroundRemoval>
                        </a14:imgEffect>
                      </a14:imgLayer>
                    </a14:imgProps>
                  </a:ext>
                </a:extLst>
              </a:blip>
              <a:srcRect l="51765" t="-820" b="65975"/>
              <a:stretch/>
            </p:blipFill>
            <p:spPr>
              <a:xfrm flipH="1">
                <a:off x="7517987" y="2861762"/>
                <a:ext cx="1690680" cy="1446077"/>
              </a:xfrm>
              <a:prstGeom prst="rect">
                <a:avLst/>
              </a:prstGeom>
            </p:spPr>
          </p:pic>
        </p:grpSp>
        <p:sp>
          <p:nvSpPr>
            <p:cNvPr id="24" name="TextBox 23">
              <a:extLst>
                <a:ext uri="{FF2B5EF4-FFF2-40B4-BE49-F238E27FC236}">
                  <a16:creationId xmlns:a16="http://schemas.microsoft.com/office/drawing/2014/main" id="{792C1780-9C7A-4E2F-ABF7-F9392C41211F}"/>
                </a:ext>
              </a:extLst>
            </p:cNvPr>
            <p:cNvSpPr txBox="1"/>
            <p:nvPr/>
          </p:nvSpPr>
          <p:spPr>
            <a:xfrm>
              <a:off x="9232015" y="4083040"/>
              <a:ext cx="240592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hớn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hở</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3" name="Picture 2" descr="A round pink label with white text and a black background&#10;&#10;Description automatically generated">
            <a:extLst>
              <a:ext uri="{FF2B5EF4-FFF2-40B4-BE49-F238E27FC236}">
                <a16:creationId xmlns:a16="http://schemas.microsoft.com/office/drawing/2014/main" id="{CC3E226F-18AF-21D3-B38E-6BA0EDA291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77887" y="0"/>
            <a:ext cx="1688526" cy="1688526"/>
          </a:xfrm>
          <a:prstGeom prst="rect">
            <a:avLst/>
          </a:prstGeom>
        </p:spPr>
      </p:pic>
    </p:spTree>
    <p:extLst>
      <p:ext uri="{BB962C8B-B14F-4D97-AF65-F5344CB8AC3E}">
        <p14:creationId xmlns:p14="http://schemas.microsoft.com/office/powerpoint/2010/main" val="3209234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5" name="Rectangle: Rounded Corners 1">
            <a:extLst>
              <a:ext uri="{FF2B5EF4-FFF2-40B4-BE49-F238E27FC236}">
                <a16:creationId xmlns:a16="http://schemas.microsoft.com/office/drawing/2014/main" id="{6D5C5774-659A-A8A2-4027-8B84F64C23E8}"/>
              </a:ext>
            </a:extLst>
          </p:cNvPr>
          <p:cNvSpPr/>
          <p:nvPr/>
        </p:nvSpPr>
        <p:spPr>
          <a:xfrm>
            <a:off x="853376" y="357027"/>
            <a:ext cx="10859784" cy="6143946"/>
          </a:xfrm>
          <a:prstGeom prst="roundRect">
            <a:avLst>
              <a:gd name="adj" fmla="val 13846"/>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0" name="图片 13">
            <a:extLst>
              <a:ext uri="{FF2B5EF4-FFF2-40B4-BE49-F238E27FC236}">
                <a16:creationId xmlns:a16="http://schemas.microsoft.com/office/drawing/2014/main" id="{43270EA0-418D-4ED9-9666-2F04DC5BCA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928" r="12966"/>
          <a:stretch/>
        </p:blipFill>
        <p:spPr>
          <a:xfrm flipH="1">
            <a:off x="-291198" y="2375783"/>
            <a:ext cx="4191419" cy="4482217"/>
          </a:xfrm>
          <a:prstGeom prst="rect">
            <a:avLst/>
          </a:prstGeom>
        </p:spPr>
      </p:pic>
      <p:sp>
        <p:nvSpPr>
          <p:cNvPr id="17" name="文本框 16">
            <a:extLst>
              <a:ext uri="{FF2B5EF4-FFF2-40B4-BE49-F238E27FC236}">
                <a16:creationId xmlns:a16="http://schemas.microsoft.com/office/drawing/2014/main" id="{2C323B98-995C-EEE7-CE10-B7859E372660}"/>
              </a:ext>
            </a:extLst>
          </p:cNvPr>
          <p:cNvSpPr txBox="1"/>
          <p:nvPr/>
        </p:nvSpPr>
        <p:spPr>
          <a:xfrm>
            <a:off x="3598215" y="2315953"/>
            <a:ext cx="7866075" cy="1077218"/>
          </a:xfrm>
          <a:prstGeom prst="rect">
            <a:avLst/>
          </a:prstGeom>
          <a:solidFill>
            <a:schemeClr val="accent4">
              <a:lumMod val="20000"/>
              <a:lumOff val="80000"/>
            </a:schemeClr>
          </a:solidFill>
          <a:ln>
            <a:solidFill>
              <a:schemeClr val="accent6">
                <a:lumMod val="75000"/>
              </a:schemeClr>
            </a:solidFill>
            <a:prstDash val="lgDashDot"/>
          </a:ln>
        </p:spPr>
        <p:txBody>
          <a:bodyPr wrap="square" rtlCol="0">
            <a:spAutoFit/>
          </a:bodyPr>
          <a:lstStyle/>
          <a:p>
            <a:pPr lvl="0">
              <a:defRPr/>
            </a:pPr>
            <a:r>
              <a:rPr lang="vi-VN" sz="3200" i="1" dirty="0">
                <a:latin typeface="Calibri" panose="020F0502020204030204" pitchFamily="34" charset="0"/>
                <a:cs typeface="Calibri" panose="020F0502020204030204" pitchFamily="34" charset="0"/>
              </a:rPr>
              <a:t>Đoạn 1: Từ đầu đến chờ mong (6 dòng thơ đầu)</a:t>
            </a:r>
            <a:endParaRPr kumimoji="0" lang="zh-CN" altLang="en-US" sz="4800" b="0" i="1"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字魂152号-机甲超级黑" panose="00000500000000000000" pitchFamily="2" charset="-122"/>
              <a:cs typeface="Calibri" panose="020F0502020204030204" pitchFamily="34" charset="0"/>
              <a:sym typeface="Arial" panose="020B0604020202020204" pitchFamily="34" charset="0"/>
            </a:endParaRPr>
          </a:p>
        </p:txBody>
      </p:sp>
      <p:sp>
        <p:nvSpPr>
          <p:cNvPr id="28" name="文本框 41">
            <a:extLst>
              <a:ext uri="{FF2B5EF4-FFF2-40B4-BE49-F238E27FC236}">
                <a16:creationId xmlns:a16="http://schemas.microsoft.com/office/drawing/2014/main" id="{7E1C6855-9BC9-D79E-1F3D-F7E0929CCA5F}"/>
              </a:ext>
            </a:extLst>
          </p:cNvPr>
          <p:cNvSpPr txBox="1"/>
          <p:nvPr/>
        </p:nvSpPr>
        <p:spPr>
          <a:xfrm>
            <a:off x="3643935" y="3635503"/>
            <a:ext cx="7637475" cy="1077218"/>
          </a:xfrm>
          <a:prstGeom prst="rect">
            <a:avLst/>
          </a:prstGeom>
          <a:solidFill>
            <a:srgbClr val="F98D89">
              <a:alpha val="60000"/>
            </a:srgbClr>
          </a:solidFill>
          <a:ln>
            <a:solidFill>
              <a:schemeClr val="accent6">
                <a:lumMod val="75000"/>
              </a:schemeClr>
            </a:solidFill>
            <a:prstDash val="lgDashDot"/>
          </a:ln>
        </p:spPr>
        <p:txBody>
          <a:bodyPr wrap="square" rtlCol="0">
            <a:spAutoFit/>
          </a:bodyPr>
          <a:lstStyle/>
          <a:p>
            <a:r>
              <a:rPr lang="vi-VN" sz="3200" i="1" dirty="0">
                <a:latin typeface="Calibri" panose="020F0502020204030204" pitchFamily="34" charset="0"/>
                <a:cs typeface="Calibri" panose="020F0502020204030204" pitchFamily="34" charset="0"/>
              </a:rPr>
              <a:t>Đoạn 2: Tiếp theo đến …mới về (7 dòng thơ đầu)</a:t>
            </a:r>
            <a:endParaRPr lang="en-US" sz="3200" dirty="0">
              <a:latin typeface="Calibri" panose="020F0502020204030204" pitchFamily="34" charset="0"/>
              <a:cs typeface="Calibri" panose="020F0502020204030204" pitchFamily="34" charset="0"/>
            </a:endParaRPr>
          </a:p>
        </p:txBody>
      </p:sp>
      <p:sp>
        <p:nvSpPr>
          <p:cNvPr id="37" name="文本框 41">
            <a:extLst>
              <a:ext uri="{FF2B5EF4-FFF2-40B4-BE49-F238E27FC236}">
                <a16:creationId xmlns:a16="http://schemas.microsoft.com/office/drawing/2014/main" id="{565D0CE9-969D-2D16-CA60-D4C65D074356}"/>
              </a:ext>
            </a:extLst>
          </p:cNvPr>
          <p:cNvSpPr txBox="1"/>
          <p:nvPr/>
        </p:nvSpPr>
        <p:spPr>
          <a:xfrm>
            <a:off x="3585566" y="5111943"/>
            <a:ext cx="3645357" cy="584775"/>
          </a:xfrm>
          <a:prstGeom prst="rect">
            <a:avLst/>
          </a:prstGeom>
          <a:solidFill>
            <a:schemeClr val="accent6">
              <a:lumMod val="20000"/>
              <a:lumOff val="80000"/>
              <a:alpha val="60000"/>
            </a:schemeClr>
          </a:solidFill>
          <a:ln>
            <a:solidFill>
              <a:schemeClr val="accent6">
                <a:lumMod val="75000"/>
              </a:schemeClr>
            </a:solidFill>
            <a:prstDash val="lgDashDot"/>
          </a:ln>
        </p:spPr>
        <p:txBody>
          <a:bodyPr wrap="none" rtlCol="0">
            <a:spAutoFit/>
          </a:bodyPr>
          <a:lstStyle/>
          <a:p>
            <a:r>
              <a:rPr lang="en-US" sz="3200" i="1" dirty="0" err="1">
                <a:latin typeface="Calibri" panose="020F0502020204030204" pitchFamily="34" charset="0"/>
                <a:cs typeface="Calibri" panose="020F0502020204030204" pitchFamily="34" charset="0"/>
              </a:rPr>
              <a:t>Đoạn</a:t>
            </a:r>
            <a:r>
              <a:rPr lang="en-US" sz="3200" i="1" dirty="0">
                <a:latin typeface="Calibri" panose="020F0502020204030204" pitchFamily="34" charset="0"/>
                <a:cs typeface="Calibri" panose="020F0502020204030204" pitchFamily="34" charset="0"/>
              </a:rPr>
              <a:t> 3: </a:t>
            </a:r>
            <a:r>
              <a:rPr lang="en-US" sz="3200" i="1" dirty="0" err="1">
                <a:latin typeface="Calibri" panose="020F0502020204030204" pitchFamily="34" charset="0"/>
                <a:cs typeface="Calibri" panose="020F0502020204030204" pitchFamily="34" charset="0"/>
              </a:rPr>
              <a:t>Đoạn</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còn</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lại</a:t>
            </a:r>
            <a:endParaRPr lang="en-US" sz="3200" dirty="0">
              <a:latin typeface="Calibri" panose="020F0502020204030204" pitchFamily="34" charset="0"/>
              <a:cs typeface="Calibri" panose="020F0502020204030204" pitchFamily="34" charset="0"/>
            </a:endParaRPr>
          </a:p>
        </p:txBody>
      </p:sp>
      <p:pic>
        <p:nvPicPr>
          <p:cNvPr id="38" name="Picture 37">
            <a:extLst>
              <a:ext uri="{FF2B5EF4-FFF2-40B4-BE49-F238E27FC236}">
                <a16:creationId xmlns:a16="http://schemas.microsoft.com/office/drawing/2014/main" id="{7FE90C9A-0968-4B25-3CF2-5186A245641E}"/>
              </a:ext>
            </a:extLst>
          </p:cNvPr>
          <p:cNvPicPr>
            <a:picLocks noChangeAspect="1"/>
          </p:cNvPicPr>
          <p:nvPr/>
        </p:nvPicPr>
        <p:blipFill>
          <a:blip r:embed="rId4"/>
          <a:stretch>
            <a:fillRect/>
          </a:stretch>
        </p:blipFill>
        <p:spPr>
          <a:xfrm>
            <a:off x="3232146" y="716990"/>
            <a:ext cx="5956308" cy="1194920"/>
          </a:xfrm>
          <a:prstGeom prst="rect">
            <a:avLst/>
          </a:prstGeom>
        </p:spPr>
      </p:pic>
    </p:spTree>
    <p:extLst>
      <p:ext uri="{BB962C8B-B14F-4D97-AF65-F5344CB8AC3E}">
        <p14:creationId xmlns:p14="http://schemas.microsoft.com/office/powerpoint/2010/main" val="3414347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down)">
                                      <p:cBhvr>
                                        <p:cTn id="2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8" grpId="0" animBg="1"/>
      <p:bldP spid="3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TotalTime>
  <Words>962</Words>
  <Application>Microsoft Office PowerPoint</Application>
  <PresentationFormat>Widescreen</PresentationFormat>
  <Paragraphs>99</Paragraphs>
  <Slides>29</Slides>
  <Notes>3</Notes>
  <HiddenSlides>0</HiddenSlides>
  <MMClips>7</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29</vt:i4>
      </vt:variant>
    </vt:vector>
  </HeadingPairs>
  <TitlesOfParts>
    <vt:vector size="43" baseType="lpstr">
      <vt:lpstr>Arial</vt:lpstr>
      <vt:lpstr>Arial-ItalicMT</vt:lpstr>
      <vt:lpstr>Calibri</vt:lpstr>
      <vt:lpstr>Cambria</vt:lpstr>
      <vt:lpstr>iCiel Pony</vt:lpstr>
      <vt:lpstr>SVN-Poky's</vt:lpstr>
      <vt:lpstr>Times New Roman</vt:lpstr>
      <vt:lpstr>Office Theme</vt:lpstr>
      <vt:lpstr>2_Office Theme</vt:lpstr>
      <vt:lpstr>1_Chủ đề Office</vt:lpstr>
      <vt:lpstr>Custom Design</vt:lpstr>
      <vt:lpstr>1_Custom Design</vt:lpstr>
      <vt:lpstr>2_Custom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Administrator</cp:lastModifiedBy>
  <cp:revision>31</cp:revision>
  <dcterms:created xsi:type="dcterms:W3CDTF">2024-12-13T01:46:40Z</dcterms:created>
  <dcterms:modified xsi:type="dcterms:W3CDTF">2025-04-20T07:30:30Z</dcterms:modified>
</cp:coreProperties>
</file>