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5" r:id="rId3"/>
    <p:sldMasterId id="2147483697" r:id="rId4"/>
    <p:sldMasterId id="2147483709" r:id="rId5"/>
    <p:sldMasterId id="2147483727" r:id="rId6"/>
  </p:sldMasterIdLst>
  <p:notesMasterIdLst>
    <p:notesMasterId r:id="rId26"/>
  </p:notesMasterIdLst>
  <p:sldIdLst>
    <p:sldId id="2639" r:id="rId7"/>
    <p:sldId id="257" r:id="rId8"/>
    <p:sldId id="2634" r:id="rId9"/>
    <p:sldId id="2635" r:id="rId10"/>
    <p:sldId id="256" r:id="rId11"/>
    <p:sldId id="297" r:id="rId12"/>
    <p:sldId id="260" r:id="rId13"/>
    <p:sldId id="299" r:id="rId14"/>
    <p:sldId id="2636" r:id="rId15"/>
    <p:sldId id="300" r:id="rId16"/>
    <p:sldId id="264" r:id="rId17"/>
    <p:sldId id="2637" r:id="rId18"/>
    <p:sldId id="265" r:id="rId19"/>
    <p:sldId id="312" r:id="rId20"/>
    <p:sldId id="306" r:id="rId21"/>
    <p:sldId id="276" r:id="rId22"/>
    <p:sldId id="2638" r:id="rId23"/>
    <p:sldId id="271" r:id="rId24"/>
    <p:sldId id="26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EBFD"/>
    <a:srgbClr val="7DDDFF"/>
    <a:srgbClr val="558357"/>
    <a:srgbClr val="A7D971"/>
    <a:srgbClr val="C2D8C3"/>
    <a:srgbClr val="99BD9B"/>
    <a:srgbClr val="D80C0C"/>
    <a:srgbClr val="3A72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918" autoAdjust="0"/>
  </p:normalViewPr>
  <p:slideViewPr>
    <p:cSldViewPr snapToGrid="0">
      <p:cViewPr varScale="1">
        <p:scale>
          <a:sx n="91" d="100"/>
          <a:sy n="91" d="100"/>
        </p:scale>
        <p:origin x="341"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399B14-2AB8-419D-B76A-D04846C3B1F8}" type="datetimeFigureOut">
              <a:rPr lang="en-US" smtClean="0"/>
              <a:t>4/20/2025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483C9C-0EEB-4E7F-B2BC-1318F7338FEA}" type="slidenum">
              <a:rPr lang="en-US" smtClean="0"/>
              <a:t>‹#›</a:t>
            </a:fld>
            <a:endParaRPr lang="en-US"/>
          </a:p>
        </p:txBody>
      </p:sp>
    </p:spTree>
    <p:extLst>
      <p:ext uri="{BB962C8B-B14F-4D97-AF65-F5344CB8AC3E}">
        <p14:creationId xmlns:p14="http://schemas.microsoft.com/office/powerpoint/2010/main" val="256407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Thầy giáo Cú Mèo đặt câu hỏi cho 2 bạn Vẹt Xanh và Vẹt Đỏ</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483C9C-0EEB-4E7F-B2BC-1318F7338FEA}" type="slidenum">
              <a:rPr lang="en-US" smtClean="0"/>
              <a:t>14</a:t>
            </a:fld>
            <a:endParaRPr lang="en-US"/>
          </a:p>
        </p:txBody>
      </p:sp>
    </p:spTree>
    <p:extLst>
      <p:ext uri="{BB962C8B-B14F-4D97-AF65-F5344CB8AC3E}">
        <p14:creationId xmlns:p14="http://schemas.microsoft.com/office/powerpoint/2010/main" val="12344812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Master" Target="../slideMasters/slideMaster3.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 Id="rId9" Type="http://schemas.openxmlformats.org/officeDocument/2006/relationships/image" Target="../media/image1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3.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Master" Target="../slideMasters/slideMaster4.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 Id="rId9" Type="http://schemas.openxmlformats.org/officeDocument/2006/relationships/image" Target="../media/image18.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4.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0C060-2AB9-C9A5-933D-4D4A7869E5F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3DB7B2-C164-E50E-E2E6-47309B814BE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76E6FF-A823-965B-E3DE-AEAA462F418A}"/>
              </a:ext>
            </a:extLst>
          </p:cNvPr>
          <p:cNvSpPr>
            <a:spLocks noGrp="1"/>
          </p:cNvSpPr>
          <p:nvPr>
            <p:ph type="dt" sz="half" idx="10"/>
          </p:nvPr>
        </p:nvSpPr>
        <p:spPr>
          <a:xfrm>
            <a:off x="838200" y="6356350"/>
            <a:ext cx="2743200" cy="365125"/>
          </a:xfrm>
          <a:prstGeom prst="rect">
            <a:avLst/>
          </a:prstGeom>
        </p:spPr>
        <p:txBody>
          <a:bodyPr/>
          <a:lstStyle/>
          <a:p>
            <a:fld id="{1CBB79B8-4F2F-4056-9527-BA7914A286E5}" type="datetimeFigureOut">
              <a:rPr lang="en-US" smtClean="0"/>
              <a:t>4/20/2025</a:t>
            </a:fld>
            <a:endParaRPr lang="en-US"/>
          </a:p>
        </p:txBody>
      </p:sp>
      <p:sp>
        <p:nvSpPr>
          <p:cNvPr id="5" name="Footer Placeholder 4">
            <a:extLst>
              <a:ext uri="{FF2B5EF4-FFF2-40B4-BE49-F238E27FC236}">
                <a16:creationId xmlns:a16="http://schemas.microsoft.com/office/drawing/2014/main" id="{5C849AF6-2A43-4856-5592-9C3F9D3B40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DF26F66-5C1F-D5F8-AC79-018B29878E12}"/>
              </a:ext>
            </a:extLst>
          </p:cNvPr>
          <p:cNvSpPr>
            <a:spLocks noGrp="1"/>
          </p:cNvSpPr>
          <p:nvPr>
            <p:ph type="sldNum" sz="quarter" idx="12"/>
          </p:nvPr>
        </p:nvSpPr>
        <p:spPr>
          <a:xfrm>
            <a:off x="8610600" y="6356350"/>
            <a:ext cx="2743200" cy="365125"/>
          </a:xfrm>
          <a:prstGeom prst="rect">
            <a:avLst/>
          </a:prstGeom>
        </p:spPr>
        <p:txBody>
          <a:bodyPr/>
          <a:lstStyle/>
          <a:p>
            <a:fld id="{8CAA90C4-DA73-4F13-9DCA-604C69769FD2}" type="slidenum">
              <a:rPr lang="en-US" smtClean="0"/>
              <a:t>‹#›</a:t>
            </a:fld>
            <a:endParaRPr lang="en-US"/>
          </a:p>
        </p:txBody>
      </p:sp>
      <p:pic>
        <p:nvPicPr>
          <p:cNvPr id="7" name="Graphic 6">
            <a:extLst>
              <a:ext uri="{FF2B5EF4-FFF2-40B4-BE49-F238E27FC236}">
                <a16:creationId xmlns:a16="http://schemas.microsoft.com/office/drawing/2014/main" id="{498E08DD-64AC-FAB7-1A3B-64CCE0BB32C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079" b="4079"/>
          <a:stretch/>
        </p:blipFill>
        <p:spPr>
          <a:xfrm>
            <a:off x="1" y="0"/>
            <a:ext cx="12191999" cy="6858000"/>
          </a:xfrm>
          <a:prstGeom prst="rect">
            <a:avLst/>
          </a:prstGeom>
        </p:spPr>
      </p:pic>
      <p:pic>
        <p:nvPicPr>
          <p:cNvPr id="8" name="Picture 7">
            <a:extLst>
              <a:ext uri="{FF2B5EF4-FFF2-40B4-BE49-F238E27FC236}">
                <a16:creationId xmlns:a16="http://schemas.microsoft.com/office/drawing/2014/main" id="{B6209034-C642-BE16-89F6-E7E115AF088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6818" t="40663" r="65731" b="-1"/>
          <a:stretch/>
        </p:blipFill>
        <p:spPr>
          <a:xfrm>
            <a:off x="0" y="1941248"/>
            <a:ext cx="1924493" cy="4977342"/>
          </a:xfrm>
          <a:prstGeom prst="rect">
            <a:avLst/>
          </a:prstGeom>
        </p:spPr>
      </p:pic>
    </p:spTree>
    <p:extLst>
      <p:ext uri="{BB962C8B-B14F-4D97-AF65-F5344CB8AC3E}">
        <p14:creationId xmlns:p14="http://schemas.microsoft.com/office/powerpoint/2010/main" val="862094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AB4E8-CF75-2B1C-4345-E3C91274CE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3D1900-2E48-A75A-5683-CDE24842904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16B728-C0E8-C049-B687-AA5CA51B89B9}"/>
              </a:ext>
            </a:extLst>
          </p:cNvPr>
          <p:cNvSpPr>
            <a:spLocks noGrp="1"/>
          </p:cNvSpPr>
          <p:nvPr>
            <p:ph type="dt" sz="half" idx="10"/>
          </p:nvPr>
        </p:nvSpPr>
        <p:spPr>
          <a:xfrm>
            <a:off x="838200" y="6356350"/>
            <a:ext cx="2743200" cy="365125"/>
          </a:xfrm>
          <a:prstGeom prst="rect">
            <a:avLst/>
          </a:prstGeom>
        </p:spPr>
        <p:txBody>
          <a:bodyPr/>
          <a:lstStyle/>
          <a:p>
            <a:fld id="{1CBB79B8-4F2F-4056-9527-BA7914A286E5}" type="datetimeFigureOut">
              <a:rPr lang="en-US" smtClean="0"/>
              <a:t>4/20/2025</a:t>
            </a:fld>
            <a:endParaRPr lang="en-US"/>
          </a:p>
        </p:txBody>
      </p:sp>
      <p:sp>
        <p:nvSpPr>
          <p:cNvPr id="5" name="Footer Placeholder 4">
            <a:extLst>
              <a:ext uri="{FF2B5EF4-FFF2-40B4-BE49-F238E27FC236}">
                <a16:creationId xmlns:a16="http://schemas.microsoft.com/office/drawing/2014/main" id="{43F0FCBC-5C0E-2A85-BEC8-6A000AC97E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3EC9302-B913-54B9-4DC1-2939636D1DA3}"/>
              </a:ext>
            </a:extLst>
          </p:cNvPr>
          <p:cNvSpPr>
            <a:spLocks noGrp="1"/>
          </p:cNvSpPr>
          <p:nvPr>
            <p:ph type="sldNum" sz="quarter" idx="12"/>
          </p:nvPr>
        </p:nvSpPr>
        <p:spPr>
          <a:xfrm>
            <a:off x="8610600" y="6356350"/>
            <a:ext cx="2743200" cy="365125"/>
          </a:xfrm>
          <a:prstGeom prst="rect">
            <a:avLst/>
          </a:prstGeom>
        </p:spPr>
        <p:txBody>
          <a:bodyPr/>
          <a:lstStyle/>
          <a:p>
            <a:fld id="{8CAA90C4-DA73-4F13-9DCA-604C69769FD2}" type="slidenum">
              <a:rPr lang="en-US" smtClean="0"/>
              <a:t>‹#›</a:t>
            </a:fld>
            <a:endParaRPr lang="en-US"/>
          </a:p>
        </p:txBody>
      </p:sp>
    </p:spTree>
    <p:extLst>
      <p:ext uri="{BB962C8B-B14F-4D97-AF65-F5344CB8AC3E}">
        <p14:creationId xmlns:p14="http://schemas.microsoft.com/office/powerpoint/2010/main" val="1454458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03C6E8-CD8F-3FE4-73E2-772268AD02D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FF8D23-35FA-B276-B33D-36B04962291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F08EFF-661F-16A5-F0EC-0F27A8094459}"/>
              </a:ext>
            </a:extLst>
          </p:cNvPr>
          <p:cNvSpPr>
            <a:spLocks noGrp="1"/>
          </p:cNvSpPr>
          <p:nvPr>
            <p:ph type="dt" sz="half" idx="10"/>
          </p:nvPr>
        </p:nvSpPr>
        <p:spPr>
          <a:xfrm>
            <a:off x="838200" y="6356350"/>
            <a:ext cx="2743200" cy="365125"/>
          </a:xfrm>
          <a:prstGeom prst="rect">
            <a:avLst/>
          </a:prstGeom>
        </p:spPr>
        <p:txBody>
          <a:bodyPr/>
          <a:lstStyle/>
          <a:p>
            <a:fld id="{1CBB79B8-4F2F-4056-9527-BA7914A286E5}" type="datetimeFigureOut">
              <a:rPr lang="en-US" smtClean="0"/>
              <a:t>4/20/2025</a:t>
            </a:fld>
            <a:endParaRPr lang="en-US"/>
          </a:p>
        </p:txBody>
      </p:sp>
      <p:sp>
        <p:nvSpPr>
          <p:cNvPr id="5" name="Footer Placeholder 4">
            <a:extLst>
              <a:ext uri="{FF2B5EF4-FFF2-40B4-BE49-F238E27FC236}">
                <a16:creationId xmlns:a16="http://schemas.microsoft.com/office/drawing/2014/main" id="{F2E41DCE-0301-E811-1C51-E5F1F97F3C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3F22AC-4227-80A3-7F89-698BD27513E5}"/>
              </a:ext>
            </a:extLst>
          </p:cNvPr>
          <p:cNvSpPr>
            <a:spLocks noGrp="1"/>
          </p:cNvSpPr>
          <p:nvPr>
            <p:ph type="sldNum" sz="quarter" idx="12"/>
          </p:nvPr>
        </p:nvSpPr>
        <p:spPr>
          <a:xfrm>
            <a:off x="8610600" y="6356350"/>
            <a:ext cx="2743200" cy="365125"/>
          </a:xfrm>
          <a:prstGeom prst="rect">
            <a:avLst/>
          </a:prstGeom>
        </p:spPr>
        <p:txBody>
          <a:bodyPr/>
          <a:lstStyle/>
          <a:p>
            <a:fld id="{8CAA90C4-DA73-4F13-9DCA-604C69769FD2}" type="slidenum">
              <a:rPr lang="en-US" smtClean="0"/>
              <a:t>‹#›</a:t>
            </a:fld>
            <a:endParaRPr lang="en-US"/>
          </a:p>
        </p:txBody>
      </p:sp>
    </p:spTree>
    <p:extLst>
      <p:ext uri="{BB962C8B-B14F-4D97-AF65-F5344CB8AC3E}">
        <p14:creationId xmlns:p14="http://schemas.microsoft.com/office/powerpoint/2010/main" val="3355008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4/20/2025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2766357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4/20/2025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956192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4/20/2025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096405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4/20/2025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4074264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4/20/2025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3629646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4/20/2025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117007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4/20/2025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8858977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4/20/2025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691956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EBBA6-30A7-29FF-946D-6F6B62C66A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DA0778D-0CAC-4013-4A93-7BEBDAD6E66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ADD5DE-A09A-A4E4-BA9E-3D518699BC7F}"/>
              </a:ext>
            </a:extLst>
          </p:cNvPr>
          <p:cNvSpPr>
            <a:spLocks noGrp="1"/>
          </p:cNvSpPr>
          <p:nvPr>
            <p:ph type="dt" sz="half" idx="10"/>
          </p:nvPr>
        </p:nvSpPr>
        <p:spPr>
          <a:xfrm>
            <a:off x="838200" y="6356350"/>
            <a:ext cx="2743200" cy="365125"/>
          </a:xfrm>
          <a:prstGeom prst="rect">
            <a:avLst/>
          </a:prstGeom>
        </p:spPr>
        <p:txBody>
          <a:bodyPr/>
          <a:lstStyle/>
          <a:p>
            <a:fld id="{1CBB79B8-4F2F-4056-9527-BA7914A286E5}" type="datetimeFigureOut">
              <a:rPr lang="en-US" smtClean="0"/>
              <a:t>4/20/2025</a:t>
            </a:fld>
            <a:endParaRPr lang="en-US"/>
          </a:p>
        </p:txBody>
      </p:sp>
      <p:sp>
        <p:nvSpPr>
          <p:cNvPr id="5" name="Footer Placeholder 4">
            <a:extLst>
              <a:ext uri="{FF2B5EF4-FFF2-40B4-BE49-F238E27FC236}">
                <a16:creationId xmlns:a16="http://schemas.microsoft.com/office/drawing/2014/main" id="{7DF5851A-CC33-53FE-2D96-ED2910A6BC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08C415-BA7C-97D9-89DC-71A7CB28C7F9}"/>
              </a:ext>
            </a:extLst>
          </p:cNvPr>
          <p:cNvSpPr>
            <a:spLocks noGrp="1"/>
          </p:cNvSpPr>
          <p:nvPr>
            <p:ph type="sldNum" sz="quarter" idx="12"/>
          </p:nvPr>
        </p:nvSpPr>
        <p:spPr>
          <a:xfrm>
            <a:off x="8610600" y="6356350"/>
            <a:ext cx="2743200" cy="365125"/>
          </a:xfrm>
          <a:prstGeom prst="rect">
            <a:avLst/>
          </a:prstGeom>
        </p:spPr>
        <p:txBody>
          <a:bodyPr/>
          <a:lstStyle/>
          <a:p>
            <a:fld id="{8CAA90C4-DA73-4F13-9DCA-604C69769FD2}" type="slidenum">
              <a:rPr lang="en-US" smtClean="0"/>
              <a:t>‹#›</a:t>
            </a:fld>
            <a:endParaRPr lang="en-US"/>
          </a:p>
        </p:txBody>
      </p:sp>
      <p:pic>
        <p:nvPicPr>
          <p:cNvPr id="7" name="Graphic 6">
            <a:extLst>
              <a:ext uri="{FF2B5EF4-FFF2-40B4-BE49-F238E27FC236}">
                <a16:creationId xmlns:a16="http://schemas.microsoft.com/office/drawing/2014/main" id="{1C9204E6-B4AA-0A5B-CFB6-E4BF10EC691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079" b="4079"/>
          <a:stretch/>
        </p:blipFill>
        <p:spPr>
          <a:xfrm>
            <a:off x="1" y="0"/>
            <a:ext cx="12191999" cy="6858000"/>
          </a:xfrm>
          <a:prstGeom prst="rect">
            <a:avLst/>
          </a:prstGeom>
        </p:spPr>
      </p:pic>
      <p:pic>
        <p:nvPicPr>
          <p:cNvPr id="8" name="Picture 7">
            <a:extLst>
              <a:ext uri="{FF2B5EF4-FFF2-40B4-BE49-F238E27FC236}">
                <a16:creationId xmlns:a16="http://schemas.microsoft.com/office/drawing/2014/main" id="{EDD128BC-7665-C9F0-B183-0132077BB25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3159" t="42339" r="28169"/>
          <a:stretch/>
        </p:blipFill>
        <p:spPr>
          <a:xfrm>
            <a:off x="1331493" y="2156242"/>
            <a:ext cx="2711115" cy="4836695"/>
          </a:xfrm>
          <a:prstGeom prst="rect">
            <a:avLst/>
          </a:prstGeom>
        </p:spPr>
      </p:pic>
      <p:pic>
        <p:nvPicPr>
          <p:cNvPr id="9" name="Picture 8">
            <a:extLst>
              <a:ext uri="{FF2B5EF4-FFF2-40B4-BE49-F238E27FC236}">
                <a16:creationId xmlns:a16="http://schemas.microsoft.com/office/drawing/2014/main" id="{C3559C38-E700-8970-C4D4-3745547D908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871" t="42387" r="66412" b="-48"/>
          <a:stretch/>
        </p:blipFill>
        <p:spPr>
          <a:xfrm>
            <a:off x="9522995" y="2021305"/>
            <a:ext cx="1943097" cy="4836695"/>
          </a:xfrm>
          <a:prstGeom prst="rect">
            <a:avLst/>
          </a:prstGeom>
        </p:spPr>
      </p:pic>
    </p:spTree>
    <p:extLst>
      <p:ext uri="{BB962C8B-B14F-4D97-AF65-F5344CB8AC3E}">
        <p14:creationId xmlns:p14="http://schemas.microsoft.com/office/powerpoint/2010/main" val="233668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4/20/2025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9542979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4/20/2025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7739701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4/20/2025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7705297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51306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4">
            <a:lumMod val="20000"/>
            <a:lumOff val="80000"/>
            <a:alpha val="0"/>
          </a:schemeClr>
        </a:solidFill>
        <a:effectLst/>
      </p:bgPr>
    </p:bg>
    <p:spTree>
      <p:nvGrpSpPr>
        <p:cNvPr id="1" name=""/>
        <p:cNvGrpSpPr/>
        <p:nvPr/>
      </p:nvGrpSpPr>
      <p:grpSpPr>
        <a:xfrm>
          <a:off x="0" y="0"/>
          <a:ext cx="0" cy="0"/>
          <a:chOff x="0" y="0"/>
          <a:chExt cx="0" cy="0"/>
        </a:xfrm>
      </p:grpSpPr>
      <p:pic>
        <p:nvPicPr>
          <p:cNvPr id="7" name="Picture 3"/>
          <p:cNvPicPr>
            <a:picLocks noChangeAspect="1"/>
          </p:cNvPicPr>
          <p:nvPr userDrawn="1"/>
        </p:nvPicPr>
        <p:blipFill>
          <a:blip r:embed="rId2"/>
          <a:srcRect/>
          <a:stretch>
            <a:fillRect/>
          </a:stretch>
        </p:blipFill>
        <p:spPr>
          <a:xfrm>
            <a:off x="0" y="93980"/>
            <a:ext cx="9283700" cy="1125220"/>
          </a:xfrm>
          <a:prstGeom prst="rect">
            <a:avLst/>
          </a:prstGeom>
        </p:spPr>
      </p:pic>
      <p:pic>
        <p:nvPicPr>
          <p:cNvPr id="8" name="Picture 6"/>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7325" y="93980"/>
            <a:ext cx="1558925" cy="1313180"/>
          </a:xfrm>
          <a:prstGeom prst="rect">
            <a:avLst/>
          </a:prstGeom>
        </p:spPr>
      </p:pic>
      <p:grpSp>
        <p:nvGrpSpPr>
          <p:cNvPr id="9" name="Group 8"/>
          <p:cNvGrpSpPr/>
          <p:nvPr userDrawn="1"/>
        </p:nvGrpSpPr>
        <p:grpSpPr>
          <a:xfrm>
            <a:off x="9364345" y="127000"/>
            <a:ext cx="2947670" cy="1614170"/>
            <a:chOff x="14717" y="483"/>
            <a:chExt cx="4642" cy="2542"/>
          </a:xfrm>
        </p:grpSpPr>
        <p:pic>
          <p:nvPicPr>
            <p:cNvPr id="4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 flipH="1">
              <a:off x="14717" y="1777"/>
              <a:ext cx="4642" cy="1248"/>
            </a:xfrm>
            <a:prstGeom prst="rect">
              <a:avLst/>
            </a:prstGeom>
          </p:spPr>
        </p:pic>
        <p:pic>
          <p:nvPicPr>
            <p:cNvPr id="52" name="Picture 5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093" y="483"/>
              <a:ext cx="1491" cy="1622"/>
            </a:xfrm>
            <a:prstGeom prst="rect">
              <a:avLst/>
            </a:prstGeom>
          </p:spPr>
        </p:pic>
        <p:pic>
          <p:nvPicPr>
            <p:cNvPr id="57" name="Picture 5"/>
            <p:cNvPicPr>
              <a:picLocks noChangeAspect="1"/>
            </p:cNvPicPr>
            <p:nvPr/>
          </p:nvPicPr>
          <p:blipFill>
            <a:blip r:embed="rId9"/>
            <a:srcRect/>
            <a:stretch>
              <a:fillRect/>
            </a:stretch>
          </p:blipFill>
          <p:spPr>
            <a:xfrm flipH="1">
              <a:off x="17253" y="1054"/>
              <a:ext cx="1917" cy="1841"/>
            </a:xfrm>
            <a:prstGeom prst="rect">
              <a:avLst/>
            </a:prstGeom>
          </p:spPr>
        </p:pic>
      </p:grpSp>
    </p:spTree>
    <p:extLst>
      <p:ext uri="{BB962C8B-B14F-4D97-AF65-F5344CB8AC3E}">
        <p14:creationId xmlns:p14="http://schemas.microsoft.com/office/powerpoint/2010/main" val="9090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nodeType="withEffect">
                                  <p:stCondLst>
                                    <p:cond delay="0"/>
                                  </p:stCondLst>
                                  <p:childTnLst>
                                    <p:set>
                                      <p:cBhvr>
                                        <p:cTn id="6" dur="1000"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55"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strVal val="#ppt_w*0.70"/>
                                          </p:val>
                                        </p:tav>
                                        <p:tav tm="100000">
                                          <p:val>
                                            <p:strVal val="#ppt_w"/>
                                          </p:val>
                                        </p:tav>
                                      </p:tavLst>
                                    </p:anim>
                                    <p:anim calcmode="lin" valueType="num">
                                      <p:cBhvr>
                                        <p:cTn id="12" dur="1000" fill="hold"/>
                                        <p:tgtEl>
                                          <p:spTgt spid="8"/>
                                        </p:tgtEl>
                                        <p:attrNameLst>
                                          <p:attrName>ppt_h</p:attrName>
                                        </p:attrNameLst>
                                      </p:cBhvr>
                                      <p:tavLst>
                                        <p:tav tm="0">
                                          <p:val>
                                            <p:strVal val="#ppt_h"/>
                                          </p:val>
                                        </p:tav>
                                        <p:tav tm="100000">
                                          <p:val>
                                            <p:strVal val="#ppt_h"/>
                                          </p:val>
                                        </p:tav>
                                      </p:tavLst>
                                    </p:anim>
                                    <p:animEffect transition="in" filter="fade">
                                      <p:cBhvr>
                                        <p:cTn id="13" dur="1000"/>
                                        <p:tgtEl>
                                          <p:spTgt spid="8"/>
                                        </p:tgtEl>
                                      </p:cBhvr>
                                    </p:animEffect>
                                  </p:childTnLst>
                                </p:cTn>
                              </p:par>
                              <p:par>
                                <p:cTn id="14" presetID="50" presetClass="entr" presetSubtype="0" decel="10000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strVal val="#ppt_w+.3"/>
                                          </p:val>
                                        </p:tav>
                                        <p:tav tm="100000">
                                          <p:val>
                                            <p:strVal val="#ppt_w"/>
                                          </p:val>
                                        </p:tav>
                                      </p:tavLst>
                                    </p:anim>
                                    <p:anim calcmode="lin" valueType="num">
                                      <p:cBhvr>
                                        <p:cTn id="17" dur="1000" fill="hold"/>
                                        <p:tgtEl>
                                          <p:spTgt spid="7"/>
                                        </p:tgtEl>
                                        <p:attrNameLst>
                                          <p:attrName>ppt_h</p:attrName>
                                        </p:attrNameLst>
                                      </p:cBhvr>
                                      <p:tavLst>
                                        <p:tav tm="0">
                                          <p:val>
                                            <p:strVal val="#ppt_h"/>
                                          </p:val>
                                        </p:tav>
                                        <p:tav tm="100000">
                                          <p:val>
                                            <p:strVal val="#ppt_h"/>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 name="Group 1"/>
          <p:cNvGrpSpPr/>
          <p:nvPr userDrawn="1"/>
        </p:nvGrpSpPr>
        <p:grpSpPr>
          <a:xfrm>
            <a:off x="9174480" y="125730"/>
            <a:ext cx="2737485" cy="2210435"/>
            <a:chOff x="14448" y="198"/>
            <a:chExt cx="4311" cy="3481"/>
          </a:xfrm>
        </p:grpSpPr>
        <p:pic>
          <p:nvPicPr>
            <p:cNvPr id="11" name="Picture 11"/>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715" y="198"/>
              <a:ext cx="3045" cy="3019"/>
            </a:xfrm>
            <a:prstGeom prst="rect">
              <a:avLst/>
            </a:prstGeom>
          </p:spPr>
        </p:pic>
        <p:pic>
          <p:nvPicPr>
            <p:cNvPr id="10" name="Picture 2"/>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4448" y="1035"/>
              <a:ext cx="3826" cy="2645"/>
            </a:xfrm>
            <a:prstGeom prst="rect">
              <a:avLst/>
            </a:prstGeom>
          </p:spPr>
        </p:pic>
      </p:grpSp>
    </p:spTree>
    <p:extLst>
      <p:ext uri="{BB962C8B-B14F-4D97-AF65-F5344CB8AC3E}">
        <p14:creationId xmlns:p14="http://schemas.microsoft.com/office/powerpoint/2010/main" val="3907531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nodeType="clickEffect">
                                  <p:stCondLst>
                                    <p:cond delay="0"/>
                                  </p:stCondLst>
                                  <p:childTnLst>
                                    <p:set>
                                      <p:cBhvr>
                                        <p:cTn id="6" dur="500"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p:spPr>
        <p:txBody>
          <a:bodyPr/>
          <a:lstStyle/>
          <a:p>
            <a:fld id="{63A1C593-65D0-4073-BCC9-577B9352EA97}" type="datetimeFigureOut">
              <a:rPr lang="en-US" smtClean="0"/>
              <a:t>4/20/2025</a:t>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0506735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t>4/20/2025</a:t>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6731434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p:spPr>
        <p:txBody>
          <a:bodyPr/>
          <a:lstStyle/>
          <a:p>
            <a:fld id="{63A1C593-65D0-4073-BCC9-577B9352EA97}" type="datetimeFigureOut">
              <a:rPr lang="en-US" smtClean="0"/>
              <a:t>4/20/2025</a:t>
            </a:fld>
            <a:endParaRPr lang="en-US"/>
          </a:p>
        </p:txBody>
      </p:sp>
      <p:sp>
        <p:nvSpPr>
          <p:cNvPr id="8" name="Footer Placeholder 7"/>
          <p:cNvSpPr>
            <a:spLocks noGrp="1"/>
          </p:cNvSpPr>
          <p:nvPr>
            <p:ph type="ftr" sz="quarter" idx="11"/>
          </p:nvPr>
        </p:nvSpPr>
        <p:spPr>
          <a:xfrm>
            <a:off x="4038600" y="6356350"/>
            <a:ext cx="4114800" cy="365125"/>
          </a:xfrm>
        </p:spPr>
        <p:txBody>
          <a:bodyPr/>
          <a:lstStyle/>
          <a:p>
            <a:endParaRPr lang="en-US"/>
          </a:p>
        </p:txBody>
      </p:sp>
      <p:sp>
        <p:nvSpPr>
          <p:cNvPr id="9" name="Slide Number Placeholder 8"/>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6615869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p:spPr>
        <p:txBody>
          <a:bodyPr/>
          <a:lstStyle/>
          <a:p>
            <a:fld id="{63A1C593-65D0-4073-BCC9-577B9352EA97}" type="datetimeFigureOut">
              <a:rPr lang="en-US" smtClean="0"/>
              <a:t>4/20/2025</a:t>
            </a:fld>
            <a:endParaRPr lang="en-US"/>
          </a:p>
        </p:txBody>
      </p:sp>
      <p:sp>
        <p:nvSpPr>
          <p:cNvPr id="4" name="Footer Placeholder 3"/>
          <p:cNvSpPr>
            <a:spLocks noGrp="1"/>
          </p:cNvSpPr>
          <p:nvPr>
            <p:ph type="ftr" sz="quarter" idx="11"/>
          </p:nvPr>
        </p:nvSpPr>
        <p:spPr>
          <a:xfrm>
            <a:off x="4038600" y="6356350"/>
            <a:ext cx="4114800" cy="365125"/>
          </a:xfrm>
        </p:spPr>
        <p:txBody>
          <a:bodyPr/>
          <a:lstStyle/>
          <a:p>
            <a:endParaRPr lang="en-US"/>
          </a:p>
        </p:txBody>
      </p:sp>
      <p:sp>
        <p:nvSpPr>
          <p:cNvPr id="5" name="Slide Number Placeholder 4"/>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087026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D6F67-F801-329B-34FD-797B6F3C25F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6C5838-08EE-432C-A910-9A4865E8716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2673A3-AA53-1EC7-11FB-D67D28E71477}"/>
              </a:ext>
            </a:extLst>
          </p:cNvPr>
          <p:cNvSpPr>
            <a:spLocks noGrp="1"/>
          </p:cNvSpPr>
          <p:nvPr>
            <p:ph type="dt" sz="half" idx="10"/>
          </p:nvPr>
        </p:nvSpPr>
        <p:spPr>
          <a:xfrm>
            <a:off x="838200" y="6356350"/>
            <a:ext cx="2743200" cy="365125"/>
          </a:xfrm>
          <a:prstGeom prst="rect">
            <a:avLst/>
          </a:prstGeom>
        </p:spPr>
        <p:txBody>
          <a:bodyPr/>
          <a:lstStyle/>
          <a:p>
            <a:fld id="{1CBB79B8-4F2F-4056-9527-BA7914A286E5}" type="datetimeFigureOut">
              <a:rPr lang="en-US" smtClean="0"/>
              <a:t>4/20/2025</a:t>
            </a:fld>
            <a:endParaRPr lang="en-US"/>
          </a:p>
        </p:txBody>
      </p:sp>
      <p:sp>
        <p:nvSpPr>
          <p:cNvPr id="5" name="Footer Placeholder 4">
            <a:extLst>
              <a:ext uri="{FF2B5EF4-FFF2-40B4-BE49-F238E27FC236}">
                <a16:creationId xmlns:a16="http://schemas.microsoft.com/office/drawing/2014/main" id="{CC6A3422-7745-34F2-574F-6FECE3B918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EC5615-0A8A-5B32-ED3D-34F610A71D25}"/>
              </a:ext>
            </a:extLst>
          </p:cNvPr>
          <p:cNvSpPr>
            <a:spLocks noGrp="1"/>
          </p:cNvSpPr>
          <p:nvPr>
            <p:ph type="sldNum" sz="quarter" idx="12"/>
          </p:nvPr>
        </p:nvSpPr>
        <p:spPr>
          <a:xfrm>
            <a:off x="8610600" y="6356350"/>
            <a:ext cx="2743200" cy="365125"/>
          </a:xfrm>
          <a:prstGeom prst="rect">
            <a:avLst/>
          </a:prstGeom>
        </p:spPr>
        <p:txBody>
          <a:bodyPr/>
          <a:lstStyle/>
          <a:p>
            <a:fld id="{8CAA90C4-DA73-4F13-9DCA-604C69769FD2}" type="slidenum">
              <a:rPr lang="en-US" smtClean="0"/>
              <a:t>‹#›</a:t>
            </a:fld>
            <a:endParaRPr lang="en-US"/>
          </a:p>
        </p:txBody>
      </p:sp>
      <p:pic>
        <p:nvPicPr>
          <p:cNvPr id="7" name="Graphic 6">
            <a:extLst>
              <a:ext uri="{FF2B5EF4-FFF2-40B4-BE49-F238E27FC236}">
                <a16:creationId xmlns:a16="http://schemas.microsoft.com/office/drawing/2014/main" id="{08584C4E-4EA9-87F0-23F3-7020A5B2E7D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079" b="4079"/>
          <a:stretch/>
        </p:blipFill>
        <p:spPr>
          <a:xfrm>
            <a:off x="0" y="0"/>
            <a:ext cx="12191999" cy="6858000"/>
          </a:xfrm>
          <a:prstGeom prst="rect">
            <a:avLst/>
          </a:prstGeom>
        </p:spPr>
      </p:pic>
      <p:sp>
        <p:nvSpPr>
          <p:cNvPr id="8" name="Rectangle: Rounded Corners 7">
            <a:extLst>
              <a:ext uri="{FF2B5EF4-FFF2-40B4-BE49-F238E27FC236}">
                <a16:creationId xmlns:a16="http://schemas.microsoft.com/office/drawing/2014/main" id="{64A3E43B-AD52-29D7-D3C9-E3F0053CD415}"/>
              </a:ext>
            </a:extLst>
          </p:cNvPr>
          <p:cNvSpPr/>
          <p:nvPr userDrawn="1"/>
        </p:nvSpPr>
        <p:spPr>
          <a:xfrm>
            <a:off x="304799" y="354931"/>
            <a:ext cx="11582400" cy="6148137"/>
          </a:xfrm>
          <a:prstGeom prst="roundRect">
            <a:avLst>
              <a:gd name="adj" fmla="val 9883"/>
            </a:avLst>
          </a:prstGeom>
          <a:solidFill>
            <a:schemeClr val="bg1"/>
          </a:solidFill>
          <a:ln w="38100">
            <a:solidFill>
              <a:srgbClr val="3A72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0956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p:spPr>
        <p:txBody>
          <a:bodyPr/>
          <a:lstStyle/>
          <a:p>
            <a:fld id="{63A1C593-65D0-4073-BCC9-577B9352EA97}" type="datetimeFigureOut">
              <a:rPr lang="en-US" smtClean="0"/>
              <a:t>4/20/2025</a:t>
            </a:fld>
            <a:endParaRPr lang="en-US"/>
          </a:p>
        </p:txBody>
      </p:sp>
      <p:sp>
        <p:nvSpPr>
          <p:cNvPr id="3" name="Footer Placeholder 2"/>
          <p:cNvSpPr>
            <a:spLocks noGrp="1"/>
          </p:cNvSpPr>
          <p:nvPr>
            <p:ph type="ftr" sz="quarter" idx="11"/>
          </p:nvPr>
        </p:nvSpPr>
        <p:spPr>
          <a:xfrm>
            <a:off x="4038600" y="6356350"/>
            <a:ext cx="4114800" cy="365125"/>
          </a:xfrm>
        </p:spPr>
        <p:txBody>
          <a:bodyPr/>
          <a:lstStyle/>
          <a:p>
            <a:endParaRPr lang="en-US"/>
          </a:p>
        </p:txBody>
      </p:sp>
      <p:sp>
        <p:nvSpPr>
          <p:cNvPr id="4" name="Slide Number Placeholder 3"/>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807650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t>4/20/2025</a:t>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1263442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t>4/20/2025</a:t>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8974712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p:spPr>
        <p:txBody>
          <a:bodyPr/>
          <a:lstStyle/>
          <a:p>
            <a:fld id="{63A1C593-65D0-4073-BCC9-577B9352EA97}" type="datetimeFigureOut">
              <a:rPr lang="en-US" smtClean="0"/>
              <a:t>4/20/2025</a:t>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0811332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p:spPr>
        <p:txBody>
          <a:bodyPr/>
          <a:lstStyle/>
          <a:p>
            <a:fld id="{63A1C593-65D0-4073-BCC9-577B9352EA97}" type="datetimeFigureOut">
              <a:rPr lang="en-US" smtClean="0"/>
              <a:t>4/20/2025</a:t>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8638704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4">
            <a:lumMod val="20000"/>
            <a:lumOff val="80000"/>
            <a:alpha val="0"/>
          </a:schemeClr>
        </a:solidFill>
        <a:effectLst/>
      </p:bgPr>
    </p:bg>
    <p:spTree>
      <p:nvGrpSpPr>
        <p:cNvPr id="1" name=""/>
        <p:cNvGrpSpPr/>
        <p:nvPr/>
      </p:nvGrpSpPr>
      <p:grpSpPr>
        <a:xfrm>
          <a:off x="0" y="0"/>
          <a:ext cx="0" cy="0"/>
          <a:chOff x="0" y="0"/>
          <a:chExt cx="0" cy="0"/>
        </a:xfrm>
      </p:grpSpPr>
      <p:pic>
        <p:nvPicPr>
          <p:cNvPr id="7" name="Picture 3"/>
          <p:cNvPicPr>
            <a:picLocks noChangeAspect="1"/>
          </p:cNvPicPr>
          <p:nvPr userDrawn="1"/>
        </p:nvPicPr>
        <p:blipFill>
          <a:blip r:embed="rId2"/>
          <a:srcRect/>
          <a:stretch>
            <a:fillRect/>
          </a:stretch>
        </p:blipFill>
        <p:spPr>
          <a:xfrm>
            <a:off x="0" y="93980"/>
            <a:ext cx="9283700" cy="1125220"/>
          </a:xfrm>
          <a:prstGeom prst="rect">
            <a:avLst/>
          </a:prstGeom>
        </p:spPr>
      </p:pic>
      <p:pic>
        <p:nvPicPr>
          <p:cNvPr id="8" name="Picture 6"/>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7325" y="93980"/>
            <a:ext cx="1558925" cy="1313180"/>
          </a:xfrm>
          <a:prstGeom prst="rect">
            <a:avLst/>
          </a:prstGeom>
        </p:spPr>
      </p:pic>
      <p:grpSp>
        <p:nvGrpSpPr>
          <p:cNvPr id="9" name="Group 8"/>
          <p:cNvGrpSpPr/>
          <p:nvPr userDrawn="1"/>
        </p:nvGrpSpPr>
        <p:grpSpPr>
          <a:xfrm>
            <a:off x="9364345" y="127000"/>
            <a:ext cx="2947670" cy="1614170"/>
            <a:chOff x="14717" y="483"/>
            <a:chExt cx="4642" cy="2542"/>
          </a:xfrm>
        </p:grpSpPr>
        <p:pic>
          <p:nvPicPr>
            <p:cNvPr id="4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 flipH="1">
              <a:off x="14717" y="1777"/>
              <a:ext cx="4642" cy="1248"/>
            </a:xfrm>
            <a:prstGeom prst="rect">
              <a:avLst/>
            </a:prstGeom>
          </p:spPr>
        </p:pic>
        <p:pic>
          <p:nvPicPr>
            <p:cNvPr id="52" name="Picture 5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093" y="483"/>
              <a:ext cx="1491" cy="1622"/>
            </a:xfrm>
            <a:prstGeom prst="rect">
              <a:avLst/>
            </a:prstGeom>
          </p:spPr>
        </p:pic>
        <p:pic>
          <p:nvPicPr>
            <p:cNvPr id="57" name="Picture 5"/>
            <p:cNvPicPr>
              <a:picLocks noChangeAspect="1"/>
            </p:cNvPicPr>
            <p:nvPr/>
          </p:nvPicPr>
          <p:blipFill>
            <a:blip r:embed="rId9"/>
            <a:srcRect/>
            <a:stretch>
              <a:fillRect/>
            </a:stretch>
          </p:blipFill>
          <p:spPr>
            <a:xfrm flipH="1">
              <a:off x="17253" y="1054"/>
              <a:ext cx="1917" cy="1841"/>
            </a:xfrm>
            <a:prstGeom prst="rect">
              <a:avLst/>
            </a:prstGeom>
          </p:spPr>
        </p:pic>
      </p:grpSp>
    </p:spTree>
    <p:extLst>
      <p:ext uri="{BB962C8B-B14F-4D97-AF65-F5344CB8AC3E}">
        <p14:creationId xmlns:p14="http://schemas.microsoft.com/office/powerpoint/2010/main" val="370524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nodeType="withEffect">
                                  <p:stCondLst>
                                    <p:cond delay="0"/>
                                  </p:stCondLst>
                                  <p:childTnLst>
                                    <p:set>
                                      <p:cBhvr>
                                        <p:cTn id="6" dur="1000"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55"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strVal val="#ppt_w*0.70"/>
                                          </p:val>
                                        </p:tav>
                                        <p:tav tm="100000">
                                          <p:val>
                                            <p:strVal val="#ppt_w"/>
                                          </p:val>
                                        </p:tav>
                                      </p:tavLst>
                                    </p:anim>
                                    <p:anim calcmode="lin" valueType="num">
                                      <p:cBhvr>
                                        <p:cTn id="12" dur="1000" fill="hold"/>
                                        <p:tgtEl>
                                          <p:spTgt spid="8"/>
                                        </p:tgtEl>
                                        <p:attrNameLst>
                                          <p:attrName>ppt_h</p:attrName>
                                        </p:attrNameLst>
                                      </p:cBhvr>
                                      <p:tavLst>
                                        <p:tav tm="0">
                                          <p:val>
                                            <p:strVal val="#ppt_h"/>
                                          </p:val>
                                        </p:tav>
                                        <p:tav tm="100000">
                                          <p:val>
                                            <p:strVal val="#ppt_h"/>
                                          </p:val>
                                        </p:tav>
                                      </p:tavLst>
                                    </p:anim>
                                    <p:animEffect transition="in" filter="fade">
                                      <p:cBhvr>
                                        <p:cTn id="13" dur="1000"/>
                                        <p:tgtEl>
                                          <p:spTgt spid="8"/>
                                        </p:tgtEl>
                                      </p:cBhvr>
                                    </p:animEffect>
                                  </p:childTnLst>
                                </p:cTn>
                              </p:par>
                              <p:par>
                                <p:cTn id="14" presetID="50" presetClass="entr" presetSubtype="0" decel="10000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strVal val="#ppt_w+.3"/>
                                          </p:val>
                                        </p:tav>
                                        <p:tav tm="100000">
                                          <p:val>
                                            <p:strVal val="#ppt_w"/>
                                          </p:val>
                                        </p:tav>
                                      </p:tavLst>
                                    </p:anim>
                                    <p:anim calcmode="lin" valueType="num">
                                      <p:cBhvr>
                                        <p:cTn id="17" dur="1000" fill="hold"/>
                                        <p:tgtEl>
                                          <p:spTgt spid="7"/>
                                        </p:tgtEl>
                                        <p:attrNameLst>
                                          <p:attrName>ppt_h</p:attrName>
                                        </p:attrNameLst>
                                      </p:cBhvr>
                                      <p:tavLst>
                                        <p:tav tm="0">
                                          <p:val>
                                            <p:strVal val="#ppt_h"/>
                                          </p:val>
                                        </p:tav>
                                        <p:tav tm="100000">
                                          <p:val>
                                            <p:strVal val="#ppt_h"/>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 name="Group 1"/>
          <p:cNvGrpSpPr/>
          <p:nvPr userDrawn="1"/>
        </p:nvGrpSpPr>
        <p:grpSpPr>
          <a:xfrm>
            <a:off x="9174480" y="125730"/>
            <a:ext cx="2737485" cy="2210435"/>
            <a:chOff x="14448" y="198"/>
            <a:chExt cx="4311" cy="3481"/>
          </a:xfrm>
        </p:grpSpPr>
        <p:pic>
          <p:nvPicPr>
            <p:cNvPr id="11" name="Picture 11"/>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715" y="198"/>
              <a:ext cx="3045" cy="3019"/>
            </a:xfrm>
            <a:prstGeom prst="rect">
              <a:avLst/>
            </a:prstGeom>
          </p:spPr>
        </p:pic>
        <p:pic>
          <p:nvPicPr>
            <p:cNvPr id="10" name="Picture 2"/>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4448" y="1035"/>
              <a:ext cx="3826" cy="2645"/>
            </a:xfrm>
            <a:prstGeom prst="rect">
              <a:avLst/>
            </a:prstGeom>
          </p:spPr>
        </p:pic>
      </p:grpSp>
    </p:spTree>
    <p:extLst>
      <p:ext uri="{BB962C8B-B14F-4D97-AF65-F5344CB8AC3E}">
        <p14:creationId xmlns:p14="http://schemas.microsoft.com/office/powerpoint/2010/main" val="3360668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nodeType="clickEffect">
                                  <p:stCondLst>
                                    <p:cond delay="0"/>
                                  </p:stCondLst>
                                  <p:childTnLst>
                                    <p:set>
                                      <p:cBhvr>
                                        <p:cTn id="6" dur="500"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p:spPr>
        <p:txBody>
          <a:bodyPr/>
          <a:lstStyle/>
          <a:p>
            <a:fld id="{63A1C593-65D0-4073-BCC9-577B9352EA97}" type="datetimeFigureOut">
              <a:rPr lang="en-US" smtClean="0"/>
              <a:t>4/20/2025</a:t>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9294978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t>4/20/2025</a:t>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1425187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p:spPr>
        <p:txBody>
          <a:bodyPr/>
          <a:lstStyle/>
          <a:p>
            <a:fld id="{63A1C593-65D0-4073-BCC9-577B9352EA97}" type="datetimeFigureOut">
              <a:rPr lang="en-US" smtClean="0"/>
              <a:t>4/20/2025</a:t>
            </a:fld>
            <a:endParaRPr lang="en-US"/>
          </a:p>
        </p:txBody>
      </p:sp>
      <p:sp>
        <p:nvSpPr>
          <p:cNvPr id="8" name="Footer Placeholder 7"/>
          <p:cNvSpPr>
            <a:spLocks noGrp="1"/>
          </p:cNvSpPr>
          <p:nvPr>
            <p:ph type="ftr" sz="quarter" idx="11"/>
          </p:nvPr>
        </p:nvSpPr>
        <p:spPr>
          <a:xfrm>
            <a:off x="4038600" y="6356350"/>
            <a:ext cx="4114800" cy="365125"/>
          </a:xfrm>
        </p:spPr>
        <p:txBody>
          <a:bodyPr/>
          <a:lstStyle/>
          <a:p>
            <a:endParaRPr lang="en-US"/>
          </a:p>
        </p:txBody>
      </p:sp>
      <p:sp>
        <p:nvSpPr>
          <p:cNvPr id="9" name="Slide Number Placeholder 8"/>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704089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D5156-FD0A-93E0-DBF7-146615BC8B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36D26EE-3874-2E4C-ED4A-5B9BE1E82BE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592F27-9742-DA1D-AC72-5ACB6C4E8E3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ED834C-95AF-E96F-8ECE-BD761D62A61B}"/>
              </a:ext>
            </a:extLst>
          </p:cNvPr>
          <p:cNvSpPr>
            <a:spLocks noGrp="1"/>
          </p:cNvSpPr>
          <p:nvPr>
            <p:ph type="dt" sz="half" idx="10"/>
          </p:nvPr>
        </p:nvSpPr>
        <p:spPr>
          <a:xfrm>
            <a:off x="838200" y="6356350"/>
            <a:ext cx="2743200" cy="365125"/>
          </a:xfrm>
          <a:prstGeom prst="rect">
            <a:avLst/>
          </a:prstGeom>
        </p:spPr>
        <p:txBody>
          <a:bodyPr/>
          <a:lstStyle/>
          <a:p>
            <a:fld id="{1CBB79B8-4F2F-4056-9527-BA7914A286E5}" type="datetimeFigureOut">
              <a:rPr lang="en-US" smtClean="0"/>
              <a:t>4/20/2025</a:t>
            </a:fld>
            <a:endParaRPr lang="en-US"/>
          </a:p>
        </p:txBody>
      </p:sp>
      <p:sp>
        <p:nvSpPr>
          <p:cNvPr id="6" name="Footer Placeholder 5">
            <a:extLst>
              <a:ext uri="{FF2B5EF4-FFF2-40B4-BE49-F238E27FC236}">
                <a16:creationId xmlns:a16="http://schemas.microsoft.com/office/drawing/2014/main" id="{F40FE182-7234-A977-013F-ECE1FE4D30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EEB2A2F-0757-771F-5665-8F01A6D965DE}"/>
              </a:ext>
            </a:extLst>
          </p:cNvPr>
          <p:cNvSpPr>
            <a:spLocks noGrp="1"/>
          </p:cNvSpPr>
          <p:nvPr>
            <p:ph type="sldNum" sz="quarter" idx="12"/>
          </p:nvPr>
        </p:nvSpPr>
        <p:spPr>
          <a:xfrm>
            <a:off x="8610600" y="6356350"/>
            <a:ext cx="2743200" cy="365125"/>
          </a:xfrm>
          <a:prstGeom prst="rect">
            <a:avLst/>
          </a:prstGeom>
        </p:spPr>
        <p:txBody>
          <a:bodyPr/>
          <a:lstStyle/>
          <a:p>
            <a:fld id="{8CAA90C4-DA73-4F13-9DCA-604C69769FD2}" type="slidenum">
              <a:rPr lang="en-US" smtClean="0"/>
              <a:t>‹#›</a:t>
            </a:fld>
            <a:endParaRPr lang="en-US"/>
          </a:p>
        </p:txBody>
      </p:sp>
    </p:spTree>
    <p:extLst>
      <p:ext uri="{BB962C8B-B14F-4D97-AF65-F5344CB8AC3E}">
        <p14:creationId xmlns:p14="http://schemas.microsoft.com/office/powerpoint/2010/main" val="1336227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p:spPr>
        <p:txBody>
          <a:bodyPr/>
          <a:lstStyle/>
          <a:p>
            <a:fld id="{63A1C593-65D0-4073-BCC9-577B9352EA97}" type="datetimeFigureOut">
              <a:rPr lang="en-US" smtClean="0"/>
              <a:t>4/20/2025</a:t>
            </a:fld>
            <a:endParaRPr lang="en-US"/>
          </a:p>
        </p:txBody>
      </p:sp>
      <p:sp>
        <p:nvSpPr>
          <p:cNvPr id="4" name="Footer Placeholder 3"/>
          <p:cNvSpPr>
            <a:spLocks noGrp="1"/>
          </p:cNvSpPr>
          <p:nvPr>
            <p:ph type="ftr" sz="quarter" idx="11"/>
          </p:nvPr>
        </p:nvSpPr>
        <p:spPr>
          <a:xfrm>
            <a:off x="4038600" y="6356350"/>
            <a:ext cx="4114800" cy="365125"/>
          </a:xfrm>
        </p:spPr>
        <p:txBody>
          <a:bodyPr/>
          <a:lstStyle/>
          <a:p>
            <a:endParaRPr lang="en-US"/>
          </a:p>
        </p:txBody>
      </p:sp>
      <p:sp>
        <p:nvSpPr>
          <p:cNvPr id="5" name="Slide Number Placeholder 4"/>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1031016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p:spPr>
        <p:txBody>
          <a:bodyPr/>
          <a:lstStyle/>
          <a:p>
            <a:fld id="{63A1C593-65D0-4073-BCC9-577B9352EA97}" type="datetimeFigureOut">
              <a:rPr lang="en-US" smtClean="0"/>
              <a:t>4/20/2025</a:t>
            </a:fld>
            <a:endParaRPr lang="en-US"/>
          </a:p>
        </p:txBody>
      </p:sp>
      <p:sp>
        <p:nvSpPr>
          <p:cNvPr id="3" name="Footer Placeholder 2"/>
          <p:cNvSpPr>
            <a:spLocks noGrp="1"/>
          </p:cNvSpPr>
          <p:nvPr>
            <p:ph type="ftr" sz="quarter" idx="11"/>
          </p:nvPr>
        </p:nvSpPr>
        <p:spPr>
          <a:xfrm>
            <a:off x="4038600" y="6356350"/>
            <a:ext cx="4114800" cy="365125"/>
          </a:xfrm>
        </p:spPr>
        <p:txBody>
          <a:bodyPr/>
          <a:lstStyle/>
          <a:p>
            <a:endParaRPr lang="en-US"/>
          </a:p>
        </p:txBody>
      </p:sp>
      <p:sp>
        <p:nvSpPr>
          <p:cNvPr id="4" name="Slide Number Placeholder 3"/>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7217439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t>4/20/2025</a:t>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8160010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t>4/20/2025</a:t>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4514473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p:spPr>
        <p:txBody>
          <a:bodyPr/>
          <a:lstStyle/>
          <a:p>
            <a:fld id="{63A1C593-65D0-4073-BCC9-577B9352EA97}" type="datetimeFigureOut">
              <a:rPr lang="en-US" smtClean="0"/>
              <a:t>4/20/2025</a:t>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5222732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p:spPr>
        <p:txBody>
          <a:bodyPr/>
          <a:lstStyle/>
          <a:p>
            <a:fld id="{63A1C593-65D0-4073-BCC9-577B9352EA97}" type="datetimeFigureOut">
              <a:rPr lang="en-US" smtClean="0"/>
              <a:t>4/20/2025</a:t>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5928865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0598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2047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4371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2269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69C56-456F-852C-08FB-E5145A39ABB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A34CE01-4CF2-1496-200A-CEF76B119B8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C2532A-0228-E316-3D07-DEF8332A618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F047B6-B361-06DD-DA33-B148CBA467B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6FF0AD-39CD-096F-7A2D-62733249DE8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6B6564-0492-62F8-A557-A9F4626C4591}"/>
              </a:ext>
            </a:extLst>
          </p:cNvPr>
          <p:cNvSpPr>
            <a:spLocks noGrp="1"/>
          </p:cNvSpPr>
          <p:nvPr>
            <p:ph type="dt" sz="half" idx="10"/>
          </p:nvPr>
        </p:nvSpPr>
        <p:spPr>
          <a:xfrm>
            <a:off x="838200" y="6356350"/>
            <a:ext cx="2743200" cy="365125"/>
          </a:xfrm>
          <a:prstGeom prst="rect">
            <a:avLst/>
          </a:prstGeom>
        </p:spPr>
        <p:txBody>
          <a:bodyPr/>
          <a:lstStyle/>
          <a:p>
            <a:fld id="{1CBB79B8-4F2F-4056-9527-BA7914A286E5}" type="datetimeFigureOut">
              <a:rPr lang="en-US" smtClean="0"/>
              <a:t>4/20/2025</a:t>
            </a:fld>
            <a:endParaRPr lang="en-US"/>
          </a:p>
        </p:txBody>
      </p:sp>
      <p:sp>
        <p:nvSpPr>
          <p:cNvPr id="8" name="Footer Placeholder 7">
            <a:extLst>
              <a:ext uri="{FF2B5EF4-FFF2-40B4-BE49-F238E27FC236}">
                <a16:creationId xmlns:a16="http://schemas.microsoft.com/office/drawing/2014/main" id="{08951A02-4632-A167-2499-A106FC20EB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AFFAE22-AF0F-64FE-7BC8-E3D979D09085}"/>
              </a:ext>
            </a:extLst>
          </p:cNvPr>
          <p:cNvSpPr>
            <a:spLocks noGrp="1"/>
          </p:cNvSpPr>
          <p:nvPr>
            <p:ph type="sldNum" sz="quarter" idx="12"/>
          </p:nvPr>
        </p:nvSpPr>
        <p:spPr>
          <a:xfrm>
            <a:off x="8610600" y="6356350"/>
            <a:ext cx="2743200" cy="365125"/>
          </a:xfrm>
          <a:prstGeom prst="rect">
            <a:avLst/>
          </a:prstGeom>
        </p:spPr>
        <p:txBody>
          <a:bodyPr/>
          <a:lstStyle/>
          <a:p>
            <a:fld id="{8CAA90C4-DA73-4F13-9DCA-604C69769FD2}" type="slidenum">
              <a:rPr lang="en-US" smtClean="0"/>
              <a:t>‹#›</a:t>
            </a:fld>
            <a:endParaRPr lang="en-US"/>
          </a:p>
        </p:txBody>
      </p:sp>
    </p:spTree>
    <p:extLst>
      <p:ext uri="{BB962C8B-B14F-4D97-AF65-F5344CB8AC3E}">
        <p14:creationId xmlns:p14="http://schemas.microsoft.com/office/powerpoint/2010/main" val="1898012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71895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6699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2786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403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28679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1761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631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6773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39133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1490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DBB90-259D-5371-4216-1EC6D1750ED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9FD0860-3B3E-5DDD-BE99-F7E39638F4C5}"/>
              </a:ext>
            </a:extLst>
          </p:cNvPr>
          <p:cNvSpPr>
            <a:spLocks noGrp="1"/>
          </p:cNvSpPr>
          <p:nvPr>
            <p:ph type="dt" sz="half" idx="10"/>
          </p:nvPr>
        </p:nvSpPr>
        <p:spPr>
          <a:xfrm>
            <a:off x="838200" y="6356350"/>
            <a:ext cx="2743200" cy="365125"/>
          </a:xfrm>
          <a:prstGeom prst="rect">
            <a:avLst/>
          </a:prstGeom>
        </p:spPr>
        <p:txBody>
          <a:bodyPr/>
          <a:lstStyle/>
          <a:p>
            <a:fld id="{1CBB79B8-4F2F-4056-9527-BA7914A286E5}" type="datetimeFigureOut">
              <a:rPr lang="en-US" smtClean="0"/>
              <a:t>4/20/2025</a:t>
            </a:fld>
            <a:endParaRPr lang="en-US"/>
          </a:p>
        </p:txBody>
      </p:sp>
      <p:sp>
        <p:nvSpPr>
          <p:cNvPr id="4" name="Footer Placeholder 3">
            <a:extLst>
              <a:ext uri="{FF2B5EF4-FFF2-40B4-BE49-F238E27FC236}">
                <a16:creationId xmlns:a16="http://schemas.microsoft.com/office/drawing/2014/main" id="{3EFA92DE-2CEC-EDDC-AC89-3F37594070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41BE3B1-3948-6EA8-2B96-E1FB66B0D7D8}"/>
              </a:ext>
            </a:extLst>
          </p:cNvPr>
          <p:cNvSpPr>
            <a:spLocks noGrp="1"/>
          </p:cNvSpPr>
          <p:nvPr>
            <p:ph type="sldNum" sz="quarter" idx="12"/>
          </p:nvPr>
        </p:nvSpPr>
        <p:spPr>
          <a:xfrm>
            <a:off x="8610600" y="6356350"/>
            <a:ext cx="2743200" cy="365125"/>
          </a:xfrm>
          <a:prstGeom prst="rect">
            <a:avLst/>
          </a:prstGeom>
        </p:spPr>
        <p:txBody>
          <a:bodyPr/>
          <a:lstStyle/>
          <a:p>
            <a:fld id="{8CAA90C4-DA73-4F13-9DCA-604C69769FD2}" type="slidenum">
              <a:rPr lang="en-US" smtClean="0"/>
              <a:t>‹#›</a:t>
            </a:fld>
            <a:endParaRPr lang="en-US"/>
          </a:p>
        </p:txBody>
      </p:sp>
    </p:spTree>
    <p:extLst>
      <p:ext uri="{BB962C8B-B14F-4D97-AF65-F5344CB8AC3E}">
        <p14:creationId xmlns:p14="http://schemas.microsoft.com/office/powerpoint/2010/main" val="1515334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1541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242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3151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20/04/2025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606653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20/04/2025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0022075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20/04/2025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8284844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20/04/2025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62441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20/04/2025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3352314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20/04/2025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402298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20/04/2025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0144471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22664A-EB09-90A6-E56B-494B757DD2F6}"/>
              </a:ext>
            </a:extLst>
          </p:cNvPr>
          <p:cNvSpPr>
            <a:spLocks noGrp="1"/>
          </p:cNvSpPr>
          <p:nvPr>
            <p:ph type="dt" sz="half" idx="10"/>
          </p:nvPr>
        </p:nvSpPr>
        <p:spPr>
          <a:xfrm>
            <a:off x="838200" y="6356350"/>
            <a:ext cx="2743200" cy="365125"/>
          </a:xfrm>
          <a:prstGeom prst="rect">
            <a:avLst/>
          </a:prstGeom>
        </p:spPr>
        <p:txBody>
          <a:bodyPr/>
          <a:lstStyle/>
          <a:p>
            <a:fld id="{1CBB79B8-4F2F-4056-9527-BA7914A286E5}" type="datetimeFigureOut">
              <a:rPr lang="en-US" smtClean="0"/>
              <a:t>4/20/2025</a:t>
            </a:fld>
            <a:endParaRPr lang="en-US"/>
          </a:p>
        </p:txBody>
      </p:sp>
      <p:sp>
        <p:nvSpPr>
          <p:cNvPr id="3" name="Footer Placeholder 2">
            <a:extLst>
              <a:ext uri="{FF2B5EF4-FFF2-40B4-BE49-F238E27FC236}">
                <a16:creationId xmlns:a16="http://schemas.microsoft.com/office/drawing/2014/main" id="{55850E1D-75D6-1F3F-29EF-03BC4BE3D2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9E79A02-1B06-B1EB-F11C-DEC0F6BB6454}"/>
              </a:ext>
            </a:extLst>
          </p:cNvPr>
          <p:cNvSpPr>
            <a:spLocks noGrp="1"/>
          </p:cNvSpPr>
          <p:nvPr>
            <p:ph type="sldNum" sz="quarter" idx="12"/>
          </p:nvPr>
        </p:nvSpPr>
        <p:spPr>
          <a:xfrm>
            <a:off x="8610600" y="6356350"/>
            <a:ext cx="2743200" cy="365125"/>
          </a:xfrm>
          <a:prstGeom prst="rect">
            <a:avLst/>
          </a:prstGeom>
        </p:spPr>
        <p:txBody>
          <a:bodyPr/>
          <a:lstStyle/>
          <a:p>
            <a:fld id="{8CAA90C4-DA73-4F13-9DCA-604C69769FD2}" type="slidenum">
              <a:rPr lang="en-US" smtClean="0"/>
              <a:t>‹#›</a:t>
            </a:fld>
            <a:endParaRPr lang="en-US"/>
          </a:p>
        </p:txBody>
      </p:sp>
    </p:spTree>
    <p:extLst>
      <p:ext uri="{BB962C8B-B14F-4D97-AF65-F5344CB8AC3E}">
        <p14:creationId xmlns:p14="http://schemas.microsoft.com/office/powerpoint/2010/main" val="296373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20/04/2025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0953803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20/04/2025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5523071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20/04/2025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8570894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20/04/2025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2588084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20/04/2025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6697309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20/04/2025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5639099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20/04/2025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8517323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20/04/2025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8151214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20/04/2025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5726193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20/04/2025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9095015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F3AF1-63DF-6BE1-4F4E-FCECD8360A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8A3DF0-B659-FCFD-8683-81DF6850227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88E552-DA85-6A78-9524-60EDCF1CF10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0FB311-B6BD-03AE-BE23-6596B209254F}"/>
              </a:ext>
            </a:extLst>
          </p:cNvPr>
          <p:cNvSpPr>
            <a:spLocks noGrp="1"/>
          </p:cNvSpPr>
          <p:nvPr>
            <p:ph type="dt" sz="half" idx="10"/>
          </p:nvPr>
        </p:nvSpPr>
        <p:spPr>
          <a:xfrm>
            <a:off x="838200" y="6356350"/>
            <a:ext cx="2743200" cy="365125"/>
          </a:xfrm>
          <a:prstGeom prst="rect">
            <a:avLst/>
          </a:prstGeom>
        </p:spPr>
        <p:txBody>
          <a:bodyPr/>
          <a:lstStyle/>
          <a:p>
            <a:fld id="{1CBB79B8-4F2F-4056-9527-BA7914A286E5}" type="datetimeFigureOut">
              <a:rPr lang="en-US" smtClean="0"/>
              <a:t>4/20/2025</a:t>
            </a:fld>
            <a:endParaRPr lang="en-US"/>
          </a:p>
        </p:txBody>
      </p:sp>
      <p:sp>
        <p:nvSpPr>
          <p:cNvPr id="6" name="Footer Placeholder 5">
            <a:extLst>
              <a:ext uri="{FF2B5EF4-FFF2-40B4-BE49-F238E27FC236}">
                <a16:creationId xmlns:a16="http://schemas.microsoft.com/office/drawing/2014/main" id="{72FBBFF4-CF20-8B45-7331-538B596995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C4C5317-57E6-87E1-475A-ED198F36E829}"/>
              </a:ext>
            </a:extLst>
          </p:cNvPr>
          <p:cNvSpPr>
            <a:spLocks noGrp="1"/>
          </p:cNvSpPr>
          <p:nvPr>
            <p:ph type="sldNum" sz="quarter" idx="12"/>
          </p:nvPr>
        </p:nvSpPr>
        <p:spPr>
          <a:xfrm>
            <a:off x="8610600" y="6356350"/>
            <a:ext cx="2743200" cy="365125"/>
          </a:xfrm>
          <a:prstGeom prst="rect">
            <a:avLst/>
          </a:prstGeom>
        </p:spPr>
        <p:txBody>
          <a:bodyPr/>
          <a:lstStyle/>
          <a:p>
            <a:fld id="{8CAA90C4-DA73-4F13-9DCA-604C69769FD2}" type="slidenum">
              <a:rPr lang="en-US" smtClean="0"/>
              <a:t>‹#›</a:t>
            </a:fld>
            <a:endParaRPr lang="en-US"/>
          </a:p>
        </p:txBody>
      </p:sp>
    </p:spTree>
    <p:extLst>
      <p:ext uri="{BB962C8B-B14F-4D97-AF65-F5344CB8AC3E}">
        <p14:creationId xmlns:p14="http://schemas.microsoft.com/office/powerpoint/2010/main" val="948291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20/04/2025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0089829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20/04/2025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697455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20/04/2025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0597298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20/04/2025</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5173656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20/04/2025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676087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20/04/2025</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633977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20/04/2025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1245312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20/04/2025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7725572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20/04/2025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7927516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20/04/2025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6496811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73A2C-C34A-FD4F-15F5-E7718340BD9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BD7B421-1023-6F04-5111-FEBF2688146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E21E9C-0FF0-C91B-CA22-08E3EDC04D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C0030A-AB65-1716-DFCE-CE9F2B02C759}"/>
              </a:ext>
            </a:extLst>
          </p:cNvPr>
          <p:cNvSpPr>
            <a:spLocks noGrp="1"/>
          </p:cNvSpPr>
          <p:nvPr>
            <p:ph type="dt" sz="half" idx="10"/>
          </p:nvPr>
        </p:nvSpPr>
        <p:spPr>
          <a:xfrm>
            <a:off x="838200" y="6356350"/>
            <a:ext cx="2743200" cy="365125"/>
          </a:xfrm>
          <a:prstGeom prst="rect">
            <a:avLst/>
          </a:prstGeom>
        </p:spPr>
        <p:txBody>
          <a:bodyPr/>
          <a:lstStyle/>
          <a:p>
            <a:fld id="{1CBB79B8-4F2F-4056-9527-BA7914A286E5}" type="datetimeFigureOut">
              <a:rPr lang="en-US" smtClean="0"/>
              <a:t>4/20/2025</a:t>
            </a:fld>
            <a:endParaRPr lang="en-US"/>
          </a:p>
        </p:txBody>
      </p:sp>
      <p:sp>
        <p:nvSpPr>
          <p:cNvPr id="6" name="Footer Placeholder 5">
            <a:extLst>
              <a:ext uri="{FF2B5EF4-FFF2-40B4-BE49-F238E27FC236}">
                <a16:creationId xmlns:a16="http://schemas.microsoft.com/office/drawing/2014/main" id="{F1C910A3-7CCE-5AEF-78C2-BBD432D6C1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DD5C108-0C6B-A4F2-9107-8D5B9BDA1FDD}"/>
              </a:ext>
            </a:extLst>
          </p:cNvPr>
          <p:cNvSpPr>
            <a:spLocks noGrp="1"/>
          </p:cNvSpPr>
          <p:nvPr>
            <p:ph type="sldNum" sz="quarter" idx="12"/>
          </p:nvPr>
        </p:nvSpPr>
        <p:spPr>
          <a:xfrm>
            <a:off x="8610600" y="6356350"/>
            <a:ext cx="2743200" cy="365125"/>
          </a:xfrm>
          <a:prstGeom prst="rect">
            <a:avLst/>
          </a:prstGeom>
        </p:spPr>
        <p:txBody>
          <a:bodyPr/>
          <a:lstStyle/>
          <a:p>
            <a:fld id="{8CAA90C4-DA73-4F13-9DCA-604C69769FD2}" type="slidenum">
              <a:rPr lang="en-US" smtClean="0"/>
              <a:t>‹#›</a:t>
            </a:fld>
            <a:endParaRPr lang="en-US"/>
          </a:p>
        </p:txBody>
      </p:sp>
    </p:spTree>
    <p:extLst>
      <p:ext uri="{BB962C8B-B14F-4D97-AF65-F5344CB8AC3E}">
        <p14:creationId xmlns:p14="http://schemas.microsoft.com/office/powerpoint/2010/main" val="2066343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190896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350806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5.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6.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17" Type="http://schemas.openxmlformats.org/officeDocument/2006/relationships/image" Target="../media/image10.png"/><Relationship Id="rId2" Type="http://schemas.openxmlformats.org/officeDocument/2006/relationships/slideLayout" Target="../slideLayouts/slideLayout25.xml"/><Relationship Id="rId16" Type="http://schemas.openxmlformats.org/officeDocument/2006/relationships/image" Target="../media/image9.sv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8.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7.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ags" Target="../tags/tag1.xml"/><Relationship Id="rId18" Type="http://schemas.openxmlformats.org/officeDocument/2006/relationships/image" Target="../media/image10.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17" Type="http://schemas.openxmlformats.org/officeDocument/2006/relationships/image" Target="../media/image9.svg"/><Relationship Id="rId2" Type="http://schemas.openxmlformats.org/officeDocument/2006/relationships/slideLayout" Target="../slideLayouts/slideLayout36.xml"/><Relationship Id="rId16" Type="http://schemas.openxmlformats.org/officeDocument/2006/relationships/image" Target="../media/image8.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7.svg"/><Relationship Id="rId10" Type="http://schemas.openxmlformats.org/officeDocument/2006/relationships/slideLayout" Target="../slideLayouts/slideLayout44.xml"/><Relationship Id="rId19" Type="http://schemas.openxmlformats.org/officeDocument/2006/relationships/image" Target="../media/image23.jpeg"/><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theme" Target="../theme/theme5.xml"/><Relationship Id="rId3" Type="http://schemas.openxmlformats.org/officeDocument/2006/relationships/slideLayout" Target="../slideLayouts/slideLayout48.xml"/><Relationship Id="rId21" Type="http://schemas.openxmlformats.org/officeDocument/2006/relationships/image" Target="../media/image26.png"/><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image" Target="../media/image25.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image" Target="../media/image24.jpeg"/><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image" Target="../media/image27.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29" Type="http://schemas.openxmlformats.org/officeDocument/2006/relationships/slideLayout" Target="../slideLayouts/slideLayout91.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30"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B230029-0153-A6D0-8579-DE6E60FD3AA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6148641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CA3D7D3E-5DD0-C978-4DAA-36A6C18180B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4/20/2025</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round pink circle with white text and a black background&#10;&#10;Description automatically generated">
            <a:extLst>
              <a:ext uri="{FF2B5EF4-FFF2-40B4-BE49-F238E27FC236}">
                <a16:creationId xmlns:a16="http://schemas.microsoft.com/office/drawing/2014/main" id="{35879D1F-7867-8A3E-FE0D-1608FE82083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626476" y="0"/>
            <a:ext cx="1432394" cy="1432394"/>
          </a:xfrm>
          <a:prstGeom prst="rect">
            <a:avLst/>
          </a:prstGeom>
        </p:spPr>
      </p:pic>
    </p:spTree>
    <p:extLst>
      <p:ext uri="{BB962C8B-B14F-4D97-AF65-F5344CB8AC3E}">
        <p14:creationId xmlns:p14="http://schemas.microsoft.com/office/powerpoint/2010/main" val="1907969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12" name="Group 11"/>
          <p:cNvGrpSpPr/>
          <p:nvPr userDrawn="1"/>
        </p:nvGrpSpPr>
        <p:grpSpPr>
          <a:xfrm>
            <a:off x="-150495" y="2298700"/>
            <a:ext cx="12341860" cy="4559300"/>
            <a:chOff x="-431" y="2612"/>
            <a:chExt cx="19868" cy="8188"/>
          </a:xfrm>
        </p:grpSpPr>
        <p:pic>
          <p:nvPicPr>
            <p:cNvPr id="17" name="Picture 17"/>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431" y="4320"/>
              <a:ext cx="9801" cy="6480"/>
            </a:xfrm>
            <a:prstGeom prst="rect">
              <a:avLst/>
            </a:prstGeom>
          </p:spPr>
        </p:pic>
        <p:pic>
          <p:nvPicPr>
            <p:cNvPr id="7" name="Picture 17"/>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33517"/>
            <a:stretch>
              <a:fillRect/>
            </a:stretch>
          </p:blipFill>
          <p:spPr>
            <a:xfrm flipH="1">
              <a:off x="8122" y="4320"/>
              <a:ext cx="6516" cy="6480"/>
            </a:xfrm>
            <a:prstGeom prst="rect">
              <a:avLst/>
            </a:prstGeom>
          </p:spPr>
        </p:pic>
        <p:pic>
          <p:nvPicPr>
            <p:cNvPr id="9" name="Picture 17"/>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52742"/>
            <a:stretch>
              <a:fillRect/>
            </a:stretch>
          </p:blipFill>
          <p:spPr>
            <a:xfrm>
              <a:off x="13585" y="2612"/>
              <a:ext cx="5853" cy="8188"/>
            </a:xfrm>
            <a:prstGeom prst="rect">
              <a:avLst/>
            </a:prstGeom>
          </p:spPr>
        </p:pic>
        <p:pic>
          <p:nvPicPr>
            <p:cNvPr id="11" name="Picture 14"/>
            <p:cNvPicPr>
              <a:picLocks noChangeAspect="1"/>
            </p:cNvPicPr>
            <p:nvPr userDrawn="1"/>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58" y="6611"/>
              <a:ext cx="1327" cy="1345"/>
            </a:xfrm>
            <a:prstGeom prst="rect">
              <a:avLst/>
            </a:prstGeom>
          </p:spPr>
        </p:pic>
      </p:grpSp>
      <p:pic>
        <p:nvPicPr>
          <p:cNvPr id="10" name="Picture 10"/>
          <p:cNvPicPr>
            <a:picLocks noChangeAspect="1"/>
          </p:cNvPicPr>
          <p:nvPr userDrawn="1"/>
        </p:nvPicPr>
        <p:blipFill>
          <a:blip r:embed="rId17"/>
          <a:srcRect/>
          <a:stretch>
            <a:fillRect/>
          </a:stretch>
        </p:blipFill>
        <p:spPr>
          <a:xfrm>
            <a:off x="757555" y="3693160"/>
            <a:ext cx="991870" cy="937895"/>
          </a:xfrm>
          <a:prstGeom prst="rect">
            <a:avLst/>
          </a:prstGeom>
        </p:spPr>
      </p:pic>
    </p:spTree>
    <p:extLst>
      <p:ext uri="{BB962C8B-B14F-4D97-AF65-F5344CB8AC3E}">
        <p14:creationId xmlns:p14="http://schemas.microsoft.com/office/powerpoint/2010/main" val="162325147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500"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500"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strVal val="#ppt_w*0.70"/>
                                          </p:val>
                                        </p:tav>
                                        <p:tav tm="100000">
                                          <p:val>
                                            <p:strVal val="#ppt_w"/>
                                          </p:val>
                                        </p:tav>
                                      </p:tavLst>
                                    </p:anim>
                                    <p:anim calcmode="lin" valueType="num">
                                      <p:cBhvr>
                                        <p:cTn id="14" dur="500" fill="hold"/>
                                        <p:tgtEl>
                                          <p:spTgt spid="10"/>
                                        </p:tgtEl>
                                        <p:attrNameLst>
                                          <p:attrName>ppt_h</p:attrName>
                                        </p:attrNameLst>
                                      </p:cBhvr>
                                      <p:tavLst>
                                        <p:tav tm="0">
                                          <p:val>
                                            <p:strVal val="#ppt_h"/>
                                          </p:val>
                                        </p:tav>
                                        <p:tav tm="100000">
                                          <p:val>
                                            <p:strVal val="#ppt_h"/>
                                          </p:val>
                                        </p:tav>
                                      </p:tavLst>
                                    </p:anim>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12" name="Group 11"/>
          <p:cNvGrpSpPr/>
          <p:nvPr userDrawn="1"/>
        </p:nvGrpSpPr>
        <p:grpSpPr>
          <a:xfrm>
            <a:off x="-150495" y="2298700"/>
            <a:ext cx="12341860" cy="4559300"/>
            <a:chOff x="-431" y="2612"/>
            <a:chExt cx="19868" cy="8188"/>
          </a:xfrm>
        </p:grpSpPr>
        <p:pic>
          <p:nvPicPr>
            <p:cNvPr id="17" name="Picture 17"/>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31" y="4320"/>
              <a:ext cx="9801" cy="6480"/>
            </a:xfrm>
            <a:prstGeom prst="rect">
              <a:avLst/>
            </a:prstGeom>
          </p:spPr>
        </p:pic>
        <p:pic>
          <p:nvPicPr>
            <p:cNvPr id="7" name="Picture 17"/>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33517"/>
            <a:stretch>
              <a:fillRect/>
            </a:stretch>
          </p:blipFill>
          <p:spPr>
            <a:xfrm flipH="1">
              <a:off x="8122" y="4320"/>
              <a:ext cx="6516" cy="6480"/>
            </a:xfrm>
            <a:prstGeom prst="rect">
              <a:avLst/>
            </a:prstGeom>
          </p:spPr>
        </p:pic>
        <p:pic>
          <p:nvPicPr>
            <p:cNvPr id="9" name="Picture 17"/>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52742"/>
            <a:stretch>
              <a:fillRect/>
            </a:stretch>
          </p:blipFill>
          <p:spPr>
            <a:xfrm>
              <a:off x="13585" y="2612"/>
              <a:ext cx="5853" cy="8188"/>
            </a:xfrm>
            <a:prstGeom prst="rect">
              <a:avLst/>
            </a:prstGeom>
          </p:spPr>
        </p:pic>
        <p:pic>
          <p:nvPicPr>
            <p:cNvPr id="11" name="Picture 14"/>
            <p:cNvPicPr>
              <a:picLocks noChangeAspect="1"/>
            </p:cNvPicPr>
            <p:nvPr userDrawn="1"/>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58" y="6611"/>
              <a:ext cx="1327" cy="1345"/>
            </a:xfrm>
            <a:prstGeom prst="rect">
              <a:avLst/>
            </a:prstGeom>
          </p:spPr>
        </p:pic>
      </p:grpSp>
      <p:pic>
        <p:nvPicPr>
          <p:cNvPr id="10" name="Picture 10"/>
          <p:cNvPicPr>
            <a:picLocks noChangeAspect="1"/>
          </p:cNvPicPr>
          <p:nvPr userDrawn="1"/>
        </p:nvPicPr>
        <p:blipFill>
          <a:blip r:embed="rId18"/>
          <a:srcRect/>
          <a:stretch>
            <a:fillRect/>
          </a:stretch>
        </p:blipFill>
        <p:spPr>
          <a:xfrm>
            <a:off x="757555" y="3693160"/>
            <a:ext cx="991870" cy="937895"/>
          </a:xfrm>
          <a:prstGeom prst="rect">
            <a:avLst/>
          </a:prstGeom>
        </p:spPr>
      </p:pic>
      <p:sp>
        <p:nvSpPr>
          <p:cNvPr id="13" name="Oval 12"/>
          <p:cNvSpPr>
            <a:spLocks noChangeAspect="1"/>
          </p:cNvSpPr>
          <p:nvPr userDrawn="1">
            <p:custDataLst>
              <p:tags r:id="rId13"/>
            </p:custDataLst>
          </p:nvPr>
        </p:nvSpPr>
        <p:spPr>
          <a:xfrm>
            <a:off x="-1084082" y="1841500"/>
            <a:ext cx="914400" cy="914400"/>
          </a:xfrm>
          <a:prstGeom prst="ellipse">
            <a:avLst/>
          </a:prstGeom>
          <a:blipFill dpi="0" rotWithShape="0">
            <a:blip r:embed="rId19" cstate="print">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018347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500"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500"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strVal val="#ppt_w*0.70"/>
                                          </p:val>
                                        </p:tav>
                                        <p:tav tm="100000">
                                          <p:val>
                                            <p:strVal val="#ppt_w"/>
                                          </p:val>
                                        </p:tav>
                                      </p:tavLst>
                                    </p:anim>
                                    <p:anim calcmode="lin" valueType="num">
                                      <p:cBhvr>
                                        <p:cTn id="14" dur="500" fill="hold"/>
                                        <p:tgtEl>
                                          <p:spTgt spid="10"/>
                                        </p:tgtEl>
                                        <p:attrNameLst>
                                          <p:attrName>ppt_h</p:attrName>
                                        </p:attrNameLst>
                                      </p:cBhvr>
                                      <p:tavLst>
                                        <p:tav tm="0">
                                          <p:val>
                                            <p:strVal val="#ppt_h"/>
                                          </p:val>
                                        </p:tav>
                                        <p:tav tm="100000">
                                          <p:val>
                                            <p:strVal val="#ppt_h"/>
                                          </p:val>
                                        </p:tav>
                                      </p:tavLst>
                                    </p:anim>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7CAE1667-B190-4B2F-A863-EA0E89C2E0AC}"/>
              </a:ext>
            </a:extLst>
          </p:cNvPr>
          <p:cNvGrpSpPr/>
          <p:nvPr userDrawn="1"/>
        </p:nvGrpSpPr>
        <p:grpSpPr>
          <a:xfrm>
            <a:off x="-1" y="0"/>
            <a:ext cx="12192001" cy="6858000"/>
            <a:chOff x="-1" y="0"/>
            <a:chExt cx="12192001" cy="6858000"/>
          </a:xfrm>
        </p:grpSpPr>
        <p:pic>
          <p:nvPicPr>
            <p:cNvPr id="9" name="图片 8" descr="形状&#10;&#10;低可信度描述已自动生成">
              <a:extLst>
                <a:ext uri="{FF2B5EF4-FFF2-40B4-BE49-F238E27FC236}">
                  <a16:creationId xmlns:a16="http://schemas.microsoft.com/office/drawing/2014/main" id="{ADB53FAB-FEA4-4EFC-A852-7B8CE72336F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descr="卡通人物&#10;&#10;中度可信度描述已自动生成">
              <a:extLst>
                <a:ext uri="{FF2B5EF4-FFF2-40B4-BE49-F238E27FC236}">
                  <a16:creationId xmlns:a16="http://schemas.microsoft.com/office/drawing/2014/main" id="{FD7A4ADC-377F-4C4C-9A2F-B873C6C15A61}"/>
                </a:ext>
              </a:extLst>
            </p:cNvPr>
            <p:cNvPicPr>
              <a:picLocks noChangeAspect="1"/>
            </p:cNvPicPr>
            <p:nvPr/>
          </p:nvPicPr>
          <p:blipFill rotWithShape="1">
            <a:blip r:embed="rId20">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1" name="图片 10" descr="卡通人物&#10;&#10;中度可信度描述已自动生成">
              <a:extLst>
                <a:ext uri="{FF2B5EF4-FFF2-40B4-BE49-F238E27FC236}">
                  <a16:creationId xmlns:a16="http://schemas.microsoft.com/office/drawing/2014/main" id="{C3261D3A-435C-4410-8369-71B2E0C6409F}"/>
                </a:ext>
              </a:extLst>
            </p:cNvPr>
            <p:cNvPicPr>
              <a:picLocks noChangeAspect="1"/>
            </p:cNvPicPr>
            <p:nvPr/>
          </p:nvPicPr>
          <p:blipFill rotWithShape="1">
            <a:blip r:embed="rId20">
              <a:extLst>
                <a:ext uri="{28A0092B-C50C-407E-A947-70E740481C1C}">
                  <a14:useLocalDpi xmlns:a14="http://schemas.microsoft.com/office/drawing/2010/main" val="0"/>
                </a:ext>
              </a:extLst>
            </a:blip>
            <a:srcRect l="53355" b="49895"/>
            <a:stretch/>
          </p:blipFill>
          <p:spPr>
            <a:xfrm>
              <a:off x="10058400" y="0"/>
              <a:ext cx="2133600" cy="3436196"/>
            </a:xfrm>
            <a:prstGeom prst="rect">
              <a:avLst/>
            </a:prstGeom>
          </p:spPr>
        </p:pic>
        <p:pic>
          <p:nvPicPr>
            <p:cNvPr id="12" name="图片 11" descr="图片包含 游戏机, 雨&#10;&#10;描述已自动生成">
              <a:extLst>
                <a:ext uri="{FF2B5EF4-FFF2-40B4-BE49-F238E27FC236}">
                  <a16:creationId xmlns:a16="http://schemas.microsoft.com/office/drawing/2014/main" id="{53350636-D0A4-4338-93B8-3F46BA678F49}"/>
                </a:ext>
              </a:extLst>
            </p:cNvPr>
            <p:cNvPicPr>
              <a:picLocks noChangeAspect="1"/>
            </p:cNvPicPr>
            <p:nvPr/>
          </p:nvPicPr>
          <p:blipFill rotWithShape="1">
            <a:blip r:embed="rId21">
              <a:extLst>
                <a:ext uri="{28A0092B-C50C-407E-A947-70E740481C1C}">
                  <a14:useLocalDpi xmlns:a14="http://schemas.microsoft.com/office/drawing/2010/main" val="0"/>
                </a:ext>
              </a:extLst>
            </a:blip>
            <a:srcRect t="37946" b="36994"/>
            <a:stretch/>
          </p:blipFill>
          <p:spPr>
            <a:xfrm>
              <a:off x="0" y="3802742"/>
              <a:ext cx="12191998" cy="3055257"/>
            </a:xfrm>
            <a:custGeom>
              <a:avLst/>
              <a:gdLst>
                <a:gd name="connsiteX0" fmla="*/ 0 w 12191998"/>
                <a:gd name="connsiteY0" fmla="*/ 0 h 6858000"/>
                <a:gd name="connsiteX1" fmla="*/ 12191998 w 12191998"/>
                <a:gd name="connsiteY1" fmla="*/ 0 h 6858000"/>
                <a:gd name="connsiteX2" fmla="*/ 12191998 w 12191998"/>
                <a:gd name="connsiteY2" fmla="*/ 6858000 h 6858000"/>
                <a:gd name="connsiteX3" fmla="*/ 0 w 1219199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1998" h="6858000">
                  <a:moveTo>
                    <a:pt x="0" y="0"/>
                  </a:moveTo>
                  <a:lnTo>
                    <a:pt x="12191998" y="0"/>
                  </a:lnTo>
                  <a:lnTo>
                    <a:pt x="12191998" y="6858000"/>
                  </a:lnTo>
                  <a:lnTo>
                    <a:pt x="0" y="6858000"/>
                  </a:lnTo>
                  <a:close/>
                </a:path>
              </a:pathLst>
            </a:custGeom>
          </p:spPr>
        </p:pic>
        <p:sp>
          <p:nvSpPr>
            <p:cNvPr id="13" name="矩形: 圆角 12">
              <a:extLst>
                <a:ext uri="{FF2B5EF4-FFF2-40B4-BE49-F238E27FC236}">
                  <a16:creationId xmlns:a16="http://schemas.microsoft.com/office/drawing/2014/main" id="{07D36898-0D2E-467C-A0C0-7245CC2BA3FB}"/>
                </a:ext>
              </a:extLst>
            </p:cNvPr>
            <p:cNvSpPr/>
            <p:nvPr/>
          </p:nvSpPr>
          <p:spPr>
            <a:xfrm>
              <a:off x="602343" y="605972"/>
              <a:ext cx="10987314" cy="5646057"/>
            </a:xfrm>
            <a:custGeom>
              <a:avLst/>
              <a:gdLst>
                <a:gd name="connsiteX0" fmla="*/ 0 w 10987314"/>
                <a:gd name="connsiteY0" fmla="*/ 941028 h 5646057"/>
                <a:gd name="connsiteX1" fmla="*/ 941028 w 10987314"/>
                <a:gd name="connsiteY1" fmla="*/ 0 h 5646057"/>
                <a:gd name="connsiteX2" fmla="*/ 10046286 w 10987314"/>
                <a:gd name="connsiteY2" fmla="*/ 0 h 5646057"/>
                <a:gd name="connsiteX3" fmla="*/ 10987314 w 10987314"/>
                <a:gd name="connsiteY3" fmla="*/ 941028 h 5646057"/>
                <a:gd name="connsiteX4" fmla="*/ 10987314 w 10987314"/>
                <a:gd name="connsiteY4" fmla="*/ 4705029 h 5646057"/>
                <a:gd name="connsiteX5" fmla="*/ 10046286 w 10987314"/>
                <a:gd name="connsiteY5" fmla="*/ 5646057 h 5646057"/>
                <a:gd name="connsiteX6" fmla="*/ 941028 w 10987314"/>
                <a:gd name="connsiteY6" fmla="*/ 5646057 h 5646057"/>
                <a:gd name="connsiteX7" fmla="*/ 0 w 10987314"/>
                <a:gd name="connsiteY7" fmla="*/ 4705029 h 5646057"/>
                <a:gd name="connsiteX8" fmla="*/ 0 w 10987314"/>
                <a:gd name="connsiteY8" fmla="*/ 941028 h 564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7314" h="5646057" fill="none" extrusionOk="0">
                  <a:moveTo>
                    <a:pt x="0" y="941028"/>
                  </a:moveTo>
                  <a:cubicBezTo>
                    <a:pt x="-25109" y="510612"/>
                    <a:pt x="375557" y="22424"/>
                    <a:pt x="941028" y="0"/>
                  </a:cubicBezTo>
                  <a:cubicBezTo>
                    <a:pt x="1989520" y="46004"/>
                    <a:pt x="6953912" y="-130779"/>
                    <a:pt x="10046286" y="0"/>
                  </a:cubicBezTo>
                  <a:cubicBezTo>
                    <a:pt x="10575216" y="-3264"/>
                    <a:pt x="10953598" y="435264"/>
                    <a:pt x="10987314" y="941028"/>
                  </a:cubicBezTo>
                  <a:cubicBezTo>
                    <a:pt x="10857418" y="2606029"/>
                    <a:pt x="10913252" y="2895932"/>
                    <a:pt x="10987314" y="4705029"/>
                  </a:cubicBezTo>
                  <a:cubicBezTo>
                    <a:pt x="10957679" y="5174126"/>
                    <a:pt x="10582850" y="5609648"/>
                    <a:pt x="10046286" y="5646057"/>
                  </a:cubicBezTo>
                  <a:cubicBezTo>
                    <a:pt x="8017582" y="5502465"/>
                    <a:pt x="2600384" y="5697294"/>
                    <a:pt x="941028" y="5646057"/>
                  </a:cubicBezTo>
                  <a:cubicBezTo>
                    <a:pt x="410466" y="5632556"/>
                    <a:pt x="36433" y="5222364"/>
                    <a:pt x="0" y="4705029"/>
                  </a:cubicBezTo>
                  <a:cubicBezTo>
                    <a:pt x="-11777" y="3824681"/>
                    <a:pt x="73841" y="2348944"/>
                    <a:pt x="0" y="941028"/>
                  </a:cubicBezTo>
                  <a:close/>
                </a:path>
                <a:path w="10987314" h="5646057" stroke="0" extrusionOk="0">
                  <a:moveTo>
                    <a:pt x="0" y="941028"/>
                  </a:moveTo>
                  <a:cubicBezTo>
                    <a:pt x="94636" y="426548"/>
                    <a:pt x="337865" y="-21889"/>
                    <a:pt x="941028" y="0"/>
                  </a:cubicBezTo>
                  <a:cubicBezTo>
                    <a:pt x="2588352" y="43276"/>
                    <a:pt x="6300625" y="12265"/>
                    <a:pt x="10046286" y="0"/>
                  </a:cubicBezTo>
                  <a:cubicBezTo>
                    <a:pt x="10580462" y="15311"/>
                    <a:pt x="11031252" y="354919"/>
                    <a:pt x="10987314" y="941028"/>
                  </a:cubicBezTo>
                  <a:cubicBezTo>
                    <a:pt x="11013859" y="2502216"/>
                    <a:pt x="11112942" y="3817128"/>
                    <a:pt x="10987314" y="4705029"/>
                  </a:cubicBezTo>
                  <a:cubicBezTo>
                    <a:pt x="10992348" y="5282154"/>
                    <a:pt x="10645049" y="5592938"/>
                    <a:pt x="10046286" y="5646057"/>
                  </a:cubicBezTo>
                  <a:cubicBezTo>
                    <a:pt x="6297295" y="5481172"/>
                    <a:pt x="5384601" y="5744029"/>
                    <a:pt x="941028" y="5646057"/>
                  </a:cubicBezTo>
                  <a:cubicBezTo>
                    <a:pt x="476525" y="5558727"/>
                    <a:pt x="73260" y="5237686"/>
                    <a:pt x="0" y="4705029"/>
                  </a:cubicBezTo>
                  <a:cubicBezTo>
                    <a:pt x="-117259" y="3106965"/>
                    <a:pt x="18689" y="2813248"/>
                    <a:pt x="0" y="941028"/>
                  </a:cubicBezTo>
                  <a:close/>
                </a:path>
              </a:pathLst>
            </a:custGeom>
            <a:solidFill>
              <a:schemeClr val="bg1"/>
            </a:solidFill>
            <a:ln w="38100">
              <a:solidFill>
                <a:schemeClr val="tx1"/>
              </a:solidFill>
              <a:extLst>
                <a:ext uri="{C807C97D-BFC1-408E-A445-0C87EB9F89A2}">
                  <ask:lineSketchStyleProps xmlns:ask="http://schemas.microsoft.com/office/drawing/2018/sketchyshapes" sd="3864262876">
                    <a:prstGeom prst="roundRect">
                      <a:avLst>
                        <a:gd name="adj"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descr="卡通人物&#10;&#10;中度可信度描述已自动生成">
              <a:extLst>
                <a:ext uri="{FF2B5EF4-FFF2-40B4-BE49-F238E27FC236}">
                  <a16:creationId xmlns:a16="http://schemas.microsoft.com/office/drawing/2014/main" id="{A6C64816-1762-4383-B6D2-5B4B19AF2FE2}"/>
                </a:ext>
              </a:extLst>
            </p:cNvPr>
            <p:cNvPicPr>
              <a:picLocks noChangeAspect="1"/>
            </p:cNvPicPr>
            <p:nvPr/>
          </p:nvPicPr>
          <p:blipFill rotWithShape="1">
            <a:blip r:embed="rId20">
              <a:extLst>
                <a:ext uri="{28A0092B-C50C-407E-A947-70E740481C1C}">
                  <a14:useLocalDpi xmlns:a14="http://schemas.microsoft.com/office/drawing/2010/main" val="0"/>
                </a:ext>
              </a:extLst>
            </a:blip>
            <a:srcRect l="71260" t="85714"/>
            <a:stretch/>
          </p:blipFill>
          <p:spPr>
            <a:xfrm>
              <a:off x="9533549" y="4876800"/>
              <a:ext cx="2658451" cy="1981200"/>
            </a:xfrm>
            <a:prstGeom prst="rect">
              <a:avLst/>
            </a:prstGeom>
          </p:spPr>
        </p:pic>
        <p:pic>
          <p:nvPicPr>
            <p:cNvPr id="15" name="图片 14" descr="图片包含 游戏机, 房间, 桌子, 体育&#10;&#10;描述已自动生成">
              <a:extLst>
                <a:ext uri="{FF2B5EF4-FFF2-40B4-BE49-F238E27FC236}">
                  <a16:creationId xmlns:a16="http://schemas.microsoft.com/office/drawing/2014/main" id="{22AF1828-3A3A-46D7-9151-1DCB0C37DC4B}"/>
                </a:ext>
              </a:extLst>
            </p:cNvPr>
            <p:cNvPicPr>
              <a:picLocks noChangeAspect="1"/>
            </p:cNvPicPr>
            <p:nvPr/>
          </p:nvPicPr>
          <p:blipFill rotWithShape="1">
            <a:blip r:embed="rId22">
              <a:extLst>
                <a:ext uri="{28A0092B-C50C-407E-A947-70E740481C1C}">
                  <a14:useLocalDpi xmlns:a14="http://schemas.microsoft.com/office/drawing/2010/main" val="0"/>
                </a:ext>
              </a:extLst>
            </a:blip>
            <a:srcRect l="8567" t="73016" r="44788"/>
            <a:stretch/>
          </p:blipFill>
          <p:spPr>
            <a:xfrm>
              <a:off x="-1" y="4440928"/>
              <a:ext cx="2786743" cy="2417072"/>
            </a:xfrm>
            <a:prstGeom prst="rect">
              <a:avLst/>
            </a:prstGeom>
          </p:spPr>
        </p:pic>
      </p:grpSp>
    </p:spTree>
    <p:extLst>
      <p:ext uri="{BB962C8B-B14F-4D97-AF65-F5344CB8AC3E}">
        <p14:creationId xmlns:p14="http://schemas.microsoft.com/office/powerpoint/2010/main" val="145679726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076139"/>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750" r:id="rId23"/>
    <p:sldLayoutId id="2147483751" r:id="rId24"/>
    <p:sldLayoutId id="2147483752" r:id="rId25"/>
    <p:sldLayoutId id="2147483753" r:id="rId26"/>
    <p:sldLayoutId id="2147483754" r:id="rId27"/>
    <p:sldLayoutId id="2147483755" r:id="rId28"/>
    <p:sldLayoutId id="2147483756" r:id="rId29"/>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56.xml"/><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6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35.png"/><Relationship Id="rId3" Type="http://schemas.openxmlformats.org/officeDocument/2006/relationships/image" Target="../media/image14.png"/><Relationship Id="rId7" Type="http://schemas.openxmlformats.org/officeDocument/2006/relationships/image" Target="../media/image16.png"/><Relationship Id="rId12"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27.xml"/><Relationship Id="rId6" Type="http://schemas.openxmlformats.org/officeDocument/2006/relationships/image" Target="../media/image31.svg"/><Relationship Id="rId11" Type="http://schemas.openxmlformats.org/officeDocument/2006/relationships/image" Target="../media/image33.svg"/><Relationship Id="rId5" Type="http://schemas.openxmlformats.org/officeDocument/2006/relationships/image" Target="../media/image30.png"/><Relationship Id="rId10" Type="http://schemas.openxmlformats.org/officeDocument/2006/relationships/image" Target="../media/image32.png"/><Relationship Id="rId4" Type="http://schemas.openxmlformats.org/officeDocument/2006/relationships/image" Target="../media/image15.svg"/><Relationship Id="rId9" Type="http://schemas.openxmlformats.org/officeDocument/2006/relationships/image" Target="../media/image18.png"/><Relationship Id="rId14" Type="http://schemas.openxmlformats.org/officeDocument/2006/relationships/image" Target="../media/image36.sv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Layout" Target="../slideLayouts/slideLayout35.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 Id="rId9" Type="http://schemas.openxmlformats.org/officeDocument/2006/relationships/image" Target="../media/image17.svg"/></Relationships>
</file>

<file path=ppt/slides/_rels/slide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4">
            <a:extLst>
              <a:ext uri="{FF2B5EF4-FFF2-40B4-BE49-F238E27FC236}">
                <a16:creationId xmlns:a16="http://schemas.microsoft.com/office/drawing/2014/main" id="{BF6FF599-9C0D-FB13-8068-2F96723A591C}"/>
              </a:ext>
            </a:extLst>
          </p:cNvPr>
          <p:cNvSpPr txBox="1">
            <a:spLocks noChangeArrowheads="1"/>
          </p:cNvSpPr>
          <p:nvPr/>
        </p:nvSpPr>
        <p:spPr bwMode="auto">
          <a:xfrm>
            <a:off x="1327196" y="3134847"/>
            <a:ext cx="10112236" cy="2005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348"/>
              </a:spcBef>
              <a:defRPr/>
            </a:pPr>
            <a:r>
              <a:rPr lang="en-US" sz="3600" b="1" dirty="0">
                <a:effectLst>
                  <a:outerShdw blurRad="38100" dist="38100" dir="2700000" algn="tl">
                    <a:srgbClr val="000000">
                      <a:alpha val="43137"/>
                    </a:srgbClr>
                  </a:outerShdw>
                </a:effectLst>
                <a:latin typeface="Times New Roman" pitchFamily="18" charset="0"/>
                <a:cs typeface="Times New Roman" pitchFamily="18" charset="0"/>
              </a:rPr>
              <a:t>Môn: </a:t>
            </a:r>
            <a:r>
              <a:rPr lang="en-US" sz="3600" b="1" dirty="0" err="1">
                <a:effectLst>
                  <a:outerShdw blurRad="38100" dist="38100" dir="2700000" algn="tl">
                    <a:srgbClr val="000000">
                      <a:alpha val="43137"/>
                    </a:srgbClr>
                  </a:outerShdw>
                </a:effectLst>
                <a:latin typeface="Times New Roman" pitchFamily="18" charset="0"/>
                <a:cs typeface="Times New Roman" pitchFamily="18" charset="0"/>
              </a:rPr>
              <a:t>Tiếng</a:t>
            </a:r>
            <a:r>
              <a:rPr lang="en-US" sz="3600" b="1" dirty="0">
                <a:effectLst>
                  <a:outerShdw blurRad="38100" dist="38100" dir="2700000" algn="tl">
                    <a:srgbClr val="000000">
                      <a:alpha val="43137"/>
                    </a:srgbClr>
                  </a:outerShdw>
                </a:effectLst>
                <a:latin typeface="Times New Roman" pitchFamily="18" charset="0"/>
                <a:cs typeface="Times New Roman" pitchFamily="18" charset="0"/>
              </a:rPr>
              <a:t> Việt 5</a:t>
            </a:r>
          </a:p>
          <a:p>
            <a:pPr algn="ctr" eaLnBrk="1" hangingPunct="1">
              <a:spcBef>
                <a:spcPts val="1348"/>
              </a:spcBef>
              <a:defRPr/>
            </a:pPr>
            <a:r>
              <a:rPr lang="en-US" sz="3600" b="1" dirty="0" err="1">
                <a:effectLst>
                  <a:outerShdw blurRad="38100" dist="38100" dir="2700000" algn="tl">
                    <a:srgbClr val="000000">
                      <a:alpha val="43137"/>
                    </a:srgbClr>
                  </a:outerShdw>
                </a:effectLst>
                <a:latin typeface="Times New Roman" pitchFamily="18" charset="0"/>
                <a:cs typeface="Times New Roman" pitchFamily="18" charset="0"/>
              </a:rPr>
              <a:t>Bài</a:t>
            </a:r>
            <a:r>
              <a:rPr lang="en-US" sz="36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effectLst>
                  <a:outerShdw blurRad="38100" dist="38100" dir="2700000" algn="tl">
                    <a:srgbClr val="000000">
                      <a:alpha val="43137"/>
                    </a:srgbClr>
                  </a:outerShdw>
                </a:effectLst>
                <a:latin typeface="Times New Roman" pitchFamily="18" charset="0"/>
                <a:cs typeface="Times New Roman" pitchFamily="18" charset="0"/>
              </a:rPr>
              <a:t>Luyện</a:t>
            </a:r>
            <a:r>
              <a:rPr lang="en-US" sz="36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effectLst>
                  <a:outerShdw blurRad="38100" dist="38100" dir="2700000" algn="tl">
                    <a:srgbClr val="000000">
                      <a:alpha val="43137"/>
                    </a:srgbClr>
                  </a:outerShdw>
                </a:effectLst>
                <a:latin typeface="Times New Roman" pitchFamily="18" charset="0"/>
                <a:cs typeface="Times New Roman" pitchFamily="18" charset="0"/>
              </a:rPr>
              <a:t>tập</a:t>
            </a:r>
            <a:r>
              <a:rPr lang="en-US" sz="36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effectLst>
                  <a:outerShdw blurRad="38100" dist="38100" dir="2700000" algn="tl">
                    <a:srgbClr val="000000">
                      <a:alpha val="43137"/>
                    </a:srgbClr>
                  </a:outerShdw>
                </a:effectLst>
                <a:latin typeface="Times New Roman" pitchFamily="18" charset="0"/>
                <a:cs typeface="Times New Roman" pitchFamily="18" charset="0"/>
              </a:rPr>
              <a:t>về</a:t>
            </a:r>
            <a:r>
              <a:rPr lang="en-US" sz="36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effectLst>
                  <a:outerShdw blurRad="38100" dist="38100" dir="2700000" algn="tl">
                    <a:srgbClr val="000000">
                      <a:alpha val="43137"/>
                    </a:srgbClr>
                  </a:outerShdw>
                </a:effectLst>
                <a:latin typeface="Times New Roman" pitchFamily="18" charset="0"/>
                <a:cs typeface="Times New Roman" pitchFamily="18" charset="0"/>
              </a:rPr>
              <a:t>câu</a:t>
            </a:r>
            <a:r>
              <a:rPr lang="en-US" sz="36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effectLst>
                  <a:outerShdw blurRad="38100" dist="38100" dir="2700000" algn="tl">
                    <a:srgbClr val="000000">
                      <a:alpha val="43137"/>
                    </a:srgbClr>
                  </a:outerShdw>
                </a:effectLst>
                <a:latin typeface="Times New Roman" pitchFamily="18" charset="0"/>
                <a:cs typeface="Times New Roman" pitchFamily="18" charset="0"/>
              </a:rPr>
              <a:t>ghép</a:t>
            </a:r>
            <a:endParaRPr lang="en-US" sz="3600" b="1" dirty="0">
              <a:effectLst>
                <a:outerShdw blurRad="38100" dist="38100" dir="2700000" algn="tl">
                  <a:srgbClr val="000000">
                    <a:alpha val="43137"/>
                  </a:srgbClr>
                </a:outerShdw>
              </a:effectLst>
              <a:latin typeface="Times New Roman" pitchFamily="18" charset="0"/>
              <a:cs typeface="Times New Roman" pitchFamily="18" charset="0"/>
            </a:endParaRPr>
          </a:p>
          <a:p>
            <a:pPr algn="ctr" eaLnBrk="1" hangingPunct="1">
              <a:defRPr/>
            </a:pPr>
            <a:r>
              <a:rPr lang="en-US" sz="4045"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p>
        </p:txBody>
      </p:sp>
      <p:sp>
        <p:nvSpPr>
          <p:cNvPr id="5" name="Text Box 3">
            <a:extLst>
              <a:ext uri="{FF2B5EF4-FFF2-40B4-BE49-F238E27FC236}">
                <a16:creationId xmlns:a16="http://schemas.microsoft.com/office/drawing/2014/main" id="{59E90B03-7B5C-5DCF-A792-42326C97A838}"/>
              </a:ext>
            </a:extLst>
          </p:cNvPr>
          <p:cNvSpPr txBox="1">
            <a:spLocks noChangeArrowheads="1"/>
          </p:cNvSpPr>
          <p:nvPr/>
        </p:nvSpPr>
        <p:spPr bwMode="auto">
          <a:xfrm>
            <a:off x="2286812" y="517860"/>
            <a:ext cx="7518400" cy="51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622" b="1" dirty="0">
                <a:solidFill>
                  <a:srgbClr val="FF0066"/>
                </a:solidFill>
                <a:latin typeface="Times New Roman" pitchFamily="18" charset="0"/>
              </a:rPr>
              <a:t>TRƯỜNG TIỂU HỌCAN HỒNG</a:t>
            </a:r>
          </a:p>
        </p:txBody>
      </p:sp>
      <p:sp>
        <p:nvSpPr>
          <p:cNvPr id="6" name="Text Box 17">
            <a:extLst>
              <a:ext uri="{FF2B5EF4-FFF2-40B4-BE49-F238E27FC236}">
                <a16:creationId xmlns:a16="http://schemas.microsoft.com/office/drawing/2014/main" id="{10408BA3-C943-BFD0-DCD5-74F52F420B3C}"/>
              </a:ext>
            </a:extLst>
          </p:cNvPr>
          <p:cNvSpPr txBox="1">
            <a:spLocks noChangeArrowheads="1"/>
          </p:cNvSpPr>
          <p:nvPr/>
        </p:nvSpPr>
        <p:spPr bwMode="auto">
          <a:xfrm>
            <a:off x="1781629" y="1495293"/>
            <a:ext cx="8592457" cy="149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4494" b="1" dirty="0">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defRPr/>
            </a:pPr>
            <a:r>
              <a:rPr lang="en-US" sz="4494" b="1" dirty="0">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sp>
        <p:nvSpPr>
          <p:cNvPr id="7" name="Text Box 3">
            <a:extLst>
              <a:ext uri="{FF2B5EF4-FFF2-40B4-BE49-F238E27FC236}">
                <a16:creationId xmlns:a16="http://schemas.microsoft.com/office/drawing/2014/main" id="{B6EEE1F6-73DE-6000-994F-7EDA9F59C53D}"/>
              </a:ext>
            </a:extLst>
          </p:cNvPr>
          <p:cNvSpPr txBox="1">
            <a:spLocks noChangeArrowheads="1"/>
          </p:cNvSpPr>
          <p:nvPr/>
        </p:nvSpPr>
        <p:spPr bwMode="auto">
          <a:xfrm>
            <a:off x="2419325" y="4776199"/>
            <a:ext cx="7518400" cy="51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622" b="1" dirty="0" err="1">
                <a:solidFill>
                  <a:srgbClr val="7030A0"/>
                </a:solidFill>
                <a:latin typeface="Times New Roman" pitchFamily="18" charset="0"/>
              </a:rPr>
              <a:t>Giáo</a:t>
            </a:r>
            <a:r>
              <a:rPr lang="en-US" altLang="en-US" sz="2622" b="1" dirty="0">
                <a:solidFill>
                  <a:srgbClr val="7030A0"/>
                </a:solidFill>
                <a:latin typeface="Times New Roman" pitchFamily="18" charset="0"/>
              </a:rPr>
              <a:t> </a:t>
            </a:r>
            <a:r>
              <a:rPr lang="en-US" altLang="en-US" sz="2622" b="1" dirty="0" err="1">
                <a:solidFill>
                  <a:srgbClr val="7030A0"/>
                </a:solidFill>
                <a:latin typeface="Times New Roman" pitchFamily="18" charset="0"/>
              </a:rPr>
              <a:t>viên:LÊ</a:t>
            </a:r>
            <a:r>
              <a:rPr lang="en-US" altLang="en-US" sz="2622" b="1" dirty="0">
                <a:solidFill>
                  <a:srgbClr val="7030A0"/>
                </a:solidFill>
                <a:latin typeface="Times New Roman" pitchFamily="18" charset="0"/>
              </a:rPr>
              <a:t> THỊ HOAN</a:t>
            </a:r>
          </a:p>
        </p:txBody>
      </p:sp>
    </p:spTree>
    <p:extLst>
      <p:ext uri="{BB962C8B-B14F-4D97-AF65-F5344CB8AC3E}">
        <p14:creationId xmlns:p14="http://schemas.microsoft.com/office/powerpoint/2010/main" val="2247849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5134D18-C339-4B79-C6A8-BED4AA90353E}"/>
              </a:ext>
            </a:extLst>
          </p:cNvPr>
          <p:cNvSpPr txBox="1"/>
          <p:nvPr/>
        </p:nvSpPr>
        <p:spPr>
          <a:xfrm>
            <a:off x="703318" y="560834"/>
            <a:ext cx="10878838" cy="1077218"/>
          </a:xfrm>
          <a:prstGeom prst="rect">
            <a:avLst/>
          </a:prstGeom>
          <a:noFill/>
        </p:spPr>
        <p:txBody>
          <a:bodyPr wrap="square" rtlCol="0">
            <a:spAutoFit/>
          </a:bodyPr>
          <a:lstStyle/>
          <a:p>
            <a:pPr algn="just"/>
            <a:r>
              <a:rPr lang="en-US" sz="3200" b="1" i="0" u="none" strike="noStrike" baseline="0" dirty="0">
                <a:solidFill>
                  <a:srgbClr val="0070C0"/>
                </a:solidFill>
                <a:latin typeface="Arial-Rounded-Bold"/>
              </a:rPr>
              <a:t>2. </a:t>
            </a:r>
            <a:r>
              <a:rPr lang="vi-VN" sz="3200" b="1" i="0" u="none" strike="noStrike" baseline="0" dirty="0">
                <a:solidFill>
                  <a:srgbClr val="0070C0"/>
                </a:solidFill>
                <a:latin typeface="Arial-Rounded-Bold"/>
              </a:rPr>
              <a:t>Xếp các câu ghép tìm được ở bài tập 1 vào nhóm thích hợp.</a:t>
            </a:r>
            <a:endParaRPr kumimoji="0" lang="en-US" sz="2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012ECE9C-3B62-ADC4-5915-850C19936BD0}"/>
              </a:ext>
            </a:extLst>
          </p:cNvPr>
          <p:cNvPicPr>
            <a:picLocks noChangeAspect="1"/>
          </p:cNvPicPr>
          <p:nvPr/>
        </p:nvPicPr>
        <p:blipFill>
          <a:blip r:embed="rId2"/>
          <a:stretch>
            <a:fillRect/>
          </a:stretch>
        </p:blipFill>
        <p:spPr>
          <a:xfrm>
            <a:off x="607716" y="2040675"/>
            <a:ext cx="10618017" cy="1659455"/>
          </a:xfrm>
          <a:prstGeom prst="rect">
            <a:avLst/>
          </a:prstGeom>
        </p:spPr>
      </p:pic>
    </p:spTree>
    <p:extLst>
      <p:ext uri="{BB962C8B-B14F-4D97-AF65-F5344CB8AC3E}">
        <p14:creationId xmlns:p14="http://schemas.microsoft.com/office/powerpoint/2010/main" val="1704148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E4013B-6A8B-F31E-CA2B-2EDA8F9846B0}"/>
              </a:ext>
            </a:extLst>
          </p:cNvPr>
          <p:cNvSpPr txBox="1"/>
          <p:nvPr/>
        </p:nvSpPr>
        <p:spPr>
          <a:xfrm>
            <a:off x="3019646" y="616688"/>
            <a:ext cx="646459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Hoàn </a:t>
            </a:r>
            <a:r>
              <a:rPr lang="en-US" sz="4000" dirty="0" err="1">
                <a:latin typeface="Cambria" panose="02040503050406030204" pitchFamily="18" charset="0"/>
                <a:ea typeface="Cambria" panose="02040503050406030204" pitchFamily="18" charset="0"/>
              </a:rPr>
              <a:t>thành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phiếu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học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tập</a:t>
            </a:r>
            <a:endParaRPr lang="en-US" sz="4000" dirty="0">
              <a:latin typeface="Cambria" panose="02040503050406030204" pitchFamily="18" charset="0"/>
              <a:ea typeface="Cambria" panose="02040503050406030204" pitchFamily="18" charset="0"/>
            </a:endParaRPr>
          </a:p>
        </p:txBody>
      </p:sp>
      <p:graphicFrame>
        <p:nvGraphicFramePr>
          <p:cNvPr id="3" name="Table 2">
            <a:extLst>
              <a:ext uri="{FF2B5EF4-FFF2-40B4-BE49-F238E27FC236}">
                <a16:creationId xmlns:a16="http://schemas.microsoft.com/office/drawing/2014/main" id="{CFFC8BC4-AC6C-32D2-EE26-92CFE4F89BE5}"/>
              </a:ext>
            </a:extLst>
          </p:cNvPr>
          <p:cNvGraphicFramePr>
            <a:graphicFrameLocks noGrp="1"/>
          </p:cNvGraphicFramePr>
          <p:nvPr>
            <p:extLst>
              <p:ext uri="{D42A27DB-BD31-4B8C-83A1-F6EECF244321}">
                <p14:modId xmlns:p14="http://schemas.microsoft.com/office/powerpoint/2010/main" val="3724464724"/>
              </p:ext>
            </p:extLst>
          </p:nvPr>
        </p:nvGraphicFramePr>
        <p:xfrm>
          <a:off x="958111" y="1602168"/>
          <a:ext cx="10535684" cy="3799173"/>
        </p:xfrm>
        <a:graphic>
          <a:graphicData uri="http://schemas.openxmlformats.org/drawingml/2006/table">
            <a:tbl>
              <a:tblPr firstRow="1" bandRow="1">
                <a:tableStyleId>{5C22544A-7EE6-4342-B048-85BDC9FD1C3A}</a:tableStyleId>
              </a:tblPr>
              <a:tblGrid>
                <a:gridCol w="3475666">
                  <a:extLst>
                    <a:ext uri="{9D8B030D-6E8A-4147-A177-3AD203B41FA5}">
                      <a16:colId xmlns:a16="http://schemas.microsoft.com/office/drawing/2014/main" val="2495156560"/>
                    </a:ext>
                  </a:extLst>
                </a:gridCol>
                <a:gridCol w="7060018">
                  <a:extLst>
                    <a:ext uri="{9D8B030D-6E8A-4147-A177-3AD203B41FA5}">
                      <a16:colId xmlns:a16="http://schemas.microsoft.com/office/drawing/2014/main" val="4145216949"/>
                    </a:ext>
                  </a:extLst>
                </a:gridCol>
              </a:tblGrid>
              <a:tr h="1266391">
                <a:tc>
                  <a:txBody>
                    <a:bodyPr/>
                    <a:lstStyle/>
                    <a:p>
                      <a:pPr algn="just"/>
                      <a:r>
                        <a:rPr lang="vi-VN" sz="2000" b="1" dirty="0">
                          <a:solidFill>
                            <a:srgbClr val="002060"/>
                          </a:solidFill>
                          <a:latin typeface="Cambria" panose="02040503050406030204" pitchFamily="18" charset="0"/>
                          <a:ea typeface="Cambria" panose="02040503050406030204" pitchFamily="18" charset="0"/>
                        </a:rPr>
                        <a:t>Các vế câu ghép được nối trực tiếp với nhau</a:t>
                      </a:r>
                      <a:endParaRPr lang="en-US" sz="2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EBFD"/>
                    </a:solidFill>
                  </a:tcPr>
                </a:tc>
                <a:tc>
                  <a:txBody>
                    <a:bodyPr/>
                    <a:lstStyle/>
                    <a:p>
                      <a:pPr algn="just"/>
                      <a:endParaRPr lang="en-US" sz="2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5759409"/>
                  </a:ext>
                </a:extLst>
              </a:tr>
              <a:tr h="1266391">
                <a:tc>
                  <a:txBody>
                    <a:bodyPr/>
                    <a:lstStyle/>
                    <a:p>
                      <a:pPr algn="just"/>
                      <a:r>
                        <a:rPr lang="vi-VN" sz="2000" b="1" dirty="0">
                          <a:solidFill>
                            <a:srgbClr val="002060"/>
                          </a:solidFill>
                          <a:latin typeface="Cambria" panose="02040503050406030204" pitchFamily="18" charset="0"/>
                          <a:ea typeface="Cambria" panose="02040503050406030204" pitchFamily="18" charset="0"/>
                        </a:rPr>
                        <a:t>Các vế câu ghép được nối với nhau bằng kết từ</a:t>
                      </a:r>
                      <a:endParaRPr lang="en-US" sz="2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EBFD"/>
                    </a:solidFill>
                  </a:tcPr>
                </a:tc>
                <a:tc>
                  <a:txBody>
                    <a:bodyPr/>
                    <a:lstStyle/>
                    <a:p>
                      <a:pPr algn="just"/>
                      <a:endParaRPr lang="en-US" sz="2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65710425"/>
                  </a:ext>
                </a:extLst>
              </a:tr>
              <a:tr h="1266391">
                <a:tc>
                  <a:txBody>
                    <a:bodyPr/>
                    <a:lstStyle/>
                    <a:p>
                      <a:pPr algn="just"/>
                      <a:r>
                        <a:rPr lang="vi-VN" sz="2000" b="1" dirty="0">
                          <a:solidFill>
                            <a:srgbClr val="002060"/>
                          </a:solidFill>
                          <a:latin typeface="Cambria" panose="02040503050406030204" pitchFamily="18" charset="0"/>
                          <a:ea typeface="Cambria" panose="02040503050406030204" pitchFamily="18" charset="0"/>
                        </a:rPr>
                        <a:t>Các vế câu ghép được nối với nhau bằng cặp từ hô ứng</a:t>
                      </a:r>
                      <a:endParaRPr lang="en-US" sz="2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EBFD"/>
                    </a:solidFill>
                  </a:tcPr>
                </a:tc>
                <a:tc>
                  <a:txBody>
                    <a:bodyPr/>
                    <a:lstStyle/>
                    <a:p>
                      <a:pPr algn="just"/>
                      <a:endParaRPr lang="en-US" sz="2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21096204"/>
                  </a:ext>
                </a:extLst>
              </a:tr>
            </a:tbl>
          </a:graphicData>
        </a:graphic>
      </p:graphicFrame>
    </p:spTree>
    <p:extLst>
      <p:ext uri="{BB962C8B-B14F-4D97-AF65-F5344CB8AC3E}">
        <p14:creationId xmlns:p14="http://schemas.microsoft.com/office/powerpoint/2010/main" val="2265379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CFFC8BC4-AC6C-32D2-EE26-92CFE4F89BE5}"/>
              </a:ext>
            </a:extLst>
          </p:cNvPr>
          <p:cNvGraphicFramePr>
            <a:graphicFrameLocks noGrp="1"/>
          </p:cNvGraphicFramePr>
          <p:nvPr>
            <p:extLst>
              <p:ext uri="{D42A27DB-BD31-4B8C-83A1-F6EECF244321}">
                <p14:modId xmlns:p14="http://schemas.microsoft.com/office/powerpoint/2010/main" val="932171225"/>
              </p:ext>
            </p:extLst>
          </p:nvPr>
        </p:nvGraphicFramePr>
        <p:xfrm>
          <a:off x="958111" y="1137684"/>
          <a:ext cx="10535684" cy="4933506"/>
        </p:xfrm>
        <a:graphic>
          <a:graphicData uri="http://schemas.openxmlformats.org/drawingml/2006/table">
            <a:tbl>
              <a:tblPr firstRow="1" bandRow="1">
                <a:tableStyleId>{5C22544A-7EE6-4342-B048-85BDC9FD1C3A}</a:tableStyleId>
              </a:tblPr>
              <a:tblGrid>
                <a:gridCol w="3475666">
                  <a:extLst>
                    <a:ext uri="{9D8B030D-6E8A-4147-A177-3AD203B41FA5}">
                      <a16:colId xmlns:a16="http://schemas.microsoft.com/office/drawing/2014/main" val="2495156560"/>
                    </a:ext>
                  </a:extLst>
                </a:gridCol>
                <a:gridCol w="7060018">
                  <a:extLst>
                    <a:ext uri="{9D8B030D-6E8A-4147-A177-3AD203B41FA5}">
                      <a16:colId xmlns:a16="http://schemas.microsoft.com/office/drawing/2014/main" val="4145216949"/>
                    </a:ext>
                  </a:extLst>
                </a:gridCol>
              </a:tblGrid>
              <a:tr h="1644502">
                <a:tc>
                  <a:txBody>
                    <a:bodyPr/>
                    <a:lstStyle/>
                    <a:p>
                      <a:pPr algn="just"/>
                      <a:r>
                        <a:rPr lang="vi-VN" sz="2000" b="1" dirty="0">
                          <a:solidFill>
                            <a:srgbClr val="002060"/>
                          </a:solidFill>
                          <a:latin typeface="Cambria" panose="02040503050406030204" pitchFamily="18" charset="0"/>
                          <a:ea typeface="Cambria" panose="02040503050406030204" pitchFamily="18" charset="0"/>
                        </a:rPr>
                        <a:t>Các vế câu ghép được nối trực tiếp với nhau</a:t>
                      </a:r>
                      <a:endParaRPr lang="en-US" sz="2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EBFD"/>
                    </a:solidFill>
                  </a:tcPr>
                </a:tc>
                <a:tc>
                  <a:txBody>
                    <a:bodyPr/>
                    <a:lstStyle/>
                    <a:p>
                      <a:pPr algn="just"/>
                      <a:endParaRPr lang="en-US" sz="2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5759409"/>
                  </a:ext>
                </a:extLst>
              </a:tr>
              <a:tr h="1644502">
                <a:tc>
                  <a:txBody>
                    <a:bodyPr/>
                    <a:lstStyle/>
                    <a:p>
                      <a:pPr algn="just"/>
                      <a:r>
                        <a:rPr lang="vi-VN" sz="2000" b="1" dirty="0">
                          <a:solidFill>
                            <a:srgbClr val="002060"/>
                          </a:solidFill>
                          <a:latin typeface="Cambria" panose="02040503050406030204" pitchFamily="18" charset="0"/>
                          <a:ea typeface="Cambria" panose="02040503050406030204" pitchFamily="18" charset="0"/>
                        </a:rPr>
                        <a:t>Các vế câu ghép được nối với nhau bằng kết từ</a:t>
                      </a:r>
                      <a:endParaRPr lang="en-US" sz="2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EBFD"/>
                    </a:solidFill>
                  </a:tcPr>
                </a:tc>
                <a:tc>
                  <a:txBody>
                    <a:bodyPr/>
                    <a:lstStyle/>
                    <a:p>
                      <a:pPr algn="just"/>
                      <a:endParaRPr lang="en-US" sz="2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65710425"/>
                  </a:ext>
                </a:extLst>
              </a:tr>
              <a:tr h="1644502">
                <a:tc>
                  <a:txBody>
                    <a:bodyPr/>
                    <a:lstStyle/>
                    <a:p>
                      <a:pPr algn="just"/>
                      <a:r>
                        <a:rPr lang="vi-VN" sz="2000" b="1" dirty="0">
                          <a:solidFill>
                            <a:srgbClr val="002060"/>
                          </a:solidFill>
                          <a:latin typeface="Cambria" panose="02040503050406030204" pitchFamily="18" charset="0"/>
                          <a:ea typeface="Cambria" panose="02040503050406030204" pitchFamily="18" charset="0"/>
                        </a:rPr>
                        <a:t>Các vế câu ghép được nối với nhau bằng cặp từ hô ứng</a:t>
                      </a:r>
                      <a:endParaRPr lang="en-US" sz="2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EBFD"/>
                    </a:solidFill>
                  </a:tcPr>
                </a:tc>
                <a:tc>
                  <a:txBody>
                    <a:bodyPr/>
                    <a:lstStyle/>
                    <a:p>
                      <a:pPr algn="just"/>
                      <a:endParaRPr lang="en-US" sz="2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21096204"/>
                  </a:ext>
                </a:extLst>
              </a:tr>
            </a:tbl>
          </a:graphicData>
        </a:graphic>
      </p:graphicFrame>
      <p:sp>
        <p:nvSpPr>
          <p:cNvPr id="4" name="TextBox 3">
            <a:extLst>
              <a:ext uri="{FF2B5EF4-FFF2-40B4-BE49-F238E27FC236}">
                <a16:creationId xmlns:a16="http://schemas.microsoft.com/office/drawing/2014/main" id="{CAB810AA-FF48-1169-3B4A-CF6AD2F5604F}"/>
              </a:ext>
            </a:extLst>
          </p:cNvPr>
          <p:cNvSpPr txBox="1"/>
          <p:nvPr/>
        </p:nvSpPr>
        <p:spPr>
          <a:xfrm>
            <a:off x="4742121" y="1360967"/>
            <a:ext cx="6645349" cy="1015663"/>
          </a:xfrm>
          <a:prstGeom prst="rect">
            <a:avLst/>
          </a:prstGeom>
          <a:noFill/>
        </p:spPr>
        <p:txBody>
          <a:bodyPr wrap="square" rtlCol="0">
            <a:spAutoFit/>
          </a:bodyPr>
          <a:lstStyle/>
          <a:p>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Những</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ngọn</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đồi</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thoai</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thoải</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ngọn</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nọ</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gối</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lên</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ngọn</a:t>
            </a:r>
            <a:r>
              <a:rPr lang="en-US" sz="2000" dirty="0">
                <a:solidFill>
                  <a:srgbClr val="FF0000"/>
                </a:solidFill>
                <a:latin typeface="Cambria" panose="02040503050406030204" pitchFamily="18" charset="0"/>
                <a:ea typeface="Cambria" panose="02040503050406030204" pitchFamily="18" charset="0"/>
              </a:rPr>
              <a:t> kia.</a:t>
            </a:r>
          </a:p>
          <a:p>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Những</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cây</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khế</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rừng</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lúc</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lỉu</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chùm</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quả</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chát</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chát</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chua</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chua</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những</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cây</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mâm</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xôi</a:t>
            </a:r>
            <a:r>
              <a:rPr lang="en-US" sz="2000" dirty="0">
                <a:solidFill>
                  <a:srgbClr val="FF0000"/>
                </a:solidFill>
                <a:latin typeface="Cambria" panose="02040503050406030204" pitchFamily="18" charset="0"/>
                <a:ea typeface="Cambria" panose="02040503050406030204" pitchFamily="18" charset="0"/>
              </a:rPr>
              <a:t> chi </a:t>
            </a:r>
            <a:r>
              <a:rPr lang="en-US" sz="2000" dirty="0" err="1">
                <a:solidFill>
                  <a:srgbClr val="FF0000"/>
                </a:solidFill>
                <a:latin typeface="Cambria" panose="02040503050406030204" pitchFamily="18" charset="0"/>
                <a:ea typeface="Cambria" panose="02040503050406030204" pitchFamily="18" charset="0"/>
              </a:rPr>
              <a:t>chít</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quả</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đỏ</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chót</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ngọt</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lịm</a:t>
            </a:r>
            <a:r>
              <a:rPr lang="en-US" sz="2000" dirty="0">
                <a:solidFill>
                  <a:srgbClr val="FF0000"/>
                </a:solidFill>
                <a:latin typeface="Cambria" panose="02040503050406030204" pitchFamily="18" charset="0"/>
                <a:ea typeface="Cambria" panose="02040503050406030204" pitchFamily="18" charset="0"/>
              </a:rPr>
              <a:t>. </a:t>
            </a:r>
          </a:p>
        </p:txBody>
      </p:sp>
      <p:sp>
        <p:nvSpPr>
          <p:cNvPr id="5" name="TextBox 4">
            <a:extLst>
              <a:ext uri="{FF2B5EF4-FFF2-40B4-BE49-F238E27FC236}">
                <a16:creationId xmlns:a16="http://schemas.microsoft.com/office/drawing/2014/main" id="{AB82789F-E1A7-D8A4-661E-5487240C0ED5}"/>
              </a:ext>
            </a:extLst>
          </p:cNvPr>
          <p:cNvSpPr txBox="1"/>
          <p:nvPr/>
        </p:nvSpPr>
        <p:spPr>
          <a:xfrm>
            <a:off x="4720856" y="2966483"/>
            <a:ext cx="6645349" cy="1323439"/>
          </a:xfrm>
          <a:prstGeom prst="rect">
            <a:avLst/>
          </a:prstGeom>
          <a:noFill/>
        </p:spPr>
        <p:txBody>
          <a:bodyPr wrap="square" rtlCol="0">
            <a:spAutoFit/>
          </a:bodyPr>
          <a:lstStyle/>
          <a:p>
            <a:r>
              <a:rPr lang="vi-VN" sz="2000" dirty="0">
                <a:solidFill>
                  <a:srgbClr val="FF0000"/>
                </a:solidFill>
                <a:latin typeface="Cambria" panose="02040503050406030204" pitchFamily="18" charset="0"/>
                <a:ea typeface="Cambria" panose="02040503050406030204" pitchFamily="18" charset="0"/>
              </a:rPr>
              <a:t>– Hễ trò gặp bài toán nào khó/ thì chúng lập tức chạy ngay qua nhà thầy.</a:t>
            </a:r>
            <a:endParaRPr lang="en-US" sz="2000" dirty="0">
              <a:solidFill>
                <a:srgbClr val="FF0000"/>
              </a:solidFill>
              <a:latin typeface="Cambria" panose="02040503050406030204" pitchFamily="18" charset="0"/>
              <a:ea typeface="Cambria" panose="02040503050406030204" pitchFamily="18" charset="0"/>
            </a:endParaRPr>
          </a:p>
          <a:p>
            <a:r>
              <a:rPr lang="vi-VN" sz="2000" dirty="0">
                <a:solidFill>
                  <a:srgbClr val="FF0000"/>
                </a:solidFill>
                <a:latin typeface="Cambria" panose="02040503050406030204" pitchFamily="18" charset="0"/>
                <a:ea typeface="Cambria" panose="02040503050406030204" pitchFamily="18" charset="0"/>
              </a:rPr>
              <a:t>– Mỗi trường học trên đảo chỉ có hai thầy giáo/ và các thầy kiêm quản từ lớp Một đến lớp Năm.</a:t>
            </a:r>
            <a:endParaRPr lang="en-US" sz="2000" dirty="0">
              <a:solidFill>
                <a:srgbClr val="FF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8687B85F-A816-6E44-510B-2FD84199D7CA}"/>
              </a:ext>
            </a:extLst>
          </p:cNvPr>
          <p:cNvSpPr txBox="1"/>
          <p:nvPr/>
        </p:nvSpPr>
        <p:spPr>
          <a:xfrm>
            <a:off x="4657061" y="4614530"/>
            <a:ext cx="6645349" cy="1200329"/>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Vùng đảo thiêng liêng nơi đầu sóng ngọn gió có bao nhiêu điều đặc biệt/ thì các em cũng có bấy nhiêu trải nghiệm thú vị.</a:t>
            </a:r>
          </a:p>
        </p:txBody>
      </p:sp>
    </p:spTree>
    <p:extLst>
      <p:ext uri="{BB962C8B-B14F-4D97-AF65-F5344CB8AC3E}">
        <p14:creationId xmlns:p14="http://schemas.microsoft.com/office/powerpoint/2010/main" val="3382425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down)">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wipe(down)">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down)">
                                      <p:cBhvr>
                                        <p:cTn id="2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BE31A1A-29C9-978C-59CE-A741546A7E29}"/>
              </a:ext>
            </a:extLst>
          </p:cNvPr>
          <p:cNvGrpSpPr/>
          <p:nvPr/>
        </p:nvGrpSpPr>
        <p:grpSpPr>
          <a:xfrm>
            <a:off x="2009553" y="202644"/>
            <a:ext cx="8080745" cy="6179207"/>
            <a:chOff x="1233407" y="247800"/>
            <a:chExt cx="6179207" cy="6179207"/>
          </a:xfrm>
        </p:grpSpPr>
        <p:pic>
          <p:nvPicPr>
            <p:cNvPr id="4" name="图片 6" descr="形状, 圆圈&#10;&#10;描述已自动生成">
              <a:extLst>
                <a:ext uri="{FF2B5EF4-FFF2-40B4-BE49-F238E27FC236}">
                  <a16:creationId xmlns:a16="http://schemas.microsoft.com/office/drawing/2014/main" id="{6BC79449-4691-535F-ABE0-E3FA4F465C1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233407" y="247800"/>
              <a:ext cx="6179207" cy="6179207"/>
            </a:xfrm>
            <a:prstGeom prst="rect">
              <a:avLst/>
            </a:prstGeom>
          </p:spPr>
        </p:pic>
        <p:sp>
          <p:nvSpPr>
            <p:cNvPr id="6" name="TextBox 5">
              <a:extLst>
                <a:ext uri="{FF2B5EF4-FFF2-40B4-BE49-F238E27FC236}">
                  <a16:creationId xmlns:a16="http://schemas.microsoft.com/office/drawing/2014/main" id="{C97801CA-0BCE-B798-6A90-083AB4BD2E30}"/>
                </a:ext>
              </a:extLst>
            </p:cNvPr>
            <p:cNvSpPr txBox="1"/>
            <p:nvPr/>
          </p:nvSpPr>
          <p:spPr>
            <a:xfrm>
              <a:off x="2257777" y="1979768"/>
              <a:ext cx="4154781" cy="2554545"/>
            </a:xfrm>
            <a:prstGeom prst="rect">
              <a:avLst/>
            </a:prstGeom>
            <a:noFill/>
          </p:spPr>
          <p:txBody>
            <a:bodyPr wrap="square">
              <a:spAutoFit/>
            </a:bodyPr>
            <a:lstStyle/>
            <a:p>
              <a:pPr algn="ctr"/>
              <a:r>
                <a:rPr lang="en-US" sz="3200" b="1" i="0" dirty="0">
                  <a:solidFill>
                    <a:srgbClr val="EB5E50"/>
                  </a:solidFill>
                  <a:effectLst/>
                  <a:latin typeface="Cambria" panose="02040503050406030204" pitchFamily="18" charset="0"/>
                </a:rPr>
                <a:t>3. </a:t>
              </a:r>
              <a:r>
                <a:rPr lang="en-US" sz="3200" b="1" i="0" dirty="0" err="1">
                  <a:solidFill>
                    <a:srgbClr val="EB5E50"/>
                  </a:solidFill>
                  <a:effectLst/>
                  <a:latin typeface="Cambria" panose="02040503050406030204" pitchFamily="18" charset="0"/>
                </a:rPr>
                <a:t>Đặt</a:t>
              </a:r>
              <a:r>
                <a:rPr lang="en-US" sz="3200" b="1" i="0" dirty="0">
                  <a:solidFill>
                    <a:srgbClr val="EB5E50"/>
                  </a:solidFill>
                  <a:effectLst/>
                  <a:latin typeface="Cambria" panose="02040503050406030204" pitchFamily="18" charset="0"/>
                </a:rPr>
                <a:t> 1 – 2 </a:t>
              </a:r>
              <a:r>
                <a:rPr lang="en-US" sz="3200" b="1" i="0" dirty="0" err="1">
                  <a:solidFill>
                    <a:srgbClr val="EB5E50"/>
                  </a:solidFill>
                  <a:effectLst/>
                  <a:latin typeface="Cambria" panose="02040503050406030204" pitchFamily="18" charset="0"/>
                </a:rPr>
                <a:t>câu</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ghép</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nêu</a:t>
              </a:r>
              <a:r>
                <a:rPr lang="en-US" sz="3200" b="1" i="0" dirty="0">
                  <a:solidFill>
                    <a:srgbClr val="EB5E50"/>
                  </a:solidFill>
                  <a:effectLst/>
                  <a:latin typeface="Cambria" panose="02040503050406030204" pitchFamily="18" charset="0"/>
                </a:rPr>
                <a:t> ý </a:t>
              </a:r>
              <a:r>
                <a:rPr lang="en-US" sz="3200" b="1" i="0" dirty="0" err="1">
                  <a:solidFill>
                    <a:srgbClr val="EB5E50"/>
                  </a:solidFill>
                  <a:effectLst/>
                  <a:latin typeface="Cambria" panose="02040503050406030204" pitchFamily="18" charset="0"/>
                </a:rPr>
                <a:t>kiến</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của</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em</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về</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việc</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giữ</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gìn</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lớp</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học</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sạch</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đẹp</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Xác</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định</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các</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vế</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trong</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câu</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ghép</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em</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vừa</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đặt</a:t>
              </a:r>
              <a:r>
                <a:rPr lang="en-US" sz="3200" b="1" i="0" dirty="0">
                  <a:solidFill>
                    <a:srgbClr val="EB5E50"/>
                  </a:solidFill>
                  <a:effectLst/>
                  <a:latin typeface="Cambria" panose="02040503050406030204" pitchFamily="18" charset="0"/>
                </a:rPr>
                <a:t>.</a:t>
              </a:r>
              <a:endParaRPr lang="en-US" sz="3200" b="1" dirty="0">
                <a:solidFill>
                  <a:srgbClr val="EB5E50"/>
                </a:solidFill>
                <a:latin typeface="Cambria" panose="02040503050406030204" pitchFamily="18" charset="0"/>
              </a:endParaRPr>
            </a:p>
          </p:txBody>
        </p:sp>
      </p:grpSp>
    </p:spTree>
    <p:extLst>
      <p:ext uri="{BB962C8B-B14F-4D97-AF65-F5344CB8AC3E}">
        <p14:creationId xmlns:p14="http://schemas.microsoft.com/office/powerpoint/2010/main" val="169799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9F8CFDD-EC41-A817-664A-B40A7459BCCF}"/>
              </a:ext>
            </a:extLst>
          </p:cNvPr>
          <p:cNvSpPr txBox="1"/>
          <p:nvPr/>
        </p:nvSpPr>
        <p:spPr>
          <a:xfrm>
            <a:off x="2064454" y="760886"/>
            <a:ext cx="917959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498329"/>
                </a:solidFill>
                <a:effectLst/>
                <a:uLnTx/>
                <a:uFillTx/>
                <a:latin typeface="Cambria" panose="02040503050406030204" pitchFamily="18" charset="0"/>
                <a:ea typeface="思源黑体 CN Medium"/>
                <a:cs typeface="+mn-cs"/>
              </a:rPr>
              <a:t>Ví</a:t>
            </a:r>
            <a:r>
              <a:rPr kumimoji="0" lang="en-US" sz="3600" b="1" i="0" u="none" strike="noStrike" kern="1200" cap="none" spc="0" normalizeH="0" noProof="0" dirty="0">
                <a:ln>
                  <a:noFill/>
                </a:ln>
                <a:solidFill>
                  <a:srgbClr val="498329"/>
                </a:solidFill>
                <a:effectLst/>
                <a:uLnTx/>
                <a:uFillTx/>
                <a:latin typeface="Cambria" panose="02040503050406030204" pitchFamily="18" charset="0"/>
                <a:ea typeface="思源黑体 CN Medium"/>
                <a:cs typeface="+mn-cs"/>
              </a:rPr>
              <a:t> </a:t>
            </a:r>
            <a:r>
              <a:rPr kumimoji="0" lang="en-US" sz="3600" b="1" i="0" u="none" strike="noStrike" kern="1200" cap="none" spc="0" normalizeH="0" noProof="0" dirty="0" err="1">
                <a:ln>
                  <a:noFill/>
                </a:ln>
                <a:solidFill>
                  <a:srgbClr val="498329"/>
                </a:solidFill>
                <a:effectLst/>
                <a:uLnTx/>
                <a:uFillTx/>
                <a:latin typeface="Cambria" panose="02040503050406030204" pitchFamily="18" charset="0"/>
                <a:ea typeface="思源黑体 CN Medium"/>
                <a:cs typeface="+mn-cs"/>
              </a:rPr>
              <a:t>dụ</a:t>
            </a:r>
            <a:endParaRPr kumimoji="0" lang="en-US" sz="3600" b="1" i="0" u="none" strike="noStrike" kern="1200" cap="none" spc="0" normalizeH="0" baseline="0" noProof="0" dirty="0">
              <a:ln>
                <a:noFill/>
              </a:ln>
              <a:solidFill>
                <a:srgbClr val="498329"/>
              </a:solidFill>
              <a:effectLst/>
              <a:uLnTx/>
              <a:uFillTx/>
              <a:latin typeface="Cambria" panose="02040503050406030204" pitchFamily="18" charset="0"/>
              <a:ea typeface="思源黑体 CN Medium"/>
              <a:cs typeface="+mn-cs"/>
            </a:endParaRPr>
          </a:p>
        </p:txBody>
      </p:sp>
      <p:grpSp>
        <p:nvGrpSpPr>
          <p:cNvPr id="6" name="Group 5">
            <a:extLst>
              <a:ext uri="{FF2B5EF4-FFF2-40B4-BE49-F238E27FC236}">
                <a16:creationId xmlns:a16="http://schemas.microsoft.com/office/drawing/2014/main" id="{499FC757-4DD7-C96B-A853-CB508E7C11DC}"/>
              </a:ext>
            </a:extLst>
          </p:cNvPr>
          <p:cNvGrpSpPr/>
          <p:nvPr/>
        </p:nvGrpSpPr>
        <p:grpSpPr>
          <a:xfrm>
            <a:off x="1777189" y="809927"/>
            <a:ext cx="9061557" cy="5742068"/>
            <a:chOff x="1777189" y="809927"/>
            <a:chExt cx="9061557" cy="5742068"/>
          </a:xfrm>
        </p:grpSpPr>
        <p:grpSp>
          <p:nvGrpSpPr>
            <p:cNvPr id="9" name="组合 15">
              <a:extLst>
                <a:ext uri="{FF2B5EF4-FFF2-40B4-BE49-F238E27FC236}">
                  <a16:creationId xmlns:a16="http://schemas.microsoft.com/office/drawing/2014/main" id="{5972C59B-79CD-E6D5-F78E-91F2A8C1B968}"/>
                </a:ext>
              </a:extLst>
            </p:cNvPr>
            <p:cNvGrpSpPr/>
            <p:nvPr/>
          </p:nvGrpSpPr>
          <p:grpSpPr>
            <a:xfrm>
              <a:off x="1777189" y="809927"/>
              <a:ext cx="9061557" cy="5742068"/>
              <a:chOff x="1147960" y="2215449"/>
              <a:chExt cx="7273681" cy="3452269"/>
            </a:xfrm>
          </p:grpSpPr>
          <p:pic>
            <p:nvPicPr>
              <p:cNvPr id="10" name="图片 14" descr="形状&#10;&#10;描述已自动生成">
                <a:extLst>
                  <a:ext uri="{FF2B5EF4-FFF2-40B4-BE49-F238E27FC236}">
                    <a16:creationId xmlns:a16="http://schemas.microsoft.com/office/drawing/2014/main" id="{13CB9E3B-5980-3C01-F36B-742E9BE2628B}"/>
                  </a:ext>
                </a:extLst>
              </p:cNvPr>
              <p:cNvPicPr>
                <a:picLocks noChangeAspect="1"/>
              </p:cNvPicPr>
              <p:nvPr/>
            </p:nvPicPr>
            <p:blipFill rotWithShape="1">
              <a:blip r:embed="rId3">
                <a:extLst>
                  <a:ext uri="{28A0092B-C50C-407E-A947-70E740481C1C}">
                    <a14:useLocalDpi xmlns:a14="http://schemas.microsoft.com/office/drawing/2010/main" val="0"/>
                  </a:ext>
                </a:extLst>
              </a:blip>
              <a:srcRect t="15655" r="25920" b="15655"/>
              <a:stretch/>
            </p:blipFill>
            <p:spPr>
              <a:xfrm>
                <a:off x="1147960" y="2215449"/>
                <a:ext cx="3723121" cy="3452269"/>
              </a:xfrm>
              <a:prstGeom prst="rect">
                <a:avLst/>
              </a:prstGeom>
            </p:spPr>
          </p:pic>
          <p:pic>
            <p:nvPicPr>
              <p:cNvPr id="11" name="图片 28" descr="形状&#10;&#10;描述已自动生成">
                <a:extLst>
                  <a:ext uri="{FF2B5EF4-FFF2-40B4-BE49-F238E27FC236}">
                    <a16:creationId xmlns:a16="http://schemas.microsoft.com/office/drawing/2014/main" id="{280999E1-1DC3-A78D-FD7D-78137AB3F067}"/>
                  </a:ext>
                </a:extLst>
              </p:cNvPr>
              <p:cNvPicPr>
                <a:picLocks noChangeAspect="1"/>
              </p:cNvPicPr>
              <p:nvPr/>
            </p:nvPicPr>
            <p:blipFill rotWithShape="1">
              <a:blip r:embed="rId3">
                <a:extLst>
                  <a:ext uri="{28A0092B-C50C-407E-A947-70E740481C1C}">
                    <a14:useLocalDpi xmlns:a14="http://schemas.microsoft.com/office/drawing/2010/main" val="0"/>
                  </a:ext>
                </a:extLst>
              </a:blip>
              <a:srcRect l="29354" t="15655" b="15655"/>
              <a:stretch/>
            </p:blipFill>
            <p:spPr>
              <a:xfrm>
                <a:off x="4871081" y="2215449"/>
                <a:ext cx="3550559" cy="3452269"/>
              </a:xfrm>
              <a:prstGeom prst="rect">
                <a:avLst/>
              </a:prstGeom>
            </p:spPr>
          </p:pic>
        </p:grpSp>
        <p:sp>
          <p:nvSpPr>
            <p:cNvPr id="7" name="TextBox 6">
              <a:extLst>
                <a:ext uri="{FF2B5EF4-FFF2-40B4-BE49-F238E27FC236}">
                  <a16:creationId xmlns:a16="http://schemas.microsoft.com/office/drawing/2014/main" id="{91B1D874-E4F7-A033-A18C-EF62D98FA584}"/>
                </a:ext>
              </a:extLst>
            </p:cNvPr>
            <p:cNvSpPr txBox="1"/>
            <p:nvPr/>
          </p:nvSpPr>
          <p:spPr>
            <a:xfrm>
              <a:off x="2831335" y="1942294"/>
              <a:ext cx="7297593" cy="3416320"/>
            </a:xfrm>
            <a:prstGeom prst="rect">
              <a:avLst/>
            </a:prstGeom>
            <a:noFill/>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思源黑体 CN Medium"/>
                  <a:cs typeface="+mn-cs"/>
                </a:rPr>
                <a:t>Để lớp học luôn sạch đẹp, nếu bạn vô tình làm rơi một tờ giấy nháp xuống sàn lớp học/ thì bạn hãy nhớ nhặt nó lên ngay.</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思源黑体 CN Medium"/>
                <a:cs typeface="+mn-cs"/>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思源黑体 CN Medium"/>
                  <a:cs typeface="+mn-cs"/>
                </a:rPr>
                <a:t>Ai cũng thích được học tập trong một không gian sạch và đẹp, vì thế, chúng ta hãy cùng nhau giữ gìn lớp học bằng những việc làm nhỏ nhất như: không vẽ lên bàn, không giẫm chân lên ghế, tưới nước mỗi ngày cho những chậu hoa xinh xắn bên cửa sổ,...</a:t>
              </a:r>
            </a:p>
          </p:txBody>
        </p:sp>
      </p:grpSp>
      <p:pic>
        <p:nvPicPr>
          <p:cNvPr id="8" name="Picture 7">
            <a:extLst>
              <a:ext uri="{FF2B5EF4-FFF2-40B4-BE49-F238E27FC236}">
                <a16:creationId xmlns:a16="http://schemas.microsoft.com/office/drawing/2014/main" id="{0650F262-DC31-E907-E802-60BD0F544856}"/>
              </a:ext>
            </a:extLst>
          </p:cNvPr>
          <p:cNvPicPr>
            <a:picLocks noChangeAspect="1"/>
          </p:cNvPicPr>
          <p:nvPr/>
        </p:nvPicPr>
        <p:blipFill>
          <a:blip r:embed="rId4"/>
          <a:stretch>
            <a:fillRect/>
          </a:stretch>
        </p:blipFill>
        <p:spPr>
          <a:xfrm>
            <a:off x="653244" y="2576610"/>
            <a:ext cx="1822862" cy="1938696"/>
          </a:xfrm>
          <a:prstGeom prst="rect">
            <a:avLst/>
          </a:prstGeom>
        </p:spPr>
      </p:pic>
    </p:spTree>
    <p:extLst>
      <p:ext uri="{BB962C8B-B14F-4D97-AF65-F5344CB8AC3E}">
        <p14:creationId xmlns:p14="http://schemas.microsoft.com/office/powerpoint/2010/main" val="779051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42"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and red text on a black background&#10;&#10;Description automatically generated">
            <a:extLst>
              <a:ext uri="{FF2B5EF4-FFF2-40B4-BE49-F238E27FC236}">
                <a16:creationId xmlns:a16="http://schemas.microsoft.com/office/drawing/2014/main" id="{0D135DA8-8E2B-9E75-B362-511F35CA5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0490" y="1899543"/>
            <a:ext cx="5269541" cy="4242427"/>
          </a:xfrm>
          <a:prstGeom prst="rect">
            <a:avLst/>
          </a:prstGeom>
        </p:spPr>
      </p:pic>
    </p:spTree>
    <p:extLst>
      <p:ext uri="{BB962C8B-B14F-4D97-AF65-F5344CB8AC3E}">
        <p14:creationId xmlns:p14="http://schemas.microsoft.com/office/powerpoint/2010/main" val="575766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8045" y="-558738"/>
            <a:ext cx="3848753" cy="3848753"/>
          </a:xfrm>
          <a:prstGeom prst="rect">
            <a:avLst/>
          </a:prstGeom>
        </p:spPr>
      </p:pic>
      <p:pic>
        <p:nvPicPr>
          <p:cNvPr id="4" name="图片 7">
            <a:extLst>
              <a:ext uri="{FF2B5EF4-FFF2-40B4-BE49-F238E27FC236}">
                <a16:creationId xmlns:a16="http://schemas.microsoft.com/office/drawing/2014/main" id="{B2FB6E0A-FC87-5DD1-7727-5EE813517AB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666" t="-1" r="10937" b="-2029"/>
          <a:stretch/>
        </p:blipFill>
        <p:spPr>
          <a:xfrm>
            <a:off x="1453889" y="774783"/>
            <a:ext cx="8912165" cy="5594631"/>
          </a:xfrm>
          <a:prstGeom prst="rect">
            <a:avLst/>
          </a:prstGeom>
        </p:spPr>
      </p:pic>
      <p:pic>
        <p:nvPicPr>
          <p:cNvPr id="5" name="图片 22">
            <a:extLst>
              <a:ext uri="{FF2B5EF4-FFF2-40B4-BE49-F238E27FC236}">
                <a16:creationId xmlns:a16="http://schemas.microsoft.com/office/drawing/2014/main" id="{5F01078A-3860-6076-1B92-EBDDD00CA86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731514" y="2486060"/>
            <a:ext cx="2601621" cy="4394640"/>
          </a:xfrm>
          <a:prstGeom prst="rect">
            <a:avLst/>
          </a:prstGeom>
        </p:spPr>
      </p:pic>
      <p:pic>
        <p:nvPicPr>
          <p:cNvPr id="8" name="图片 23">
            <a:extLst>
              <a:ext uri="{FF2B5EF4-FFF2-40B4-BE49-F238E27FC236}">
                <a16:creationId xmlns:a16="http://schemas.microsoft.com/office/drawing/2014/main" id="{CFA0BB61-B7CD-E86A-AEA0-4722E2E5DC2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7976194" y="2379543"/>
            <a:ext cx="3005421" cy="4545918"/>
          </a:xfrm>
          <a:prstGeom prst="rect">
            <a:avLst/>
          </a:prstGeom>
        </p:spPr>
      </p:pic>
      <p:pic>
        <p:nvPicPr>
          <p:cNvPr id="10" name="Picture 9">
            <a:extLst>
              <a:ext uri="{FF2B5EF4-FFF2-40B4-BE49-F238E27FC236}">
                <a16:creationId xmlns:a16="http://schemas.microsoft.com/office/drawing/2014/main" id="{931F5351-CC66-931D-4B9F-1FE26D550BBE}"/>
              </a:ext>
            </a:extLst>
          </p:cNvPr>
          <p:cNvPicPr>
            <a:picLocks noChangeAspect="1"/>
          </p:cNvPicPr>
          <p:nvPr/>
        </p:nvPicPr>
        <p:blipFill>
          <a:blip r:embed="rId6"/>
          <a:stretch>
            <a:fillRect/>
          </a:stretch>
        </p:blipFill>
        <p:spPr>
          <a:xfrm>
            <a:off x="2919716" y="1553534"/>
            <a:ext cx="6169687" cy="4230991"/>
          </a:xfrm>
          <a:prstGeom prst="rect">
            <a:avLst/>
          </a:prstGeom>
        </p:spPr>
      </p:pic>
    </p:spTree>
    <p:extLst>
      <p:ext uri="{BB962C8B-B14F-4D97-AF65-F5344CB8AC3E}">
        <p14:creationId xmlns:p14="http://schemas.microsoft.com/office/powerpoint/2010/main" val="27948026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6AF8FF4C-5D18-C9DD-A88C-8A666EB3DE73}"/>
              </a:ext>
            </a:extLst>
          </p:cNvPr>
          <p:cNvSpPr>
            <a:spLocks noChangeArrowheads="1"/>
          </p:cNvSpPr>
          <p:nvPr/>
        </p:nvSpPr>
        <p:spPr bwMode="auto">
          <a:xfrm>
            <a:off x="4461510" y="533400"/>
            <a:ext cx="2895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endParaRPr lang="en-US" altLang="en-US" sz="2400" b="1">
              <a:solidFill>
                <a:srgbClr val="FF0000"/>
              </a:solidFill>
              <a:latin typeface="Calibri" panose="020F0502020204030204" pitchFamily="34" charset="0"/>
            </a:endParaRPr>
          </a:p>
        </p:txBody>
      </p:sp>
      <p:sp>
        <p:nvSpPr>
          <p:cNvPr id="5" name="Text Box 133">
            <a:extLst>
              <a:ext uri="{FF2B5EF4-FFF2-40B4-BE49-F238E27FC236}">
                <a16:creationId xmlns:a16="http://schemas.microsoft.com/office/drawing/2014/main" id="{D0A583B4-C0F3-A485-384A-2B7D63E2F70B}"/>
              </a:ext>
            </a:extLst>
          </p:cNvPr>
          <p:cNvSpPr txBox="1">
            <a:spLocks noChangeArrowheads="1"/>
          </p:cNvSpPr>
          <p:nvPr/>
        </p:nvSpPr>
        <p:spPr bwMode="auto">
          <a:xfrm>
            <a:off x="1870710" y="1066800"/>
            <a:ext cx="830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endParaRPr lang="en-US" altLang="en-US">
              <a:latin typeface="Arial" panose="020B0604020202020204" pitchFamily="34" charset="0"/>
            </a:endParaRPr>
          </a:p>
        </p:txBody>
      </p:sp>
      <p:sp>
        <p:nvSpPr>
          <p:cNvPr id="7" name="Rectangle 135">
            <a:extLst>
              <a:ext uri="{FF2B5EF4-FFF2-40B4-BE49-F238E27FC236}">
                <a16:creationId xmlns:a16="http://schemas.microsoft.com/office/drawing/2014/main" id="{7BC5A17F-B5C2-771D-5F04-BF3D556F55B6}"/>
              </a:ext>
            </a:extLst>
          </p:cNvPr>
          <p:cNvSpPr>
            <a:spLocks noChangeArrowheads="1"/>
          </p:cNvSpPr>
          <p:nvPr/>
        </p:nvSpPr>
        <p:spPr bwMode="auto">
          <a:xfrm>
            <a:off x="1649730" y="3204210"/>
            <a:ext cx="2971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p>
        </p:txBody>
      </p:sp>
      <p:sp>
        <p:nvSpPr>
          <p:cNvPr id="8" name="AutoShape 137">
            <a:extLst>
              <a:ext uri="{FF2B5EF4-FFF2-40B4-BE49-F238E27FC236}">
                <a16:creationId xmlns:a16="http://schemas.microsoft.com/office/drawing/2014/main" id="{0724DE26-5348-5BE0-6DBE-CA3A4EE31E1C}"/>
              </a:ext>
            </a:extLst>
          </p:cNvPr>
          <p:cNvSpPr>
            <a:spLocks noChangeArrowheads="1"/>
          </p:cNvSpPr>
          <p:nvPr/>
        </p:nvSpPr>
        <p:spPr bwMode="auto">
          <a:xfrm>
            <a:off x="2259330" y="3813810"/>
            <a:ext cx="2518410" cy="990600"/>
          </a:xfrm>
          <a:prstGeom prst="cloudCallout">
            <a:avLst>
              <a:gd name="adj1" fmla="val -18884"/>
              <a:gd name="adj2" fmla="val 109454"/>
            </a:avLst>
          </a:prstGeom>
          <a:gradFill rotWithShape="1">
            <a:gsLst>
              <a:gs pos="0">
                <a:srgbClr val="FF66FF"/>
              </a:gs>
              <a:gs pos="50000">
                <a:schemeClr val="bg1"/>
              </a:gs>
              <a:gs pos="100000">
                <a:srgbClr val="FF66FF"/>
              </a:gs>
            </a:gsLst>
            <a:lin ang="5400000" scaled="1"/>
          </a:gradFill>
          <a:ln>
            <a:noFill/>
          </a:ln>
          <a:effectLst>
            <a:prstShdw prst="shdw17" dist="17961" dir="2700000">
              <a:srgbClr val="993D99"/>
            </a:prst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eaLnBrk="0" hangingPunct="0"/>
            <a:endParaRPr lang="en-US" altLang="en-US" sz="2400" b="1">
              <a:solidFill>
                <a:schemeClr val="hlink"/>
              </a:solidFill>
              <a:latin typeface="Tahoma" panose="020B0604030504040204" pitchFamily="34" charset="0"/>
            </a:endParaRPr>
          </a:p>
          <a:p>
            <a:pPr algn="ctr" eaLnBrk="0" hangingPunct="0"/>
            <a:r>
              <a:rPr lang="en-US" altLang="en-US" sz="2400" b="1">
                <a:solidFill>
                  <a:schemeClr val="hlink"/>
                </a:solidFill>
                <a:latin typeface="Tahoma" panose="020B0604030504040204" pitchFamily="34" charset="0"/>
              </a:rPr>
              <a:t> Nhóm 1:</a:t>
            </a:r>
          </a:p>
          <a:p>
            <a:pPr algn="ctr" eaLnBrk="0" hangingPunct="0"/>
            <a:r>
              <a:rPr lang="en-US" altLang="en-US" sz="2400" b="1">
                <a:solidFill>
                  <a:schemeClr val="hlink"/>
                </a:solidFill>
                <a:latin typeface="Tahoma" panose="020B0604030504040204" pitchFamily="34" charset="0"/>
              </a:rPr>
              <a:t>Câu đơn</a:t>
            </a:r>
            <a:endParaRPr lang="en-US" altLang="en-US" sz="2400" b="1">
              <a:solidFill>
                <a:srgbClr val="FF3300"/>
              </a:solidFill>
              <a:latin typeface="Tahoma" panose="020B0604030504040204" pitchFamily="34" charset="0"/>
            </a:endParaRPr>
          </a:p>
          <a:p>
            <a:pPr algn="ctr" eaLnBrk="0" hangingPunct="0"/>
            <a:r>
              <a:rPr lang="en-US" altLang="en-US" sz="2400" b="1">
                <a:solidFill>
                  <a:srgbClr val="FF3300"/>
                </a:solidFill>
                <a:latin typeface="Tahoma" panose="020B0604030504040204" pitchFamily="34" charset="0"/>
              </a:rPr>
              <a:t> </a:t>
            </a:r>
          </a:p>
        </p:txBody>
      </p:sp>
      <p:sp>
        <p:nvSpPr>
          <p:cNvPr id="9" name="AutoShape 138">
            <a:extLst>
              <a:ext uri="{FF2B5EF4-FFF2-40B4-BE49-F238E27FC236}">
                <a16:creationId xmlns:a16="http://schemas.microsoft.com/office/drawing/2014/main" id="{5EF4A1A6-0DC3-CEDE-78AF-3FD6188A8C61}"/>
              </a:ext>
            </a:extLst>
          </p:cNvPr>
          <p:cNvSpPr>
            <a:spLocks noChangeArrowheads="1"/>
          </p:cNvSpPr>
          <p:nvPr/>
        </p:nvSpPr>
        <p:spPr bwMode="auto">
          <a:xfrm>
            <a:off x="6945630" y="3737610"/>
            <a:ext cx="2747010" cy="914400"/>
          </a:xfrm>
          <a:prstGeom prst="cloudCallout">
            <a:avLst>
              <a:gd name="adj1" fmla="val -25315"/>
              <a:gd name="adj2" fmla="val 124829"/>
            </a:avLst>
          </a:prstGeom>
          <a:gradFill rotWithShape="1">
            <a:gsLst>
              <a:gs pos="0">
                <a:srgbClr val="00CCFF"/>
              </a:gs>
              <a:gs pos="50000">
                <a:schemeClr val="bg1"/>
              </a:gs>
              <a:gs pos="100000">
                <a:srgbClr val="00CCFF"/>
              </a:gs>
            </a:gsLst>
            <a:lin ang="5400000" scaled="1"/>
          </a:gradFill>
          <a:ln>
            <a:noFill/>
          </a:ln>
          <a:effectLst>
            <a:prstShdw prst="shdw17" dist="17961" dir="2700000">
              <a:srgbClr val="007A99"/>
            </a:prst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eaLnBrk="0" hangingPunct="0"/>
            <a:endParaRPr lang="en-US" altLang="en-US" b="1">
              <a:solidFill>
                <a:srgbClr val="FF3300"/>
              </a:solidFill>
              <a:latin typeface="Tahoma" panose="020B0604030504040204" pitchFamily="34" charset="0"/>
            </a:endParaRPr>
          </a:p>
          <a:p>
            <a:pPr algn="ctr" eaLnBrk="0" hangingPunct="0"/>
            <a:r>
              <a:rPr lang="en-US" altLang="en-US" sz="2400" b="1">
                <a:solidFill>
                  <a:srgbClr val="660066"/>
                </a:solidFill>
                <a:latin typeface="Tahoma" panose="020B0604030504040204" pitchFamily="34" charset="0"/>
              </a:rPr>
              <a:t>Nhóm 2:</a:t>
            </a:r>
          </a:p>
          <a:p>
            <a:pPr algn="ctr" eaLnBrk="0" hangingPunct="0"/>
            <a:r>
              <a:rPr lang="en-US" altLang="en-US" sz="2400" b="1">
                <a:solidFill>
                  <a:srgbClr val="660066"/>
                </a:solidFill>
                <a:latin typeface="Tahoma" panose="020B0604030504040204" pitchFamily="34" charset="0"/>
              </a:rPr>
              <a:t> Câu ghép</a:t>
            </a:r>
          </a:p>
          <a:p>
            <a:pPr algn="ctr" eaLnBrk="0" hangingPunct="0"/>
            <a:r>
              <a:rPr lang="en-US" altLang="en-US" sz="2400" b="1">
                <a:solidFill>
                  <a:srgbClr val="FF3300"/>
                </a:solidFill>
                <a:latin typeface="Tahoma" panose="020B0604030504040204" pitchFamily="34" charset="0"/>
              </a:rPr>
              <a:t> </a:t>
            </a:r>
          </a:p>
        </p:txBody>
      </p:sp>
      <p:sp>
        <p:nvSpPr>
          <p:cNvPr id="10" name="Line 139">
            <a:extLst>
              <a:ext uri="{FF2B5EF4-FFF2-40B4-BE49-F238E27FC236}">
                <a16:creationId xmlns:a16="http://schemas.microsoft.com/office/drawing/2014/main" id="{9E2E9444-8FD2-8CCB-79AE-120DD7769956}"/>
              </a:ext>
            </a:extLst>
          </p:cNvPr>
          <p:cNvSpPr>
            <a:spLocks noChangeShapeType="1"/>
          </p:cNvSpPr>
          <p:nvPr/>
        </p:nvSpPr>
        <p:spPr bwMode="auto">
          <a:xfrm>
            <a:off x="5993130" y="3509010"/>
            <a:ext cx="0" cy="29718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 name="Line 140">
            <a:extLst>
              <a:ext uri="{FF2B5EF4-FFF2-40B4-BE49-F238E27FC236}">
                <a16:creationId xmlns:a16="http://schemas.microsoft.com/office/drawing/2014/main" id="{0723963C-7E0F-8BFA-CF17-C6A13B985F07}"/>
              </a:ext>
            </a:extLst>
          </p:cNvPr>
          <p:cNvSpPr>
            <a:spLocks noChangeShapeType="1"/>
          </p:cNvSpPr>
          <p:nvPr/>
        </p:nvSpPr>
        <p:spPr bwMode="auto">
          <a:xfrm flipV="1">
            <a:off x="1573530" y="3509010"/>
            <a:ext cx="86106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Text Box 141">
            <a:extLst>
              <a:ext uri="{FF2B5EF4-FFF2-40B4-BE49-F238E27FC236}">
                <a16:creationId xmlns:a16="http://schemas.microsoft.com/office/drawing/2014/main" id="{DEC93004-14B2-1563-CB10-EDA33BA43DEE}"/>
              </a:ext>
            </a:extLst>
          </p:cNvPr>
          <p:cNvSpPr txBox="1">
            <a:spLocks noChangeArrowheads="1"/>
          </p:cNvSpPr>
          <p:nvPr/>
        </p:nvSpPr>
        <p:spPr bwMode="auto">
          <a:xfrm>
            <a:off x="1337310" y="990600"/>
            <a:ext cx="8763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400" dirty="0" err="1">
                <a:latin typeface="Arial" panose="020B0604020202020204" pitchFamily="34" charset="0"/>
              </a:rPr>
              <a:t>Câu</a:t>
            </a:r>
            <a:r>
              <a:rPr lang="en-US" altLang="en-US" sz="2400" dirty="0">
                <a:latin typeface="Arial" panose="020B0604020202020204" pitchFamily="34" charset="0"/>
              </a:rPr>
              <a:t> </a:t>
            </a:r>
            <a:r>
              <a:rPr lang="en-US" altLang="en-US" sz="2400" dirty="0" err="1">
                <a:latin typeface="Arial" panose="020B0604020202020204" pitchFamily="34" charset="0"/>
              </a:rPr>
              <a:t>số</a:t>
            </a:r>
            <a:r>
              <a:rPr lang="en-US" altLang="en-US" sz="2400" dirty="0">
                <a:latin typeface="Arial" panose="020B0604020202020204" pitchFamily="34" charset="0"/>
              </a:rPr>
              <a:t> 1: </a:t>
            </a:r>
            <a:r>
              <a:rPr lang="en-US" altLang="en-US" sz="2400" dirty="0" err="1">
                <a:latin typeface="Arial" panose="020B0604020202020204" pitchFamily="34" charset="0"/>
              </a:rPr>
              <a:t>Mình</a:t>
            </a:r>
            <a:r>
              <a:rPr lang="en-US" altLang="en-US" sz="2400" dirty="0">
                <a:latin typeface="Arial" panose="020B0604020202020204" pitchFamily="34" charset="0"/>
              </a:rPr>
              <a:t> </a:t>
            </a:r>
            <a:r>
              <a:rPr lang="en-US" altLang="en-US" sz="2400" dirty="0" err="1">
                <a:latin typeface="Arial" panose="020B0604020202020204" pitchFamily="34" charset="0"/>
              </a:rPr>
              <a:t>học</a:t>
            </a:r>
            <a:r>
              <a:rPr lang="en-US" altLang="en-US" sz="2400" dirty="0">
                <a:latin typeface="Arial" panose="020B0604020202020204" pitchFamily="34" charset="0"/>
              </a:rPr>
              <a:t>, </a:t>
            </a:r>
            <a:r>
              <a:rPr lang="en-US" altLang="en-US" sz="2400" dirty="0" err="1">
                <a:latin typeface="Arial" panose="020B0604020202020204" pitchFamily="34" charset="0"/>
              </a:rPr>
              <a:t>bạn</a:t>
            </a:r>
            <a:r>
              <a:rPr lang="en-US" altLang="en-US" sz="2400" dirty="0">
                <a:latin typeface="Arial" panose="020B0604020202020204" pitchFamily="34" charset="0"/>
              </a:rPr>
              <a:t> </a:t>
            </a:r>
            <a:r>
              <a:rPr lang="en-US" altLang="en-US" sz="2400" dirty="0" err="1">
                <a:latin typeface="Arial" panose="020B0604020202020204" pitchFamily="34" charset="0"/>
              </a:rPr>
              <a:t>cũng</a:t>
            </a:r>
            <a:r>
              <a:rPr lang="en-US" altLang="en-US" sz="2400" dirty="0">
                <a:latin typeface="Arial" panose="020B0604020202020204" pitchFamily="34" charset="0"/>
              </a:rPr>
              <a:t> </a:t>
            </a:r>
            <a:r>
              <a:rPr lang="en-US" altLang="en-US" sz="2400" dirty="0" err="1">
                <a:latin typeface="Arial" panose="020B0604020202020204" pitchFamily="34" charset="0"/>
              </a:rPr>
              <a:t>học</a:t>
            </a:r>
            <a:r>
              <a:rPr lang="en-US" altLang="en-US" sz="2400" dirty="0">
                <a:latin typeface="Arial" panose="020B0604020202020204" pitchFamily="34" charset="0"/>
              </a:rPr>
              <a:t>.</a:t>
            </a:r>
          </a:p>
        </p:txBody>
      </p:sp>
      <p:sp>
        <p:nvSpPr>
          <p:cNvPr id="13" name="Line 142">
            <a:extLst>
              <a:ext uri="{FF2B5EF4-FFF2-40B4-BE49-F238E27FC236}">
                <a16:creationId xmlns:a16="http://schemas.microsoft.com/office/drawing/2014/main" id="{7F2D09AE-EF44-AFF3-699B-4C98945E5B5E}"/>
              </a:ext>
            </a:extLst>
          </p:cNvPr>
          <p:cNvSpPr>
            <a:spLocks noChangeShapeType="1"/>
          </p:cNvSpPr>
          <p:nvPr/>
        </p:nvSpPr>
        <p:spPr bwMode="auto">
          <a:xfrm>
            <a:off x="1573530" y="3509010"/>
            <a:ext cx="0" cy="29718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 name="Line 143">
            <a:extLst>
              <a:ext uri="{FF2B5EF4-FFF2-40B4-BE49-F238E27FC236}">
                <a16:creationId xmlns:a16="http://schemas.microsoft.com/office/drawing/2014/main" id="{12AB9EE4-1D4D-46A6-EB15-EDF6E7332DE8}"/>
              </a:ext>
            </a:extLst>
          </p:cNvPr>
          <p:cNvSpPr>
            <a:spLocks noChangeShapeType="1"/>
          </p:cNvSpPr>
          <p:nvPr/>
        </p:nvSpPr>
        <p:spPr bwMode="auto">
          <a:xfrm flipV="1">
            <a:off x="1573530" y="6480810"/>
            <a:ext cx="86106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Line 144">
            <a:extLst>
              <a:ext uri="{FF2B5EF4-FFF2-40B4-BE49-F238E27FC236}">
                <a16:creationId xmlns:a16="http://schemas.microsoft.com/office/drawing/2014/main" id="{87CC7662-ACFB-6684-41B7-57DE6313769B}"/>
              </a:ext>
            </a:extLst>
          </p:cNvPr>
          <p:cNvSpPr>
            <a:spLocks noChangeShapeType="1"/>
          </p:cNvSpPr>
          <p:nvPr/>
        </p:nvSpPr>
        <p:spPr bwMode="auto">
          <a:xfrm>
            <a:off x="10184130" y="3509010"/>
            <a:ext cx="0" cy="29718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Text Box 145">
            <a:extLst>
              <a:ext uri="{FF2B5EF4-FFF2-40B4-BE49-F238E27FC236}">
                <a16:creationId xmlns:a16="http://schemas.microsoft.com/office/drawing/2014/main" id="{E3C49428-A2A4-F487-5A1E-89427B21EFD7}"/>
              </a:ext>
            </a:extLst>
          </p:cNvPr>
          <p:cNvSpPr txBox="1">
            <a:spLocks noChangeArrowheads="1"/>
          </p:cNvSpPr>
          <p:nvPr/>
        </p:nvSpPr>
        <p:spPr bwMode="auto">
          <a:xfrm>
            <a:off x="960120" y="320040"/>
            <a:ext cx="957072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en-US" altLang="en-US" sz="3600" b="1" dirty="0" err="1">
                <a:solidFill>
                  <a:schemeClr val="hlink"/>
                </a:solidFill>
              </a:rPr>
              <a:t>Xếp</a:t>
            </a:r>
            <a:r>
              <a:rPr lang="en-US" altLang="en-US" sz="3600" b="1" dirty="0">
                <a:solidFill>
                  <a:schemeClr val="hlink"/>
                </a:solidFill>
              </a:rPr>
              <a:t> </a:t>
            </a:r>
            <a:r>
              <a:rPr lang="en-US" altLang="en-US" sz="3600" b="1" dirty="0" err="1">
                <a:solidFill>
                  <a:schemeClr val="hlink"/>
                </a:solidFill>
              </a:rPr>
              <a:t>các</a:t>
            </a:r>
            <a:r>
              <a:rPr lang="en-US" altLang="en-US" sz="3600" b="1" dirty="0">
                <a:solidFill>
                  <a:schemeClr val="hlink"/>
                </a:solidFill>
              </a:rPr>
              <a:t> </a:t>
            </a:r>
            <a:r>
              <a:rPr lang="en-US" altLang="en-US" sz="3600" b="1" dirty="0" err="1">
                <a:solidFill>
                  <a:schemeClr val="hlink"/>
                </a:solidFill>
              </a:rPr>
              <a:t>câu</a:t>
            </a:r>
            <a:r>
              <a:rPr lang="en-US" altLang="en-US" sz="3600" b="1" dirty="0">
                <a:solidFill>
                  <a:schemeClr val="hlink"/>
                </a:solidFill>
              </a:rPr>
              <a:t> </a:t>
            </a:r>
            <a:r>
              <a:rPr lang="en-US" altLang="en-US" sz="3600" b="1" dirty="0" err="1">
                <a:solidFill>
                  <a:schemeClr val="hlink"/>
                </a:solidFill>
              </a:rPr>
              <a:t>sau</a:t>
            </a:r>
            <a:r>
              <a:rPr lang="en-US" altLang="en-US" sz="3600" b="1" dirty="0">
                <a:solidFill>
                  <a:schemeClr val="hlink"/>
                </a:solidFill>
              </a:rPr>
              <a:t> </a:t>
            </a:r>
            <a:r>
              <a:rPr lang="en-US" altLang="en-US" sz="3600" b="1" dirty="0" err="1">
                <a:solidFill>
                  <a:schemeClr val="hlink"/>
                </a:solidFill>
              </a:rPr>
              <a:t>vào</a:t>
            </a:r>
            <a:r>
              <a:rPr lang="en-US" altLang="en-US" sz="3600" b="1" dirty="0">
                <a:solidFill>
                  <a:schemeClr val="hlink"/>
                </a:solidFill>
              </a:rPr>
              <a:t> </a:t>
            </a:r>
            <a:r>
              <a:rPr lang="en-US" altLang="en-US" sz="3600" b="1" dirty="0" err="1">
                <a:solidFill>
                  <a:schemeClr val="hlink"/>
                </a:solidFill>
              </a:rPr>
              <a:t>nhóm</a:t>
            </a:r>
            <a:r>
              <a:rPr lang="en-US" altLang="en-US" sz="3600" b="1" dirty="0">
                <a:solidFill>
                  <a:schemeClr val="hlink"/>
                </a:solidFill>
              </a:rPr>
              <a:t> </a:t>
            </a:r>
            <a:r>
              <a:rPr lang="en-US" altLang="en-US" sz="3600" b="1" dirty="0" err="1">
                <a:solidFill>
                  <a:schemeClr val="hlink"/>
                </a:solidFill>
              </a:rPr>
              <a:t>thích</a:t>
            </a:r>
            <a:r>
              <a:rPr lang="en-US" altLang="en-US" sz="3600" b="1" dirty="0">
                <a:solidFill>
                  <a:schemeClr val="hlink"/>
                </a:solidFill>
              </a:rPr>
              <a:t> </a:t>
            </a:r>
            <a:r>
              <a:rPr lang="en-US" altLang="en-US" sz="3600" b="1" dirty="0" err="1">
                <a:solidFill>
                  <a:schemeClr val="hlink"/>
                </a:solidFill>
              </a:rPr>
              <a:t>hợp</a:t>
            </a:r>
            <a:r>
              <a:rPr lang="en-US" altLang="en-US" sz="3600" b="1" dirty="0">
                <a:solidFill>
                  <a:schemeClr val="hlink"/>
                </a:solidFill>
              </a:rPr>
              <a:t> </a:t>
            </a:r>
          </a:p>
        </p:txBody>
      </p:sp>
      <p:sp>
        <p:nvSpPr>
          <p:cNvPr id="17" name="Text Box 146">
            <a:extLst>
              <a:ext uri="{FF2B5EF4-FFF2-40B4-BE49-F238E27FC236}">
                <a16:creationId xmlns:a16="http://schemas.microsoft.com/office/drawing/2014/main" id="{F5D69192-D778-6949-47B5-318690DF7403}"/>
              </a:ext>
            </a:extLst>
          </p:cNvPr>
          <p:cNvSpPr txBox="1">
            <a:spLocks noChangeArrowheads="1"/>
          </p:cNvSpPr>
          <p:nvPr/>
        </p:nvSpPr>
        <p:spPr bwMode="auto">
          <a:xfrm>
            <a:off x="1649730" y="5414010"/>
            <a:ext cx="41910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800"/>
              <a:t>Gồm  các câu</a:t>
            </a:r>
            <a:r>
              <a:rPr lang="en-US" altLang="en-US" sz="2800">
                <a:latin typeface="Arial" panose="020B0604020202020204" pitchFamily="34" charset="0"/>
              </a:rPr>
              <a:t> </a:t>
            </a:r>
            <a:r>
              <a:rPr lang="en-US" altLang="en-US" sz="2800"/>
              <a:t>số </a:t>
            </a:r>
            <a:r>
              <a:rPr lang="en-US" altLang="en-US" sz="2800">
                <a:latin typeface="Arial" panose="020B0604020202020204" pitchFamily="34" charset="0"/>
              </a:rPr>
              <a:t>:</a:t>
            </a:r>
            <a:r>
              <a:rPr lang="en-US" altLang="en-US">
                <a:latin typeface="Arial" panose="020B0604020202020204" pitchFamily="34" charset="0"/>
              </a:rPr>
              <a:t> …………………………………………….</a:t>
            </a:r>
          </a:p>
        </p:txBody>
      </p:sp>
      <p:sp>
        <p:nvSpPr>
          <p:cNvPr id="18" name="Text Box 150">
            <a:extLst>
              <a:ext uri="{FF2B5EF4-FFF2-40B4-BE49-F238E27FC236}">
                <a16:creationId xmlns:a16="http://schemas.microsoft.com/office/drawing/2014/main" id="{77746D35-4021-C9E8-A817-04246C202C08}"/>
              </a:ext>
            </a:extLst>
          </p:cNvPr>
          <p:cNvSpPr txBox="1">
            <a:spLocks noChangeArrowheads="1"/>
          </p:cNvSpPr>
          <p:nvPr/>
        </p:nvSpPr>
        <p:spPr bwMode="auto">
          <a:xfrm>
            <a:off x="5993130" y="5414010"/>
            <a:ext cx="41910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a:latin typeface="Arial" panose="020B0604020202020204" pitchFamily="34" charset="0"/>
              </a:rPr>
              <a:t>…</a:t>
            </a:r>
            <a:r>
              <a:rPr lang="en-US" altLang="en-US" sz="2800"/>
              <a:t>Gồm các câu số :</a:t>
            </a:r>
            <a:r>
              <a:rPr lang="en-US" altLang="en-US">
                <a:latin typeface="Arial" panose="020B0604020202020204" pitchFamily="34" charset="0"/>
              </a:rPr>
              <a:t> ………………………………………….</a:t>
            </a:r>
          </a:p>
        </p:txBody>
      </p:sp>
      <p:sp>
        <p:nvSpPr>
          <p:cNvPr id="19" name="Text Box 151">
            <a:extLst>
              <a:ext uri="{FF2B5EF4-FFF2-40B4-BE49-F238E27FC236}">
                <a16:creationId xmlns:a16="http://schemas.microsoft.com/office/drawing/2014/main" id="{DEF3660D-22D1-CF5E-12E0-4BCA8B92816B}"/>
              </a:ext>
            </a:extLst>
          </p:cNvPr>
          <p:cNvSpPr txBox="1">
            <a:spLocks noChangeArrowheads="1"/>
          </p:cNvSpPr>
          <p:nvPr/>
        </p:nvSpPr>
        <p:spPr bwMode="auto">
          <a:xfrm>
            <a:off x="1337310" y="2385060"/>
            <a:ext cx="8763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400" dirty="0" err="1">
                <a:latin typeface="Arial" panose="020B0604020202020204" pitchFamily="34" charset="0"/>
              </a:rPr>
              <a:t>Câu</a:t>
            </a:r>
            <a:r>
              <a:rPr lang="en-US" altLang="en-US" sz="2400" dirty="0">
                <a:latin typeface="Arial" panose="020B0604020202020204" pitchFamily="34" charset="0"/>
              </a:rPr>
              <a:t> </a:t>
            </a:r>
            <a:r>
              <a:rPr lang="en-US" altLang="en-US" sz="2400" dirty="0" err="1">
                <a:latin typeface="Arial" panose="020B0604020202020204" pitchFamily="34" charset="0"/>
              </a:rPr>
              <a:t>số</a:t>
            </a:r>
            <a:r>
              <a:rPr lang="en-US" altLang="en-US" sz="2400" dirty="0">
                <a:latin typeface="Arial" panose="020B0604020202020204" pitchFamily="34" charset="0"/>
              </a:rPr>
              <a:t> 4 : Anh </a:t>
            </a:r>
            <a:r>
              <a:rPr lang="en-US" altLang="en-US" sz="2400" dirty="0" err="1">
                <a:latin typeface="Arial" panose="020B0604020202020204" pitchFamily="34" charset="0"/>
              </a:rPr>
              <a:t>bộ</a:t>
            </a:r>
            <a:r>
              <a:rPr lang="en-US" altLang="en-US" sz="2400" dirty="0">
                <a:latin typeface="Arial" panose="020B0604020202020204" pitchFamily="34" charset="0"/>
              </a:rPr>
              <a:t> </a:t>
            </a:r>
            <a:r>
              <a:rPr lang="en-US" altLang="en-US" sz="2400" dirty="0" err="1">
                <a:latin typeface="Arial" panose="020B0604020202020204" pitchFamily="34" charset="0"/>
              </a:rPr>
              <a:t>đội</a:t>
            </a:r>
            <a:r>
              <a:rPr lang="en-US" altLang="en-US" sz="2400" dirty="0">
                <a:latin typeface="Arial" panose="020B0604020202020204" pitchFamily="34" charset="0"/>
              </a:rPr>
              <a:t> </a:t>
            </a:r>
            <a:r>
              <a:rPr lang="en-US" altLang="en-US" sz="2400" dirty="0" err="1">
                <a:latin typeface="Arial" panose="020B0604020202020204" pitchFamily="34" charset="0"/>
              </a:rPr>
              <a:t>vai</a:t>
            </a:r>
            <a:r>
              <a:rPr lang="en-US" altLang="en-US" sz="2400" dirty="0">
                <a:latin typeface="Arial" panose="020B0604020202020204" pitchFamily="34" charset="0"/>
              </a:rPr>
              <a:t> </a:t>
            </a:r>
            <a:r>
              <a:rPr lang="en-US" altLang="en-US" sz="2400" dirty="0" err="1">
                <a:latin typeface="Arial" panose="020B0604020202020204" pitchFamily="34" charset="0"/>
              </a:rPr>
              <a:t>đeo</a:t>
            </a:r>
            <a:r>
              <a:rPr lang="en-US" altLang="en-US" sz="2400" dirty="0">
                <a:latin typeface="Arial" panose="020B0604020202020204" pitchFamily="34" charset="0"/>
              </a:rPr>
              <a:t> </a:t>
            </a:r>
            <a:r>
              <a:rPr lang="en-US" altLang="en-US" sz="2400" dirty="0" err="1">
                <a:latin typeface="Arial" panose="020B0604020202020204" pitchFamily="34" charset="0"/>
              </a:rPr>
              <a:t>súng</a:t>
            </a:r>
            <a:r>
              <a:rPr lang="en-US" altLang="en-US" sz="2400" dirty="0">
                <a:latin typeface="Arial" panose="020B0604020202020204" pitchFamily="34" charset="0"/>
              </a:rPr>
              <a:t>.</a:t>
            </a:r>
          </a:p>
        </p:txBody>
      </p:sp>
      <p:sp>
        <p:nvSpPr>
          <p:cNvPr id="20" name="Text Box 152">
            <a:extLst>
              <a:ext uri="{FF2B5EF4-FFF2-40B4-BE49-F238E27FC236}">
                <a16:creationId xmlns:a16="http://schemas.microsoft.com/office/drawing/2014/main" id="{DDA6CB7F-C664-CE33-A239-5A0462FE644B}"/>
              </a:ext>
            </a:extLst>
          </p:cNvPr>
          <p:cNvSpPr txBox="1">
            <a:spLocks noChangeArrowheads="1"/>
          </p:cNvSpPr>
          <p:nvPr/>
        </p:nvSpPr>
        <p:spPr bwMode="auto">
          <a:xfrm>
            <a:off x="1337310" y="1931670"/>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400" dirty="0" err="1">
                <a:latin typeface="Arial" panose="020B0604020202020204" pitchFamily="34" charset="0"/>
              </a:rPr>
              <a:t>Câu</a:t>
            </a:r>
            <a:r>
              <a:rPr lang="en-US" altLang="en-US" sz="2400" dirty="0">
                <a:latin typeface="Arial" panose="020B0604020202020204" pitchFamily="34" charset="0"/>
              </a:rPr>
              <a:t> </a:t>
            </a:r>
            <a:r>
              <a:rPr lang="en-US" altLang="en-US" sz="2400" dirty="0" err="1">
                <a:latin typeface="Arial" panose="020B0604020202020204" pitchFamily="34" charset="0"/>
              </a:rPr>
              <a:t>số</a:t>
            </a:r>
            <a:r>
              <a:rPr lang="en-US" altLang="en-US" sz="2400" dirty="0">
                <a:latin typeface="Arial" panose="020B0604020202020204" pitchFamily="34" charset="0"/>
              </a:rPr>
              <a:t> 3: </a:t>
            </a:r>
            <a:r>
              <a:rPr lang="en-US" altLang="en-US" sz="2400" dirty="0" err="1">
                <a:latin typeface="Arial" panose="020B0604020202020204" pitchFamily="34" charset="0"/>
              </a:rPr>
              <a:t>Thầy</a:t>
            </a:r>
            <a:r>
              <a:rPr lang="en-US" altLang="en-US" sz="2400" dirty="0">
                <a:latin typeface="Arial" panose="020B0604020202020204" pitchFamily="34" charset="0"/>
              </a:rPr>
              <a:t> </a:t>
            </a:r>
            <a:r>
              <a:rPr lang="en-US" altLang="en-US" sz="2400" dirty="0" err="1">
                <a:latin typeface="Arial" panose="020B0604020202020204" pitchFamily="34" charset="0"/>
              </a:rPr>
              <a:t>giáo</a:t>
            </a:r>
            <a:r>
              <a:rPr lang="en-US" altLang="en-US" sz="2400" dirty="0">
                <a:latin typeface="Arial" panose="020B0604020202020204" pitchFamily="34" charset="0"/>
              </a:rPr>
              <a:t> </a:t>
            </a:r>
            <a:r>
              <a:rPr lang="en-US" altLang="en-US" sz="2400" dirty="0" err="1">
                <a:latin typeface="Arial" panose="020B0604020202020204" pitchFamily="34" charset="0"/>
              </a:rPr>
              <a:t>vào</a:t>
            </a:r>
            <a:r>
              <a:rPr lang="en-US" altLang="en-US" sz="2400" dirty="0">
                <a:latin typeface="Arial" panose="020B0604020202020204" pitchFamily="34" charset="0"/>
              </a:rPr>
              <a:t> </a:t>
            </a:r>
            <a:r>
              <a:rPr lang="en-US" altLang="en-US" sz="2400" dirty="0" err="1">
                <a:latin typeface="Arial" panose="020B0604020202020204" pitchFamily="34" charset="0"/>
              </a:rPr>
              <a:t>lớp</a:t>
            </a:r>
            <a:r>
              <a:rPr lang="en-US" altLang="en-US" sz="2400" dirty="0">
                <a:latin typeface="Arial" panose="020B0604020202020204" pitchFamily="34" charset="0"/>
              </a:rPr>
              <a:t>, </a:t>
            </a:r>
            <a:r>
              <a:rPr lang="en-US" altLang="en-US" sz="2400" dirty="0" err="1">
                <a:latin typeface="Arial" panose="020B0604020202020204" pitchFamily="34" charset="0"/>
              </a:rPr>
              <a:t>chúng</a:t>
            </a:r>
            <a:r>
              <a:rPr lang="en-US" altLang="en-US" sz="2400" dirty="0">
                <a:latin typeface="Arial" panose="020B0604020202020204" pitchFamily="34" charset="0"/>
              </a:rPr>
              <a:t> </a:t>
            </a:r>
            <a:r>
              <a:rPr lang="en-US" altLang="en-US" sz="2400" dirty="0" err="1">
                <a:latin typeface="Arial" panose="020B0604020202020204" pitchFamily="34" charset="0"/>
              </a:rPr>
              <a:t>em</a:t>
            </a:r>
            <a:r>
              <a:rPr lang="en-US" altLang="en-US" sz="2400" dirty="0">
                <a:latin typeface="Arial" panose="020B0604020202020204" pitchFamily="34" charset="0"/>
              </a:rPr>
              <a:t> </a:t>
            </a:r>
            <a:r>
              <a:rPr lang="en-US" altLang="en-US" sz="2400" dirty="0" err="1">
                <a:latin typeface="Arial" panose="020B0604020202020204" pitchFamily="34" charset="0"/>
              </a:rPr>
              <a:t>đứng</a:t>
            </a:r>
            <a:r>
              <a:rPr lang="en-US" altLang="en-US" sz="2400" dirty="0">
                <a:latin typeface="Arial" panose="020B0604020202020204" pitchFamily="34" charset="0"/>
              </a:rPr>
              <a:t> </a:t>
            </a:r>
            <a:r>
              <a:rPr lang="en-US" altLang="en-US" sz="2400" dirty="0" err="1">
                <a:latin typeface="Arial" panose="020B0604020202020204" pitchFamily="34" charset="0"/>
              </a:rPr>
              <a:t>dậy</a:t>
            </a:r>
            <a:r>
              <a:rPr lang="en-US" altLang="en-US" sz="2400" dirty="0">
                <a:latin typeface="Arial" panose="020B0604020202020204" pitchFamily="34" charset="0"/>
              </a:rPr>
              <a:t> </a:t>
            </a:r>
            <a:r>
              <a:rPr lang="en-US" altLang="en-US" sz="2400" dirty="0" err="1">
                <a:latin typeface="Arial" panose="020B0604020202020204" pitchFamily="34" charset="0"/>
              </a:rPr>
              <a:t>chào</a:t>
            </a:r>
            <a:r>
              <a:rPr lang="en-US" altLang="en-US" sz="2400" dirty="0">
                <a:latin typeface="Arial" panose="020B0604020202020204" pitchFamily="34" charset="0"/>
              </a:rPr>
              <a:t>.</a:t>
            </a:r>
          </a:p>
        </p:txBody>
      </p:sp>
      <p:sp>
        <p:nvSpPr>
          <p:cNvPr id="21" name="Text Box 153">
            <a:extLst>
              <a:ext uri="{FF2B5EF4-FFF2-40B4-BE49-F238E27FC236}">
                <a16:creationId xmlns:a16="http://schemas.microsoft.com/office/drawing/2014/main" id="{5895043F-C2F4-E422-4A44-A7A55182367E}"/>
              </a:ext>
            </a:extLst>
          </p:cNvPr>
          <p:cNvSpPr txBox="1">
            <a:spLocks noChangeArrowheads="1"/>
          </p:cNvSpPr>
          <p:nvPr/>
        </p:nvSpPr>
        <p:spPr bwMode="auto">
          <a:xfrm>
            <a:off x="1360170" y="1466850"/>
            <a:ext cx="8763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400" dirty="0" err="1">
                <a:latin typeface="Arial" panose="020B0604020202020204" pitchFamily="34" charset="0"/>
              </a:rPr>
              <a:t>Câu</a:t>
            </a:r>
            <a:r>
              <a:rPr lang="en-US" altLang="en-US" sz="2400" dirty="0">
                <a:latin typeface="Arial" panose="020B0604020202020204" pitchFamily="34" charset="0"/>
              </a:rPr>
              <a:t> </a:t>
            </a:r>
            <a:r>
              <a:rPr lang="en-US" altLang="en-US" sz="2400" dirty="0" err="1">
                <a:latin typeface="Arial" panose="020B0604020202020204" pitchFamily="34" charset="0"/>
              </a:rPr>
              <a:t>số</a:t>
            </a:r>
            <a:r>
              <a:rPr lang="en-US" altLang="en-US" sz="2400" dirty="0">
                <a:latin typeface="Arial" panose="020B0604020202020204" pitchFamily="34" charset="0"/>
              </a:rPr>
              <a:t> 2: Con </a:t>
            </a:r>
            <a:r>
              <a:rPr lang="en-US" altLang="en-US" sz="2400" dirty="0" err="1">
                <a:latin typeface="Arial" panose="020B0604020202020204" pitchFamily="34" charset="0"/>
              </a:rPr>
              <a:t>mèo</a:t>
            </a:r>
            <a:r>
              <a:rPr lang="en-US" altLang="en-US" sz="2400" dirty="0">
                <a:latin typeface="Arial" panose="020B0604020202020204" pitchFamily="34" charset="0"/>
              </a:rPr>
              <a:t> </a:t>
            </a:r>
            <a:r>
              <a:rPr lang="en-US" altLang="en-US" sz="2400" dirty="0" err="1">
                <a:latin typeface="Arial" panose="020B0604020202020204" pitchFamily="34" charset="0"/>
              </a:rPr>
              <a:t>nhảy</a:t>
            </a:r>
            <a:r>
              <a:rPr lang="en-US" altLang="en-US" sz="2400" dirty="0">
                <a:latin typeface="Arial" panose="020B0604020202020204" pitchFamily="34" charset="0"/>
              </a:rPr>
              <a:t> </a:t>
            </a:r>
            <a:r>
              <a:rPr lang="en-US" altLang="en-US" sz="2400" dirty="0" err="1">
                <a:latin typeface="Arial" panose="020B0604020202020204" pitchFamily="34" charset="0"/>
              </a:rPr>
              <a:t>làm</a:t>
            </a:r>
            <a:r>
              <a:rPr lang="en-US" altLang="en-US" sz="2400" dirty="0">
                <a:latin typeface="Arial" panose="020B0604020202020204" pitchFamily="34" charset="0"/>
              </a:rPr>
              <a:t> </a:t>
            </a:r>
            <a:r>
              <a:rPr lang="en-US" altLang="en-US" sz="2400" dirty="0" err="1">
                <a:latin typeface="Arial" panose="020B0604020202020204" pitchFamily="34" charset="0"/>
              </a:rPr>
              <a:t>đổ</a:t>
            </a:r>
            <a:r>
              <a:rPr lang="en-US" altLang="en-US" sz="2400" dirty="0">
                <a:latin typeface="Arial" panose="020B0604020202020204" pitchFamily="34" charset="0"/>
              </a:rPr>
              <a:t> </a:t>
            </a:r>
            <a:r>
              <a:rPr lang="en-US" altLang="en-US" sz="2400" dirty="0" err="1">
                <a:latin typeface="Arial" panose="020B0604020202020204" pitchFamily="34" charset="0"/>
              </a:rPr>
              <a:t>lọ</a:t>
            </a:r>
            <a:r>
              <a:rPr lang="en-US" altLang="en-US" sz="2400" dirty="0">
                <a:latin typeface="Arial" panose="020B0604020202020204" pitchFamily="34" charset="0"/>
              </a:rPr>
              <a:t> </a:t>
            </a:r>
            <a:r>
              <a:rPr lang="en-US" altLang="en-US" sz="2400" dirty="0" err="1">
                <a:latin typeface="Arial" panose="020B0604020202020204" pitchFamily="34" charset="0"/>
              </a:rPr>
              <a:t>hoa</a:t>
            </a:r>
            <a:r>
              <a:rPr lang="en-US" altLang="en-US" sz="2400" dirty="0">
                <a:latin typeface="Arial" panose="020B0604020202020204" pitchFamily="34" charset="0"/>
              </a:rPr>
              <a:t>.</a:t>
            </a:r>
          </a:p>
        </p:txBody>
      </p:sp>
      <p:sp>
        <p:nvSpPr>
          <p:cNvPr id="22" name="Text Box 154">
            <a:extLst>
              <a:ext uri="{FF2B5EF4-FFF2-40B4-BE49-F238E27FC236}">
                <a16:creationId xmlns:a16="http://schemas.microsoft.com/office/drawing/2014/main" id="{E375B85D-D0B3-79C3-A160-C131BE7F7D4A}"/>
              </a:ext>
            </a:extLst>
          </p:cNvPr>
          <p:cNvSpPr txBox="1">
            <a:spLocks noChangeArrowheads="1"/>
          </p:cNvSpPr>
          <p:nvPr/>
        </p:nvSpPr>
        <p:spPr bwMode="auto">
          <a:xfrm>
            <a:off x="1337310" y="2872740"/>
            <a:ext cx="8763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400" dirty="0" err="1">
                <a:latin typeface="Arial" panose="020B0604020202020204" pitchFamily="34" charset="0"/>
              </a:rPr>
              <a:t>Câu</a:t>
            </a:r>
            <a:r>
              <a:rPr lang="en-US" altLang="en-US" sz="2400" dirty="0">
                <a:latin typeface="Arial" panose="020B0604020202020204" pitchFamily="34" charset="0"/>
              </a:rPr>
              <a:t> </a:t>
            </a:r>
            <a:r>
              <a:rPr lang="en-US" altLang="en-US" sz="2400" dirty="0" err="1">
                <a:latin typeface="Arial" panose="020B0604020202020204" pitchFamily="34" charset="0"/>
              </a:rPr>
              <a:t>số</a:t>
            </a:r>
            <a:r>
              <a:rPr lang="en-US" altLang="en-US" sz="2400" dirty="0">
                <a:latin typeface="Arial" panose="020B0604020202020204" pitchFamily="34" charset="0"/>
              </a:rPr>
              <a:t> 5: </a:t>
            </a:r>
            <a:r>
              <a:rPr lang="en-US" altLang="en-US" sz="2400" dirty="0" err="1">
                <a:latin typeface="Arial" panose="020B0604020202020204" pitchFamily="34" charset="0"/>
              </a:rPr>
              <a:t>Vì</a:t>
            </a:r>
            <a:r>
              <a:rPr lang="en-US" altLang="en-US" sz="2400" dirty="0">
                <a:latin typeface="Arial" panose="020B0604020202020204" pitchFamily="34" charset="0"/>
              </a:rPr>
              <a:t> </a:t>
            </a:r>
            <a:r>
              <a:rPr lang="en-US" altLang="en-US" sz="2400" dirty="0" err="1">
                <a:latin typeface="Arial" panose="020B0604020202020204" pitchFamily="34" charset="0"/>
              </a:rPr>
              <a:t>trời</a:t>
            </a:r>
            <a:r>
              <a:rPr lang="en-US" altLang="en-US" sz="2400" dirty="0">
                <a:latin typeface="Arial" panose="020B0604020202020204" pitchFamily="34" charset="0"/>
              </a:rPr>
              <a:t> </a:t>
            </a:r>
            <a:r>
              <a:rPr lang="en-US" altLang="en-US" sz="2400" dirty="0" err="1">
                <a:latin typeface="Arial" panose="020B0604020202020204" pitchFamily="34" charset="0"/>
              </a:rPr>
              <a:t>mưa</a:t>
            </a:r>
            <a:r>
              <a:rPr lang="en-US" altLang="en-US" sz="2400" dirty="0">
                <a:latin typeface="Arial" panose="020B0604020202020204" pitchFamily="34" charset="0"/>
              </a:rPr>
              <a:t> </a:t>
            </a:r>
            <a:r>
              <a:rPr lang="en-US" altLang="en-US" sz="2400" dirty="0" err="1">
                <a:latin typeface="Arial" panose="020B0604020202020204" pitchFamily="34" charset="0"/>
              </a:rPr>
              <a:t>nên</a:t>
            </a:r>
            <a:r>
              <a:rPr lang="en-US" altLang="en-US" sz="2400" dirty="0">
                <a:latin typeface="Arial" panose="020B0604020202020204" pitchFamily="34" charset="0"/>
              </a:rPr>
              <a:t> </a:t>
            </a:r>
            <a:r>
              <a:rPr lang="en-US" altLang="en-US" sz="2400" dirty="0" err="1">
                <a:latin typeface="Arial" panose="020B0604020202020204" pitchFamily="34" charset="0"/>
              </a:rPr>
              <a:t>đường</a:t>
            </a:r>
            <a:r>
              <a:rPr lang="en-US" altLang="en-US" sz="2400" dirty="0">
                <a:latin typeface="Arial" panose="020B0604020202020204" pitchFamily="34" charset="0"/>
              </a:rPr>
              <a:t> </a:t>
            </a:r>
            <a:r>
              <a:rPr lang="en-US" altLang="en-US" sz="2400" dirty="0" err="1">
                <a:latin typeface="Arial" panose="020B0604020202020204" pitchFamily="34" charset="0"/>
              </a:rPr>
              <a:t>rất</a:t>
            </a:r>
            <a:r>
              <a:rPr lang="en-US" altLang="en-US" sz="2400" dirty="0">
                <a:latin typeface="Arial" panose="020B0604020202020204" pitchFamily="34" charset="0"/>
              </a:rPr>
              <a:t> </a:t>
            </a:r>
            <a:r>
              <a:rPr lang="en-US" altLang="en-US" sz="2400" dirty="0" err="1">
                <a:latin typeface="Arial" panose="020B0604020202020204" pitchFamily="34" charset="0"/>
              </a:rPr>
              <a:t>lầy</a:t>
            </a:r>
            <a:r>
              <a:rPr lang="en-US" altLang="en-US" sz="2400" dirty="0">
                <a:latin typeface="Arial" panose="020B0604020202020204" pitchFamily="34" charset="0"/>
              </a:rPr>
              <a:t> </a:t>
            </a:r>
            <a:r>
              <a:rPr lang="en-US" altLang="en-US" sz="2400" dirty="0" err="1">
                <a:latin typeface="Arial" panose="020B0604020202020204" pitchFamily="34" charset="0"/>
              </a:rPr>
              <a:t>lội</a:t>
            </a:r>
            <a:r>
              <a:rPr lang="en-US" altLang="en-US" sz="2400" dirty="0">
                <a:latin typeface="Arial" panose="020B0604020202020204" pitchFamily="34" charset="0"/>
              </a:rPr>
              <a:t>.</a:t>
            </a:r>
          </a:p>
        </p:txBody>
      </p:sp>
      <p:sp>
        <p:nvSpPr>
          <p:cNvPr id="23" name="Text Box 156">
            <a:extLst>
              <a:ext uri="{FF2B5EF4-FFF2-40B4-BE49-F238E27FC236}">
                <a16:creationId xmlns:a16="http://schemas.microsoft.com/office/drawing/2014/main" id="{AD19E381-96B9-320A-3318-B542C38C37E5}"/>
              </a:ext>
            </a:extLst>
          </p:cNvPr>
          <p:cNvSpPr txBox="1">
            <a:spLocks noChangeArrowheads="1"/>
          </p:cNvSpPr>
          <p:nvPr/>
        </p:nvSpPr>
        <p:spPr bwMode="auto">
          <a:xfrm>
            <a:off x="2868930" y="5718810"/>
            <a:ext cx="1219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800" b="1">
                <a:solidFill>
                  <a:schemeClr val="hlink"/>
                </a:solidFill>
              </a:rPr>
              <a:t>2  ,  4</a:t>
            </a:r>
          </a:p>
        </p:txBody>
      </p:sp>
      <p:sp>
        <p:nvSpPr>
          <p:cNvPr id="24" name="Text Box 157">
            <a:extLst>
              <a:ext uri="{FF2B5EF4-FFF2-40B4-BE49-F238E27FC236}">
                <a16:creationId xmlns:a16="http://schemas.microsoft.com/office/drawing/2014/main" id="{F54F140A-EC01-D2AB-850C-2A262A1C25D1}"/>
              </a:ext>
            </a:extLst>
          </p:cNvPr>
          <p:cNvSpPr txBox="1">
            <a:spLocks noChangeArrowheads="1"/>
          </p:cNvSpPr>
          <p:nvPr/>
        </p:nvSpPr>
        <p:spPr bwMode="auto">
          <a:xfrm>
            <a:off x="7288530" y="5718810"/>
            <a:ext cx="1752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800" b="1">
                <a:solidFill>
                  <a:srgbClr val="FF0000"/>
                </a:solidFill>
              </a:rPr>
              <a:t>1  ,  3  ,  5</a:t>
            </a:r>
            <a:r>
              <a:rPr lang="en-US" altLang="en-US" sz="2800"/>
              <a:t> </a:t>
            </a:r>
          </a:p>
        </p:txBody>
      </p:sp>
    </p:spTree>
    <p:extLst>
      <p:ext uri="{BB962C8B-B14F-4D97-AF65-F5344CB8AC3E}">
        <p14:creationId xmlns:p14="http://schemas.microsoft.com/office/powerpoint/2010/main" val="1277350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ox(i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Horizontal)">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F318EF-26BF-C9C1-61E5-3331ADE82A1A}"/>
              </a:ext>
            </a:extLst>
          </p:cNvPr>
          <p:cNvPicPr>
            <a:picLocks noChangeAspect="1"/>
          </p:cNvPicPr>
          <p:nvPr/>
        </p:nvPicPr>
        <p:blipFill>
          <a:blip r:embed="rId2"/>
          <a:stretch>
            <a:fillRect/>
          </a:stretch>
        </p:blipFill>
        <p:spPr>
          <a:xfrm>
            <a:off x="2874494" y="683847"/>
            <a:ext cx="6273328" cy="1676545"/>
          </a:xfrm>
          <a:prstGeom prst="rect">
            <a:avLst/>
          </a:prstGeom>
        </p:spPr>
      </p:pic>
      <p:pic>
        <p:nvPicPr>
          <p:cNvPr id="3" name="Picture 2">
            <a:extLst>
              <a:ext uri="{FF2B5EF4-FFF2-40B4-BE49-F238E27FC236}">
                <a16:creationId xmlns:a16="http://schemas.microsoft.com/office/drawing/2014/main" id="{DF4ED949-3B25-3BFE-4C95-3C5E40175E1F}"/>
              </a:ext>
            </a:extLst>
          </p:cNvPr>
          <p:cNvPicPr>
            <a:picLocks noChangeAspect="1"/>
          </p:cNvPicPr>
          <p:nvPr/>
        </p:nvPicPr>
        <p:blipFill>
          <a:blip r:embed="rId3"/>
          <a:stretch>
            <a:fillRect/>
          </a:stretch>
        </p:blipFill>
        <p:spPr>
          <a:xfrm>
            <a:off x="1743588" y="2444400"/>
            <a:ext cx="8535140" cy="1182727"/>
          </a:xfrm>
          <a:prstGeom prst="rect">
            <a:avLst/>
          </a:prstGeom>
        </p:spPr>
      </p:pic>
      <p:pic>
        <p:nvPicPr>
          <p:cNvPr id="9" name="Picture 8">
            <a:extLst>
              <a:ext uri="{FF2B5EF4-FFF2-40B4-BE49-F238E27FC236}">
                <a16:creationId xmlns:a16="http://schemas.microsoft.com/office/drawing/2014/main" id="{C257E6CB-7548-FBEF-BEE5-DAAB1A60E9DD}"/>
              </a:ext>
            </a:extLst>
          </p:cNvPr>
          <p:cNvPicPr>
            <a:picLocks noChangeAspect="1"/>
          </p:cNvPicPr>
          <p:nvPr/>
        </p:nvPicPr>
        <p:blipFill>
          <a:blip r:embed="rId4"/>
          <a:stretch>
            <a:fillRect/>
          </a:stretch>
        </p:blipFill>
        <p:spPr>
          <a:xfrm>
            <a:off x="3217929" y="3627127"/>
            <a:ext cx="7230483" cy="1182727"/>
          </a:xfrm>
          <a:prstGeom prst="rect">
            <a:avLst/>
          </a:prstGeom>
        </p:spPr>
      </p:pic>
    </p:spTree>
    <p:extLst>
      <p:ext uri="{BB962C8B-B14F-4D97-AF65-F5344CB8AC3E}">
        <p14:creationId xmlns:p14="http://schemas.microsoft.com/office/powerpoint/2010/main" val="1939069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CA494A-EEE5-EB20-09EE-02EBAC1AE1E2}"/>
              </a:ext>
            </a:extLst>
          </p:cNvPr>
          <p:cNvPicPr>
            <a:picLocks noChangeAspect="1"/>
          </p:cNvPicPr>
          <p:nvPr/>
        </p:nvPicPr>
        <p:blipFill>
          <a:blip r:embed="rId2"/>
          <a:stretch>
            <a:fillRect/>
          </a:stretch>
        </p:blipFill>
        <p:spPr>
          <a:xfrm>
            <a:off x="875625" y="1734393"/>
            <a:ext cx="10120237" cy="3200677"/>
          </a:xfrm>
          <a:prstGeom prst="rect">
            <a:avLst/>
          </a:prstGeom>
        </p:spPr>
      </p:pic>
    </p:spTree>
    <p:extLst>
      <p:ext uri="{BB962C8B-B14F-4D97-AF65-F5344CB8AC3E}">
        <p14:creationId xmlns:p14="http://schemas.microsoft.com/office/powerpoint/2010/main" val="124295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C86059-7D26-606F-ED4D-9EC241E67C28}"/>
              </a:ext>
            </a:extLst>
          </p:cNvPr>
          <p:cNvPicPr>
            <a:picLocks noChangeAspect="1"/>
          </p:cNvPicPr>
          <p:nvPr/>
        </p:nvPicPr>
        <p:blipFill>
          <a:blip r:embed="rId2"/>
          <a:stretch>
            <a:fillRect/>
          </a:stretch>
        </p:blipFill>
        <p:spPr>
          <a:xfrm>
            <a:off x="3202969" y="1136713"/>
            <a:ext cx="5974598" cy="4401693"/>
          </a:xfrm>
          <a:prstGeom prst="rect">
            <a:avLst/>
          </a:prstGeom>
        </p:spPr>
      </p:pic>
    </p:spTree>
    <p:extLst>
      <p:ext uri="{BB962C8B-B14F-4D97-AF65-F5344CB8AC3E}">
        <p14:creationId xmlns:p14="http://schemas.microsoft.com/office/powerpoint/2010/main" val="856154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9"/>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 flipH="1">
            <a:off x="6747510" y="3720465"/>
            <a:ext cx="6090920" cy="1718310"/>
          </a:xfrm>
          <a:prstGeom prst="rect">
            <a:avLst/>
          </a:prstGeom>
        </p:spPr>
      </p:pic>
      <p:pic>
        <p:nvPicPr>
          <p:cNvPr id="18"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V="1">
            <a:off x="1242990" y="3310403"/>
            <a:ext cx="4994275" cy="2933700"/>
          </a:xfrm>
          <a:prstGeom prst="rect">
            <a:avLst/>
          </a:prstGeom>
        </p:spPr>
      </p:pic>
      <p:pic>
        <p:nvPicPr>
          <p:cNvPr id="52" name="Picture 5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633460" y="2310130"/>
            <a:ext cx="1812925" cy="1970405"/>
          </a:xfrm>
          <a:prstGeom prst="rect">
            <a:avLst/>
          </a:prstGeom>
        </p:spPr>
      </p:pic>
      <p:pic>
        <p:nvPicPr>
          <p:cNvPr id="57" name="Picture 5"/>
          <p:cNvPicPr>
            <a:picLocks noChangeAspect="1"/>
          </p:cNvPicPr>
          <p:nvPr/>
        </p:nvPicPr>
        <p:blipFill>
          <a:blip r:embed="rId9"/>
          <a:srcRect/>
          <a:stretch>
            <a:fillRect/>
          </a:stretch>
        </p:blipFill>
        <p:spPr>
          <a:xfrm flipH="1">
            <a:off x="9752330" y="2821305"/>
            <a:ext cx="2172970" cy="2085340"/>
          </a:xfrm>
          <a:prstGeom prst="rect">
            <a:avLst/>
          </a:prstGeom>
        </p:spPr>
      </p:pic>
      <p:sp>
        <p:nvSpPr>
          <p:cNvPr id="2" name="TextBox 8"/>
          <p:cNvSpPr txBox="1"/>
          <p:nvPr/>
        </p:nvSpPr>
        <p:spPr>
          <a:xfrm>
            <a:off x="1468902" y="4290089"/>
            <a:ext cx="4737100" cy="535531"/>
          </a:xfrm>
          <a:prstGeom prst="rect">
            <a:avLst/>
          </a:prstGeom>
          <a:noFill/>
        </p:spPr>
        <p:txBody>
          <a:bodyPr wrap="square">
            <a:spAutoFit/>
            <a:scene3d>
              <a:camera prst="orthographicFront"/>
              <a:lightRig rig="threePt" dir="t"/>
            </a:scene3d>
          </a:bodyPr>
          <a:lstStyle/>
          <a:p>
            <a:pPr lvl="0" algn="ctr" defTabSz="685800">
              <a:lnSpc>
                <a:spcPct val="80000"/>
              </a:lnSpc>
              <a:buClr>
                <a:srgbClr val="000000"/>
              </a:buClr>
            </a:pPr>
            <a:r>
              <a:rPr lang="en-GB" altLang="vi-VN" sz="3600" dirty="0" err="1">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Thế</a:t>
            </a:r>
            <a:r>
              <a:rPr lang="en-GB" altLang="vi-VN" sz="3600" dirty="0">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 </a:t>
            </a:r>
            <a:r>
              <a:rPr lang="en-GB" altLang="vi-VN" sz="3600" dirty="0" err="1">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nào</a:t>
            </a:r>
            <a:r>
              <a:rPr lang="en-GB" altLang="vi-VN" sz="3600" dirty="0">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 </a:t>
            </a:r>
            <a:r>
              <a:rPr lang="en-GB" altLang="vi-VN" sz="3600" dirty="0" err="1">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là</a:t>
            </a:r>
            <a:r>
              <a:rPr lang="en-GB" altLang="vi-VN" sz="3600" dirty="0">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 </a:t>
            </a:r>
            <a:r>
              <a:rPr lang="en-GB" altLang="vi-VN" sz="3600" dirty="0" err="1">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câu</a:t>
            </a:r>
            <a:r>
              <a:rPr lang="en-GB" altLang="vi-VN" sz="3600" dirty="0">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 </a:t>
            </a:r>
            <a:r>
              <a:rPr lang="en-GB" altLang="vi-VN" sz="3600" dirty="0" err="1">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ghép</a:t>
            </a:r>
            <a:r>
              <a:rPr lang="en-GB" altLang="vi-VN" sz="3600" dirty="0">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a:t>
            </a:r>
          </a:p>
        </p:txBody>
      </p:sp>
      <p:pic>
        <p:nvPicPr>
          <p:cNvPr id="1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39977"/>
          <a:stretch>
            <a:fillRect/>
          </a:stretch>
        </p:blipFill>
        <p:spPr>
          <a:xfrm flipH="1">
            <a:off x="0" y="573405"/>
            <a:ext cx="4074160" cy="3157855"/>
          </a:xfrm>
          <a:prstGeom prst="rect">
            <a:avLst/>
          </a:prstGeom>
        </p:spPr>
      </p:pic>
      <p:pic>
        <p:nvPicPr>
          <p:cNvPr id="13" name="Content Placeholder 12" descr="pngtree-happy-owl-smiling-illustration-vector-on-white-background-png-image_2080071"/>
          <p:cNvPicPr>
            <a:picLocks noGrp="1" noChangeAspect="1"/>
          </p:cNvPicPr>
          <p:nvPr>
            <p:ph sz="half" idx="2"/>
          </p:nvPr>
        </p:nvPicPr>
        <p:blipFill>
          <a:blip r:embed="rId12">
            <a:clrChange>
              <a:clrFrom>
                <a:srgbClr val="FFFFFF">
                  <a:alpha val="100000"/>
                </a:srgbClr>
              </a:clrFrom>
              <a:clrTo>
                <a:srgbClr val="FFFFFF">
                  <a:alpha val="100000"/>
                  <a:alpha val="0"/>
                </a:srgbClr>
              </a:clrTo>
            </a:clrChange>
          </a:blip>
          <a:stretch>
            <a:fillRect/>
          </a:stretch>
        </p:blipFill>
        <p:spPr>
          <a:xfrm>
            <a:off x="-243840" y="363220"/>
            <a:ext cx="2458085" cy="2458085"/>
          </a:xfrm>
          <a:prstGeom prst="rect">
            <a:avLst/>
          </a:prstGeom>
        </p:spPr>
      </p:pic>
      <p:pic>
        <p:nvPicPr>
          <p:cNvPr id="23" name="Picture 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562447" y="-88443"/>
            <a:ext cx="7634041" cy="4203243"/>
          </a:xfrm>
          <a:prstGeom prst="rect">
            <a:avLst/>
          </a:prstGeom>
        </p:spPr>
      </p:pic>
      <p:sp>
        <p:nvSpPr>
          <p:cNvPr id="24" name="TextBox 8"/>
          <p:cNvSpPr txBox="1"/>
          <p:nvPr/>
        </p:nvSpPr>
        <p:spPr>
          <a:xfrm>
            <a:off x="3419105" y="828852"/>
            <a:ext cx="6554235" cy="1815882"/>
          </a:xfrm>
          <a:prstGeom prst="rect">
            <a:avLst/>
          </a:prstGeom>
          <a:noFill/>
        </p:spPr>
        <p:txBody>
          <a:bodyPr wrap="square">
            <a:spAutoFit/>
            <a:scene3d>
              <a:camera prst="orthographicFront"/>
              <a:lightRig rig="threePt" dir="t"/>
            </a:scene3d>
          </a:bodyPr>
          <a:lstStyle/>
          <a:p>
            <a:pPr lvl="0" algn="ctr" defTabSz="685800">
              <a:lnSpc>
                <a:spcPct val="80000"/>
              </a:lnSpc>
              <a:buClr>
                <a:srgbClr val="000000"/>
              </a:buClr>
            </a:pPr>
            <a:r>
              <a:rPr lang="vi-VN" altLang="vi-VN" sz="2800" dirty="0">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Câu ghép là câu do được ghép lại từ nhiều vế (từ hai vế trở lên), mỗi một vế câu sẽ có đủ cấu trúc của câu tức là có một cụm chủ ngữ – vị ngữ, câu ghép thể hiện mối quan hệ chặt chẽ giữa các ý với nhau</a:t>
            </a:r>
            <a:endParaRPr kumimoji="0" lang="en-GB" altLang="vi-VN" sz="28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4" grpId="0"/>
      <p:bldP spid="24"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4274289" y="3180080"/>
            <a:ext cx="7668792" cy="2541998"/>
          </a:xfrm>
          <a:prstGeom prst="rect">
            <a:avLst/>
          </a:prstGeom>
        </p:spPr>
      </p:pic>
      <p:pic>
        <p:nvPicPr>
          <p:cNvPr id="11"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327215" y="551268"/>
            <a:ext cx="6338319" cy="3372145"/>
          </a:xfrm>
          <a:prstGeom prst="rect">
            <a:avLst/>
          </a:prstGeom>
        </p:spPr>
      </p:pic>
      <p:sp>
        <p:nvSpPr>
          <p:cNvPr id="13322" name="Text Box 4"/>
          <p:cNvSpPr txBox="1"/>
          <p:nvPr/>
        </p:nvSpPr>
        <p:spPr>
          <a:xfrm>
            <a:off x="3327991" y="999785"/>
            <a:ext cx="4752754" cy="1754326"/>
          </a:xfrm>
          <a:prstGeom prst="rect">
            <a:avLst/>
          </a:prstGeom>
          <a:noFill/>
          <a:ln w="12700">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50000"/>
              </a:spcBef>
              <a:buNone/>
            </a:pP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Xác</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định</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vế</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câu</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trong</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câu</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sau</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a:t>
            </a:r>
          </a:p>
          <a:p>
            <a:pPr marL="0" lvl="0" indent="0" algn="just" eaLnBrk="1" hangingPunct="1">
              <a:spcBef>
                <a:spcPct val="50000"/>
              </a:spcBef>
              <a:buNone/>
            </a:pP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Mùa</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xuân</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đã</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về</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cây</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cối</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ra</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hoa</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kết</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trái</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và</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chim</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chóc</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hót</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vang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trên</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những</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cành</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cây</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to.</a:t>
            </a:r>
          </a:p>
        </p:txBody>
      </p:sp>
      <p:sp>
        <p:nvSpPr>
          <p:cNvPr id="13315" name="Text Box 6"/>
          <p:cNvSpPr txBox="1"/>
          <p:nvPr/>
        </p:nvSpPr>
        <p:spPr>
          <a:xfrm>
            <a:off x="5029200" y="3968506"/>
            <a:ext cx="6134986" cy="1569660"/>
          </a:xfrm>
          <a:prstGeom prst="rect">
            <a:avLst/>
          </a:prstGeom>
          <a:noFill/>
          <a:ln w="12700">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50000"/>
              </a:spcBef>
              <a:buNone/>
            </a:pP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Mùa</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xuân</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đã</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về</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cây</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cối</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ra</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hoa</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kết</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trái</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và</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chim</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chóc</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hót</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vang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trên</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những</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cành</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cây</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to.</a:t>
            </a:r>
            <a:endParaRPr kumimoji="0" lang="en-US" altLang="vi-VN" sz="32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endParaRPr>
          </a:p>
        </p:txBody>
      </p:sp>
      <p:sp>
        <p:nvSpPr>
          <p:cNvPr id="5" name="Rectangles 4"/>
          <p:cNvSpPr/>
          <p:nvPr/>
        </p:nvSpPr>
        <p:spPr>
          <a:xfrm>
            <a:off x="9276080" y="0"/>
            <a:ext cx="2915285" cy="20288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801100" y="325755"/>
            <a:ext cx="2783205" cy="3226435"/>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715135" y="2908935"/>
            <a:ext cx="2617470" cy="28448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322"/>
                                        </p:tgtEl>
                                        <p:attrNameLst>
                                          <p:attrName>style.visibility</p:attrName>
                                        </p:attrNameLst>
                                      </p:cBhvr>
                                      <p:to>
                                        <p:strVal val="visible"/>
                                      </p:to>
                                    </p:set>
                                    <p:anim calcmode="lin" valueType="num">
                                      <p:cBhvr>
                                        <p:cTn id="7" dur="1000" fill="hold"/>
                                        <p:tgtEl>
                                          <p:spTgt spid="13322"/>
                                        </p:tgtEl>
                                        <p:attrNameLst>
                                          <p:attrName>ppt_w</p:attrName>
                                        </p:attrNameLst>
                                      </p:cBhvr>
                                      <p:tavLst>
                                        <p:tav tm="0">
                                          <p:val>
                                            <p:strVal val="#ppt_w*0.70"/>
                                          </p:val>
                                        </p:tav>
                                        <p:tav tm="100000">
                                          <p:val>
                                            <p:strVal val="#ppt_w"/>
                                          </p:val>
                                        </p:tav>
                                      </p:tavLst>
                                    </p:anim>
                                    <p:anim calcmode="lin" valueType="num">
                                      <p:cBhvr>
                                        <p:cTn id="8" dur="1000" fill="hold"/>
                                        <p:tgtEl>
                                          <p:spTgt spid="13322"/>
                                        </p:tgtEl>
                                        <p:attrNameLst>
                                          <p:attrName>ppt_h</p:attrName>
                                        </p:attrNameLst>
                                      </p:cBhvr>
                                      <p:tavLst>
                                        <p:tav tm="0">
                                          <p:val>
                                            <p:strVal val="#ppt_h"/>
                                          </p:val>
                                        </p:tav>
                                        <p:tav tm="100000">
                                          <p:val>
                                            <p:strVal val="#ppt_h"/>
                                          </p:val>
                                        </p:tav>
                                      </p:tavLst>
                                    </p:anim>
                                    <p:animEffect transition="in" filter="fade">
                                      <p:cBhvr>
                                        <p:cTn id="9" dur="1000"/>
                                        <p:tgtEl>
                                          <p:spTgt spid="13322"/>
                                        </p:tgtEl>
                                      </p:cBhvr>
                                    </p:animEffect>
                                  </p:childTnLst>
                                </p:cTn>
                              </p:par>
                              <p:par>
                                <p:cTn id="10" presetID="55"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3315"/>
                                        </p:tgtEl>
                                        <p:attrNameLst>
                                          <p:attrName>style.visibility</p:attrName>
                                        </p:attrNameLst>
                                      </p:cBhvr>
                                      <p:to>
                                        <p:strVal val="visible"/>
                                      </p:to>
                                    </p:set>
                                    <p:anim calcmode="lin" valueType="num">
                                      <p:cBhvr>
                                        <p:cTn id="19" dur="1000" fill="hold"/>
                                        <p:tgtEl>
                                          <p:spTgt spid="13315"/>
                                        </p:tgtEl>
                                        <p:attrNameLst>
                                          <p:attrName>ppt_w</p:attrName>
                                        </p:attrNameLst>
                                      </p:cBhvr>
                                      <p:tavLst>
                                        <p:tav tm="0">
                                          <p:val>
                                            <p:strVal val="#ppt_w*0.70"/>
                                          </p:val>
                                        </p:tav>
                                        <p:tav tm="100000">
                                          <p:val>
                                            <p:strVal val="#ppt_w"/>
                                          </p:val>
                                        </p:tav>
                                      </p:tavLst>
                                    </p:anim>
                                    <p:anim calcmode="lin" valueType="num">
                                      <p:cBhvr>
                                        <p:cTn id="20" dur="1000" fill="hold"/>
                                        <p:tgtEl>
                                          <p:spTgt spid="13315"/>
                                        </p:tgtEl>
                                        <p:attrNameLst>
                                          <p:attrName>ppt_h</p:attrName>
                                        </p:attrNameLst>
                                      </p:cBhvr>
                                      <p:tavLst>
                                        <p:tav tm="0">
                                          <p:val>
                                            <p:strVal val="#ppt_h"/>
                                          </p:val>
                                        </p:tav>
                                        <p:tav tm="100000">
                                          <p:val>
                                            <p:strVal val="#ppt_h"/>
                                          </p:val>
                                        </p:tav>
                                      </p:tavLst>
                                    </p:anim>
                                    <p:animEffect transition="in" filter="fade">
                                      <p:cBhvr>
                                        <p:cTn id="21" dur="1000"/>
                                        <p:tgtEl>
                                          <p:spTgt spid="13315"/>
                                        </p:tgtEl>
                                      </p:cBhvr>
                                    </p:animEffect>
                                  </p:childTnLst>
                                </p:cTn>
                              </p:par>
                              <p:par>
                                <p:cTn id="22" presetID="55"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ppt_w</p:attrName>
                                        </p:attrNameLst>
                                      </p:cBhvr>
                                      <p:tavLst>
                                        <p:tav tm="0">
                                          <p:val>
                                            <p:strVal val="#ppt_w*0.70"/>
                                          </p:val>
                                        </p:tav>
                                        <p:tav tm="100000">
                                          <p:val>
                                            <p:strVal val="#ppt_w"/>
                                          </p:val>
                                        </p:tav>
                                      </p:tavLst>
                                    </p:anim>
                                    <p:anim calcmode="lin" valueType="num">
                                      <p:cBhvr>
                                        <p:cTn id="25" dur="1000" fill="hold"/>
                                        <p:tgtEl>
                                          <p:spTgt spid="10"/>
                                        </p:tgtEl>
                                        <p:attrNameLst>
                                          <p:attrName>ppt_h</p:attrName>
                                        </p:attrNameLst>
                                      </p:cBhvr>
                                      <p:tavLst>
                                        <p:tav tm="0">
                                          <p:val>
                                            <p:strVal val="#ppt_h"/>
                                          </p:val>
                                        </p:tav>
                                        <p:tav tm="100000">
                                          <p:val>
                                            <p:strVal val="#ppt_h"/>
                                          </p:val>
                                        </p:tav>
                                      </p:tavLst>
                                    </p:anim>
                                    <p:animEffect transition="in" filter="fade">
                                      <p:cBhvr>
                                        <p:cTn id="2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2" grpId="0"/>
      <p:bldP spid="13322" grpId="1"/>
      <p:bldP spid="13315" grpId="0"/>
      <p:bldP spid="13315"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D2FC65-ACEE-0C03-9CF6-9F524057C395}"/>
              </a:ext>
            </a:extLst>
          </p:cNvPr>
          <p:cNvPicPr>
            <a:picLocks noChangeAspect="1"/>
          </p:cNvPicPr>
          <p:nvPr/>
        </p:nvPicPr>
        <p:blipFill>
          <a:blip r:embed="rId2"/>
          <a:stretch>
            <a:fillRect/>
          </a:stretch>
        </p:blipFill>
        <p:spPr>
          <a:xfrm>
            <a:off x="3928175" y="1221853"/>
            <a:ext cx="4633362" cy="1182727"/>
          </a:xfrm>
          <a:prstGeom prst="rect">
            <a:avLst/>
          </a:prstGeom>
        </p:spPr>
      </p:pic>
      <p:pic>
        <p:nvPicPr>
          <p:cNvPr id="5" name="Picture 4">
            <a:extLst>
              <a:ext uri="{FF2B5EF4-FFF2-40B4-BE49-F238E27FC236}">
                <a16:creationId xmlns:a16="http://schemas.microsoft.com/office/drawing/2014/main" id="{6D164DC5-FA3B-23C7-8AE0-7D91529C615D}"/>
              </a:ext>
            </a:extLst>
          </p:cNvPr>
          <p:cNvPicPr>
            <a:picLocks noChangeAspect="1"/>
          </p:cNvPicPr>
          <p:nvPr/>
        </p:nvPicPr>
        <p:blipFill>
          <a:blip r:embed="rId3"/>
          <a:stretch>
            <a:fillRect/>
          </a:stretch>
        </p:blipFill>
        <p:spPr>
          <a:xfrm>
            <a:off x="2001534" y="2259227"/>
            <a:ext cx="8403412" cy="3450457"/>
          </a:xfrm>
          <a:prstGeom prst="rect">
            <a:avLst/>
          </a:prstGeom>
        </p:spPr>
      </p:pic>
    </p:spTree>
    <p:extLst>
      <p:ext uri="{BB962C8B-B14F-4D97-AF65-F5344CB8AC3E}">
        <p14:creationId xmlns:p14="http://schemas.microsoft.com/office/powerpoint/2010/main" val="2985879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168B0B-A709-CB08-4260-A4EF3CE2A2B5}"/>
              </a:ext>
            </a:extLst>
          </p:cNvPr>
          <p:cNvPicPr>
            <a:picLocks noChangeAspect="1"/>
          </p:cNvPicPr>
          <p:nvPr/>
        </p:nvPicPr>
        <p:blipFill>
          <a:blip r:embed="rId2"/>
          <a:stretch>
            <a:fillRect/>
          </a:stretch>
        </p:blipFill>
        <p:spPr>
          <a:xfrm>
            <a:off x="3184907" y="1750900"/>
            <a:ext cx="6615499" cy="4592749"/>
          </a:xfrm>
          <a:prstGeom prst="rect">
            <a:avLst/>
          </a:prstGeom>
        </p:spPr>
      </p:pic>
    </p:spTree>
    <p:extLst>
      <p:ext uri="{BB962C8B-B14F-4D97-AF65-F5344CB8AC3E}">
        <p14:creationId xmlns:p14="http://schemas.microsoft.com/office/powerpoint/2010/main" val="119854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5134D18-C339-4B79-C6A8-BED4AA90353E}"/>
              </a:ext>
            </a:extLst>
          </p:cNvPr>
          <p:cNvSpPr txBox="1"/>
          <p:nvPr/>
        </p:nvSpPr>
        <p:spPr>
          <a:xfrm>
            <a:off x="724584" y="410152"/>
            <a:ext cx="10742832"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Arial-Rounded-Bold"/>
                <a:ea typeface="+mn-ea"/>
                <a:cs typeface="+mn-cs"/>
              </a:rPr>
              <a:t>1. </a:t>
            </a:r>
            <a:r>
              <a:rPr kumimoji="0" lang="vi-VN" sz="3600" b="1" i="0" u="none" strike="noStrike" kern="1200" cap="none" spc="0" normalizeH="0" baseline="0" noProof="0" dirty="0">
                <a:ln>
                  <a:noFill/>
                </a:ln>
                <a:solidFill>
                  <a:srgbClr val="0070C0"/>
                </a:solidFill>
                <a:effectLst/>
                <a:uLnTx/>
                <a:uFillTx/>
                <a:latin typeface="Arial-Rounded-Bold"/>
                <a:ea typeface="+mn-ea"/>
                <a:cs typeface="+mn-cs"/>
              </a:rPr>
              <a:t>Tìm câu ghép trong mỗi đoạn văn dưới đây:</a:t>
            </a:r>
            <a:endParaRPr kumimoji="0" lang="en-US"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33891D0A-094A-0E0A-4AB6-E1C3D05769F1}"/>
              </a:ext>
            </a:extLst>
          </p:cNvPr>
          <p:cNvSpPr/>
          <p:nvPr/>
        </p:nvSpPr>
        <p:spPr>
          <a:xfrm>
            <a:off x="595423" y="1286540"/>
            <a:ext cx="10792047" cy="1892595"/>
          </a:xfrm>
          <a:prstGeom prst="roundRect">
            <a:avLst/>
          </a:prstGeom>
          <a:solidFill>
            <a:srgbClr val="BFEB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b="0" i="0" dirty="0">
                <a:solidFill>
                  <a:srgbClr val="000000"/>
                </a:solidFill>
                <a:effectLst/>
                <a:latin typeface="Cambria" panose="02040503050406030204" pitchFamily="18" charset="0"/>
                <a:ea typeface="Cambria" panose="02040503050406030204" pitchFamily="18" charset="0"/>
              </a:rPr>
              <a:t> a. </a:t>
            </a:r>
            <a:r>
              <a:rPr lang="vi-VN" sz="2000" b="0" i="0" baseline="30000" dirty="0">
                <a:solidFill>
                  <a:srgbClr val="000000"/>
                </a:solidFill>
                <a:effectLst/>
                <a:latin typeface="Cambria" panose="02040503050406030204" pitchFamily="18" charset="0"/>
                <a:ea typeface="Cambria" panose="02040503050406030204" pitchFamily="18" charset="0"/>
              </a:rPr>
              <a:t>(1) </a:t>
            </a:r>
            <a:r>
              <a:rPr lang="vi-VN" sz="2000" b="0" i="0" dirty="0">
                <a:solidFill>
                  <a:srgbClr val="000000"/>
                </a:solidFill>
                <a:effectLst/>
                <a:latin typeface="Cambria" panose="02040503050406030204" pitchFamily="18" charset="0"/>
                <a:ea typeface="Cambria" panose="02040503050406030204" pitchFamily="18" charset="0"/>
              </a:rPr>
              <a:t>Bắc Giang để lại cho tôi ấn tượng về cảnh sắc miền trung du đầy thú vị. </a:t>
            </a:r>
            <a:r>
              <a:rPr lang="vi-VN" sz="2000" b="0" i="0" baseline="30000" dirty="0">
                <a:solidFill>
                  <a:srgbClr val="000000"/>
                </a:solidFill>
                <a:effectLst/>
                <a:latin typeface="Cambria" panose="02040503050406030204" pitchFamily="18" charset="0"/>
                <a:ea typeface="Cambria" panose="02040503050406030204" pitchFamily="18" charset="0"/>
              </a:rPr>
              <a:t>(2) </a:t>
            </a:r>
            <a:r>
              <a:rPr lang="vi-VN" sz="2000" b="0" i="0" dirty="0">
                <a:solidFill>
                  <a:srgbClr val="000000"/>
                </a:solidFill>
                <a:effectLst/>
                <a:latin typeface="Cambria" panose="02040503050406030204" pitchFamily="18" charset="0"/>
                <a:ea typeface="Cambria" panose="02040503050406030204" pitchFamily="18" charset="0"/>
              </a:rPr>
              <a:t>Những ngọn đồi thoai thoải, ngọn nọ gối lên ngọn kia. </a:t>
            </a:r>
            <a:r>
              <a:rPr lang="vi-VN" sz="2000" b="0" i="0" baseline="30000" dirty="0">
                <a:solidFill>
                  <a:srgbClr val="000000"/>
                </a:solidFill>
                <a:effectLst/>
                <a:latin typeface="Cambria" panose="02040503050406030204" pitchFamily="18" charset="0"/>
                <a:ea typeface="Cambria" panose="02040503050406030204" pitchFamily="18" charset="0"/>
              </a:rPr>
              <a:t>(3)</a:t>
            </a:r>
            <a:r>
              <a:rPr lang="vi-VN" sz="2000" b="0" i="0" dirty="0">
                <a:solidFill>
                  <a:srgbClr val="000000"/>
                </a:solidFill>
                <a:effectLst/>
                <a:latin typeface="Cambria" panose="02040503050406030204" pitchFamily="18" charset="0"/>
                <a:ea typeface="Cambria" panose="02040503050406030204" pitchFamily="18" charset="0"/>
              </a:rPr>
              <a:t> Con đường mòn son đỏ quanh co, ẩn hiện trên triền đồi. </a:t>
            </a:r>
            <a:r>
              <a:rPr lang="vi-VN" sz="2000" b="0" i="0" baseline="30000" dirty="0">
                <a:solidFill>
                  <a:srgbClr val="000000"/>
                </a:solidFill>
                <a:effectLst/>
                <a:latin typeface="Cambria" panose="02040503050406030204" pitchFamily="18" charset="0"/>
                <a:ea typeface="Cambria" panose="02040503050406030204" pitchFamily="18" charset="0"/>
              </a:rPr>
              <a:t>(4) </a:t>
            </a:r>
            <a:r>
              <a:rPr lang="vi-VN" sz="2000" b="0" i="0" dirty="0">
                <a:solidFill>
                  <a:srgbClr val="000000"/>
                </a:solidFill>
                <a:effectLst/>
                <a:latin typeface="Cambria" panose="02040503050406030204" pitchFamily="18" charset="0"/>
                <a:ea typeface="Cambria" panose="02040503050406030204" pitchFamily="18" charset="0"/>
              </a:rPr>
              <a:t>Những cây khế rừng lúc lỉu chùm quả chát chát chua chua, những cây mâm xôi chi chít quả đó chót, ngọt lịm.</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Trần Hoài Dương)</a:t>
            </a:r>
          </a:p>
        </p:txBody>
      </p:sp>
      <p:sp>
        <p:nvSpPr>
          <p:cNvPr id="4" name="Rectangle: Rounded Corners 3">
            <a:extLst>
              <a:ext uri="{FF2B5EF4-FFF2-40B4-BE49-F238E27FC236}">
                <a16:creationId xmlns:a16="http://schemas.microsoft.com/office/drawing/2014/main" id="{4F127D56-DEAF-1868-27B2-763A723F3CDB}"/>
              </a:ext>
            </a:extLst>
          </p:cNvPr>
          <p:cNvSpPr/>
          <p:nvPr/>
        </p:nvSpPr>
        <p:spPr>
          <a:xfrm>
            <a:off x="648585" y="3774558"/>
            <a:ext cx="10792047" cy="2381693"/>
          </a:xfrm>
          <a:prstGeom prst="roundRect">
            <a:avLst/>
          </a:prstGeom>
          <a:solidFill>
            <a:srgbClr val="BFEB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b="0" i="0" dirty="0">
                <a:solidFill>
                  <a:srgbClr val="000000"/>
                </a:solidFill>
                <a:effectLst/>
                <a:latin typeface="Cambria" panose="02040503050406030204" pitchFamily="18" charset="0"/>
                <a:ea typeface="Cambria" panose="02040503050406030204" pitchFamily="18" charset="0"/>
              </a:rPr>
              <a:t>   b. </a:t>
            </a:r>
            <a:r>
              <a:rPr lang="vi-VN" sz="2000" b="0" i="0" baseline="30000" dirty="0">
                <a:solidFill>
                  <a:srgbClr val="000000"/>
                </a:solidFill>
                <a:effectLst/>
                <a:latin typeface="Cambria" panose="02040503050406030204" pitchFamily="18" charset="0"/>
                <a:ea typeface="Cambria" panose="02040503050406030204" pitchFamily="18" charset="0"/>
              </a:rPr>
              <a:t>(1) </a:t>
            </a:r>
            <a:r>
              <a:rPr lang="vi-VN" sz="2000" b="0" i="0" dirty="0">
                <a:solidFill>
                  <a:srgbClr val="000000"/>
                </a:solidFill>
                <a:effectLst/>
                <a:latin typeface="Cambria" panose="02040503050406030204" pitchFamily="18" charset="0"/>
                <a:ea typeface="Cambria" panose="02040503050406030204" pitchFamily="18" charset="0"/>
              </a:rPr>
              <a:t>Trên đảo, mỗi ngày trẻ em đều nô nức tới trường. </a:t>
            </a:r>
            <a:r>
              <a:rPr lang="vi-VN" sz="2000" b="0" i="0" baseline="30000" dirty="0">
                <a:solidFill>
                  <a:srgbClr val="000000"/>
                </a:solidFill>
                <a:effectLst/>
                <a:latin typeface="Cambria" panose="02040503050406030204" pitchFamily="18" charset="0"/>
                <a:ea typeface="Cambria" panose="02040503050406030204" pitchFamily="18" charset="0"/>
              </a:rPr>
              <a:t>(2) </a:t>
            </a:r>
            <a:r>
              <a:rPr lang="vi-VN" sz="2000" b="0" i="0" dirty="0">
                <a:solidFill>
                  <a:srgbClr val="000000"/>
                </a:solidFill>
                <a:effectLst/>
                <a:latin typeface="Cambria" panose="02040503050406030204" pitchFamily="18" charset="0"/>
                <a:ea typeface="Cambria" panose="02040503050406030204" pitchFamily="18" charset="0"/>
              </a:rPr>
              <a:t>Vùng đảo thiêng liêng nơi đầu sóng ngọn gió có bao nhiêu điều đặc biệt thì các em cũng có bấy nhiêu trải nghiệm thú vị. </a:t>
            </a:r>
            <a:r>
              <a:rPr lang="vi-VN" sz="2000" b="0" i="0" baseline="30000" dirty="0">
                <a:solidFill>
                  <a:srgbClr val="000000"/>
                </a:solidFill>
                <a:effectLst/>
                <a:latin typeface="Cambria" panose="02040503050406030204" pitchFamily="18" charset="0"/>
                <a:ea typeface="Cambria" panose="02040503050406030204" pitchFamily="18" charset="0"/>
              </a:rPr>
              <a:t>(3)</a:t>
            </a:r>
            <a:r>
              <a:rPr lang="vi-VN" sz="2000" b="0" i="0" dirty="0">
                <a:solidFill>
                  <a:srgbClr val="000000"/>
                </a:solidFill>
                <a:effectLst/>
                <a:latin typeface="Cambria" panose="02040503050406030204" pitchFamily="18" charset="0"/>
                <a:ea typeface="Cambria" panose="02040503050406030204" pitchFamily="18" charset="0"/>
              </a:rPr>
              <a:t> Sau những giờ học ở trường, các em cùng thầy giáo đi bơi, đi câu cá,... </a:t>
            </a:r>
            <a:r>
              <a:rPr lang="vi-VN" sz="2000" b="0" i="0" baseline="30000" dirty="0">
                <a:solidFill>
                  <a:srgbClr val="000000"/>
                </a:solidFill>
                <a:effectLst/>
                <a:latin typeface="Cambria" panose="02040503050406030204" pitchFamily="18" charset="0"/>
                <a:ea typeface="Cambria" panose="02040503050406030204" pitchFamily="18" charset="0"/>
              </a:rPr>
              <a:t>(4) </a:t>
            </a:r>
            <a:r>
              <a:rPr lang="vi-VN" sz="2000" b="0" i="0" dirty="0">
                <a:solidFill>
                  <a:srgbClr val="000000"/>
                </a:solidFill>
                <a:effectLst/>
                <a:latin typeface="Cambria" panose="02040503050406030204" pitchFamily="18" charset="0"/>
                <a:ea typeface="Cambria" panose="02040503050406030204" pitchFamily="18" charset="0"/>
              </a:rPr>
              <a:t>Hễ trò gặp bài toán nào khó thì chúng lập tức chạy ngay qua nhà thầy. </a:t>
            </a:r>
            <a:r>
              <a:rPr lang="vi-VN" sz="2000" b="0" i="0" baseline="30000" dirty="0">
                <a:solidFill>
                  <a:srgbClr val="000000"/>
                </a:solidFill>
                <a:effectLst/>
                <a:latin typeface="Cambria" panose="02040503050406030204" pitchFamily="18" charset="0"/>
                <a:ea typeface="Cambria" panose="02040503050406030204" pitchFamily="18" charset="0"/>
              </a:rPr>
              <a:t>(5) </a:t>
            </a:r>
            <a:r>
              <a:rPr lang="vi-VN" sz="2000" b="0" i="0" dirty="0">
                <a:solidFill>
                  <a:srgbClr val="000000"/>
                </a:solidFill>
                <a:effectLst/>
                <a:latin typeface="Cambria" panose="02040503050406030204" pitchFamily="18" charset="0"/>
                <a:ea typeface="Cambria" panose="02040503050406030204" pitchFamily="18" charset="0"/>
              </a:rPr>
              <a:t>Chúng thường được thầy giảng giải cho rất kĩ lưỡng. </a:t>
            </a:r>
            <a:r>
              <a:rPr lang="vi-VN" sz="2000" b="0" i="0" baseline="30000" dirty="0">
                <a:solidFill>
                  <a:srgbClr val="000000"/>
                </a:solidFill>
                <a:effectLst/>
                <a:latin typeface="Cambria" panose="02040503050406030204" pitchFamily="18" charset="0"/>
                <a:ea typeface="Cambria" panose="02040503050406030204" pitchFamily="18" charset="0"/>
              </a:rPr>
              <a:t>(6) </a:t>
            </a:r>
            <a:r>
              <a:rPr lang="vi-VN" sz="2000" b="0" i="0" dirty="0">
                <a:solidFill>
                  <a:srgbClr val="000000"/>
                </a:solidFill>
                <a:effectLst/>
                <a:latin typeface="Cambria" panose="02040503050406030204" pitchFamily="18" charset="0"/>
                <a:ea typeface="Cambria" panose="02040503050406030204" pitchFamily="18" charset="0"/>
              </a:rPr>
              <a:t>Môi trường học trên đảo chỉ có hai thầy giáo và các thầy kiêm quản từ lớp Một đến lớp Năm.</a:t>
            </a:r>
          </a:p>
          <a:p>
            <a:pPr algn="r"/>
            <a:r>
              <a:rPr lang="vi-VN" sz="2000" b="0" i="0" dirty="0">
                <a:solidFill>
                  <a:srgbClr val="000000"/>
                </a:solidFill>
                <a:effectLst/>
                <a:latin typeface="Cambria" panose="02040503050406030204" pitchFamily="18" charset="0"/>
                <a:ea typeface="Cambria" panose="02040503050406030204" pitchFamily="18" charset="0"/>
              </a:rPr>
              <a:t>(Bùi Tiểu Quyên)</a:t>
            </a:r>
          </a:p>
        </p:txBody>
      </p:sp>
    </p:spTree>
    <p:extLst>
      <p:ext uri="{BB962C8B-B14F-4D97-AF65-F5344CB8AC3E}">
        <p14:creationId xmlns:p14="http://schemas.microsoft.com/office/powerpoint/2010/main" val="37871362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59EA282-C554-5A4B-97CF-28FFAD0CEDF1}"/>
              </a:ext>
            </a:extLst>
          </p:cNvPr>
          <p:cNvSpPr/>
          <p:nvPr/>
        </p:nvSpPr>
        <p:spPr>
          <a:xfrm>
            <a:off x="574158" y="531628"/>
            <a:ext cx="10792047" cy="2179674"/>
          </a:xfrm>
          <a:prstGeom prst="roundRect">
            <a:avLst/>
          </a:prstGeom>
          <a:solidFill>
            <a:srgbClr val="BFEB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0" i="0" dirty="0">
                <a:solidFill>
                  <a:srgbClr val="000000"/>
                </a:solidFill>
                <a:effectLst/>
                <a:latin typeface="Cambria" panose="02040503050406030204" pitchFamily="18" charset="0"/>
                <a:ea typeface="Cambria" panose="02040503050406030204" pitchFamily="18" charset="0"/>
              </a:rPr>
              <a:t> a. </a:t>
            </a:r>
            <a:r>
              <a:rPr lang="vi-VN" sz="2400" b="0" i="0" baseline="30000" dirty="0">
                <a:solidFill>
                  <a:srgbClr val="000000"/>
                </a:solidFill>
                <a:effectLst/>
                <a:latin typeface="Cambria" panose="02040503050406030204" pitchFamily="18" charset="0"/>
                <a:ea typeface="Cambria" panose="02040503050406030204" pitchFamily="18" charset="0"/>
              </a:rPr>
              <a:t>(1) </a:t>
            </a:r>
            <a:r>
              <a:rPr lang="vi-VN" sz="2400" b="0" i="0" dirty="0">
                <a:solidFill>
                  <a:srgbClr val="000000"/>
                </a:solidFill>
                <a:effectLst/>
                <a:latin typeface="Cambria" panose="02040503050406030204" pitchFamily="18" charset="0"/>
                <a:ea typeface="Cambria" panose="02040503050406030204" pitchFamily="18" charset="0"/>
              </a:rPr>
              <a:t>Bắc Giang để lại cho tôi ấn tượng về cảnh sắc miền trung du đầy thú vị. </a:t>
            </a:r>
            <a:r>
              <a:rPr lang="vi-VN" sz="2400" b="0" i="0" baseline="30000" dirty="0">
                <a:solidFill>
                  <a:srgbClr val="000000"/>
                </a:solidFill>
                <a:effectLst/>
                <a:latin typeface="Cambria" panose="02040503050406030204" pitchFamily="18" charset="0"/>
                <a:ea typeface="Cambria" panose="02040503050406030204" pitchFamily="18" charset="0"/>
              </a:rPr>
              <a:t>(2) </a:t>
            </a:r>
            <a:r>
              <a:rPr lang="vi-VN" sz="2400" b="0" i="0" dirty="0">
                <a:solidFill>
                  <a:srgbClr val="000000"/>
                </a:solidFill>
                <a:effectLst/>
                <a:latin typeface="Cambria" panose="02040503050406030204" pitchFamily="18" charset="0"/>
                <a:ea typeface="Cambria" panose="02040503050406030204" pitchFamily="18" charset="0"/>
              </a:rPr>
              <a:t>Những ngọn đồi thoai thoải, ngọn nọ gối lên ngọn kia. </a:t>
            </a:r>
            <a:r>
              <a:rPr lang="vi-VN" sz="2400" b="0" i="0" baseline="30000" dirty="0">
                <a:solidFill>
                  <a:srgbClr val="000000"/>
                </a:solidFill>
                <a:effectLst/>
                <a:latin typeface="Cambria" panose="02040503050406030204" pitchFamily="18" charset="0"/>
                <a:ea typeface="Cambria" panose="02040503050406030204" pitchFamily="18" charset="0"/>
              </a:rPr>
              <a:t>(3)</a:t>
            </a:r>
            <a:r>
              <a:rPr lang="vi-VN" sz="2400" b="0" i="0" dirty="0">
                <a:solidFill>
                  <a:srgbClr val="000000"/>
                </a:solidFill>
                <a:effectLst/>
                <a:latin typeface="Cambria" panose="02040503050406030204" pitchFamily="18" charset="0"/>
                <a:ea typeface="Cambria" panose="02040503050406030204" pitchFamily="18" charset="0"/>
              </a:rPr>
              <a:t> Con đường mòn son đỏ quanh co, ẩn hiện trên triền đồi. </a:t>
            </a:r>
            <a:r>
              <a:rPr lang="vi-VN" sz="2400" b="0" i="0" baseline="30000" dirty="0">
                <a:solidFill>
                  <a:srgbClr val="000000"/>
                </a:solidFill>
                <a:effectLst/>
                <a:latin typeface="Cambria" panose="02040503050406030204" pitchFamily="18" charset="0"/>
                <a:ea typeface="Cambria" panose="02040503050406030204" pitchFamily="18" charset="0"/>
              </a:rPr>
              <a:t>(4) </a:t>
            </a:r>
            <a:r>
              <a:rPr lang="vi-VN" sz="2400" b="0" i="0" dirty="0">
                <a:solidFill>
                  <a:srgbClr val="000000"/>
                </a:solidFill>
                <a:effectLst/>
                <a:latin typeface="Cambria" panose="02040503050406030204" pitchFamily="18" charset="0"/>
                <a:ea typeface="Cambria" panose="02040503050406030204" pitchFamily="18" charset="0"/>
              </a:rPr>
              <a:t>Những cây khế rừng lúc lỉu chùm quả chát chát chua chua, những cây mâm xôi chi chít quả đó chót, ngọt lịm.</a:t>
            </a:r>
          </a:p>
          <a:p>
            <a:pPr algn="r"/>
            <a:r>
              <a:rPr lang="vi-VN" sz="2400" b="0" i="0" dirty="0">
                <a:solidFill>
                  <a:srgbClr val="000000"/>
                </a:solidFill>
                <a:effectLst/>
                <a:latin typeface="Cambria" panose="02040503050406030204" pitchFamily="18" charset="0"/>
                <a:ea typeface="Cambria" panose="02040503050406030204" pitchFamily="18" charset="0"/>
              </a:rPr>
              <a:t>(</a:t>
            </a:r>
            <a:r>
              <a:rPr lang="vi-VN" sz="2400" b="0" i="1" dirty="0">
                <a:solidFill>
                  <a:srgbClr val="000000"/>
                </a:solidFill>
                <a:effectLst/>
                <a:latin typeface="Cambria" panose="02040503050406030204" pitchFamily="18" charset="0"/>
                <a:ea typeface="Cambria" panose="02040503050406030204" pitchFamily="18" charset="0"/>
              </a:rPr>
              <a:t>Theo</a:t>
            </a:r>
            <a:r>
              <a:rPr lang="vi-VN" sz="2400" b="0" i="0" dirty="0">
                <a:solidFill>
                  <a:srgbClr val="000000"/>
                </a:solidFill>
                <a:effectLst/>
                <a:latin typeface="Cambria" panose="02040503050406030204" pitchFamily="18" charset="0"/>
                <a:ea typeface="Cambria" panose="02040503050406030204" pitchFamily="18" charset="0"/>
              </a:rPr>
              <a:t> Trần Hoài Dương)</a:t>
            </a:r>
          </a:p>
        </p:txBody>
      </p:sp>
      <p:cxnSp>
        <p:nvCxnSpPr>
          <p:cNvPr id="9" name="Straight Connector 8">
            <a:extLst>
              <a:ext uri="{FF2B5EF4-FFF2-40B4-BE49-F238E27FC236}">
                <a16:creationId xmlns:a16="http://schemas.microsoft.com/office/drawing/2014/main" id="{E769FA5D-E2B2-2E94-7ACF-93EB9D7E45DC}"/>
              </a:ext>
            </a:extLst>
          </p:cNvPr>
          <p:cNvCxnSpPr/>
          <p:nvPr/>
        </p:nvCxnSpPr>
        <p:spPr>
          <a:xfrm>
            <a:off x="1488558" y="1446028"/>
            <a:ext cx="703875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0403914-A720-6CAD-59E3-92C2650E6FC9}"/>
              </a:ext>
            </a:extLst>
          </p:cNvPr>
          <p:cNvCxnSpPr>
            <a:cxnSpLocks/>
          </p:cNvCxnSpPr>
          <p:nvPr/>
        </p:nvCxnSpPr>
        <p:spPr>
          <a:xfrm>
            <a:off x="6305107" y="1807535"/>
            <a:ext cx="4880344"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1FFB8A7-99B2-A207-8ECF-E2F2577A690C}"/>
              </a:ext>
            </a:extLst>
          </p:cNvPr>
          <p:cNvCxnSpPr>
            <a:cxnSpLocks/>
          </p:cNvCxnSpPr>
          <p:nvPr/>
        </p:nvCxnSpPr>
        <p:spPr>
          <a:xfrm>
            <a:off x="797442" y="2211572"/>
            <a:ext cx="9027042"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015E9DE-A5C8-FAAD-0BE2-0DB5C1CEB673}"/>
              </a:ext>
            </a:extLst>
          </p:cNvPr>
          <p:cNvSpPr txBox="1"/>
          <p:nvPr/>
        </p:nvSpPr>
        <p:spPr>
          <a:xfrm>
            <a:off x="903768" y="3455582"/>
            <a:ext cx="10185991" cy="1569660"/>
          </a:xfrm>
          <a:prstGeom prst="rect">
            <a:avLst/>
          </a:prstGeom>
          <a:noFill/>
        </p:spPr>
        <p:txBody>
          <a:bodyPr wrap="square" rtlCol="0">
            <a:spAutoFit/>
          </a:bodyPr>
          <a:lstStyle/>
          <a:p>
            <a:pPr algn="just"/>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Những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ngọn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đồi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thoai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thoải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ngọn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nọ</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gối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lên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ngọn</a:t>
            </a:r>
            <a:r>
              <a:rPr lang="en-US" sz="3200" dirty="0">
                <a:solidFill>
                  <a:srgbClr val="FF0000"/>
                </a:solidFill>
                <a:latin typeface="Cambria" panose="02040503050406030204" pitchFamily="18" charset="0"/>
                <a:ea typeface="Cambria" panose="02040503050406030204" pitchFamily="18" charset="0"/>
              </a:rPr>
              <a:t> kia.</a:t>
            </a:r>
          </a:p>
          <a:p>
            <a:pPr algn="just"/>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Những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cây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khế</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rừng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lúc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lỉu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chùm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quả</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chát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chát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chua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chua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những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cây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mâm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xôi</a:t>
            </a:r>
            <a:r>
              <a:rPr lang="en-US" sz="3200" dirty="0">
                <a:solidFill>
                  <a:srgbClr val="FF0000"/>
                </a:solidFill>
                <a:latin typeface="Cambria" panose="02040503050406030204" pitchFamily="18" charset="0"/>
                <a:ea typeface="Cambria" panose="02040503050406030204" pitchFamily="18" charset="0"/>
              </a:rPr>
              <a:t> chi </a:t>
            </a:r>
            <a:r>
              <a:rPr lang="en-US" sz="3200" dirty="0" err="1">
                <a:solidFill>
                  <a:srgbClr val="FF0000"/>
                </a:solidFill>
                <a:latin typeface="Cambria" panose="02040503050406030204" pitchFamily="18" charset="0"/>
                <a:ea typeface="Cambria" panose="02040503050406030204" pitchFamily="18" charset="0"/>
              </a:rPr>
              <a:t>chít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quả</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đỏ</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chót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ngọt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lịm</a:t>
            </a:r>
            <a:r>
              <a:rPr lang="en-US" sz="3200" dirty="0">
                <a:solidFill>
                  <a:srgbClr val="FF0000"/>
                </a:solidFill>
                <a:latin typeface="Cambria" panose="02040503050406030204" pitchFamily="18" charset="0"/>
                <a:ea typeface="Cambria" panose="02040503050406030204" pitchFamily="18" charset="0"/>
              </a:rPr>
              <a:t>. </a:t>
            </a:r>
          </a:p>
        </p:txBody>
      </p:sp>
      <p:pic>
        <p:nvPicPr>
          <p:cNvPr id="15" name="Picture 14" descr="A round pink circle with white text and a black background&#10;&#10;Description automatically generated">
            <a:extLst>
              <a:ext uri="{FF2B5EF4-FFF2-40B4-BE49-F238E27FC236}">
                <a16:creationId xmlns:a16="http://schemas.microsoft.com/office/drawing/2014/main" id="{FB3F599D-570A-F8D5-6C69-843543EF31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6476" y="0"/>
            <a:ext cx="1432394" cy="1432394"/>
          </a:xfrm>
          <a:prstGeom prst="rect">
            <a:avLst/>
          </a:prstGeom>
        </p:spPr>
      </p:pic>
    </p:spTree>
    <p:extLst>
      <p:ext uri="{BB962C8B-B14F-4D97-AF65-F5344CB8AC3E}">
        <p14:creationId xmlns:p14="http://schemas.microsoft.com/office/powerpoint/2010/main" val="3347028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wipe(down)">
                                      <p:cBhvr>
                                        <p:cTn id="20" dur="500"/>
                                        <p:tgtEl>
                                          <p:spTgt spid="1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xEl>
                                              <p:pRg st="1" end="1"/>
                                            </p:txEl>
                                          </p:spTgt>
                                        </p:tgtEl>
                                        <p:attrNameLst>
                                          <p:attrName>style.visibility</p:attrName>
                                        </p:attrNameLst>
                                      </p:cBhvr>
                                      <p:to>
                                        <p:strVal val="visible"/>
                                      </p:to>
                                    </p:set>
                                    <p:animEffect transition="in" filter="wipe(down)">
                                      <p:cBhvr>
                                        <p:cTn id="25"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F62BA97-B1CC-2BFD-4542-281956F89177}"/>
              </a:ext>
            </a:extLst>
          </p:cNvPr>
          <p:cNvSpPr/>
          <p:nvPr/>
        </p:nvSpPr>
        <p:spPr>
          <a:xfrm>
            <a:off x="701747" y="552892"/>
            <a:ext cx="10792047" cy="2892057"/>
          </a:xfrm>
          <a:prstGeom prst="roundRect">
            <a:avLst/>
          </a:prstGeom>
          <a:solidFill>
            <a:srgbClr val="BFEB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0" i="0" dirty="0">
                <a:solidFill>
                  <a:srgbClr val="000000"/>
                </a:solidFill>
                <a:effectLst/>
                <a:latin typeface="Cambria" panose="02040503050406030204" pitchFamily="18" charset="0"/>
                <a:ea typeface="Cambria" panose="02040503050406030204" pitchFamily="18" charset="0"/>
              </a:rPr>
              <a:t>   b. </a:t>
            </a:r>
            <a:r>
              <a:rPr lang="vi-VN" sz="2400" b="0" i="0" baseline="30000" dirty="0">
                <a:solidFill>
                  <a:srgbClr val="000000"/>
                </a:solidFill>
                <a:effectLst/>
                <a:latin typeface="Cambria" panose="02040503050406030204" pitchFamily="18" charset="0"/>
                <a:ea typeface="Cambria" panose="02040503050406030204" pitchFamily="18" charset="0"/>
              </a:rPr>
              <a:t>(1) </a:t>
            </a:r>
            <a:r>
              <a:rPr lang="vi-VN" sz="2400" b="0" i="0" dirty="0">
                <a:solidFill>
                  <a:srgbClr val="000000"/>
                </a:solidFill>
                <a:effectLst/>
                <a:latin typeface="Cambria" panose="02040503050406030204" pitchFamily="18" charset="0"/>
                <a:ea typeface="Cambria" panose="02040503050406030204" pitchFamily="18" charset="0"/>
              </a:rPr>
              <a:t>Trên đảo, mỗi ngày trẻ em đều nô nức tới trường. </a:t>
            </a:r>
            <a:r>
              <a:rPr lang="vi-VN" sz="2400" b="0" i="0" baseline="30000" dirty="0">
                <a:solidFill>
                  <a:srgbClr val="000000"/>
                </a:solidFill>
                <a:effectLst/>
                <a:latin typeface="Cambria" panose="02040503050406030204" pitchFamily="18" charset="0"/>
                <a:ea typeface="Cambria" panose="02040503050406030204" pitchFamily="18" charset="0"/>
              </a:rPr>
              <a:t>(2) </a:t>
            </a:r>
            <a:r>
              <a:rPr lang="vi-VN" sz="2400" b="0" i="0" dirty="0">
                <a:solidFill>
                  <a:srgbClr val="000000"/>
                </a:solidFill>
                <a:effectLst/>
                <a:latin typeface="Cambria" panose="02040503050406030204" pitchFamily="18" charset="0"/>
                <a:ea typeface="Cambria" panose="02040503050406030204" pitchFamily="18" charset="0"/>
              </a:rPr>
              <a:t>Vùng đảo thiêng liêng nơi đầu sóng ngọn gió có bao nhiêu điều đặc biệt thì các em cũng có bấy nhiêu trải nghiệm thú vị. </a:t>
            </a:r>
            <a:r>
              <a:rPr lang="vi-VN" sz="2400" b="0" i="0" baseline="30000" dirty="0">
                <a:solidFill>
                  <a:srgbClr val="000000"/>
                </a:solidFill>
                <a:effectLst/>
                <a:latin typeface="Cambria" panose="02040503050406030204" pitchFamily="18" charset="0"/>
                <a:ea typeface="Cambria" panose="02040503050406030204" pitchFamily="18" charset="0"/>
              </a:rPr>
              <a:t>(3)</a:t>
            </a:r>
            <a:r>
              <a:rPr lang="vi-VN" sz="2400" b="0" i="0" dirty="0">
                <a:solidFill>
                  <a:srgbClr val="000000"/>
                </a:solidFill>
                <a:effectLst/>
                <a:latin typeface="Cambria" panose="02040503050406030204" pitchFamily="18" charset="0"/>
                <a:ea typeface="Cambria" panose="02040503050406030204" pitchFamily="18" charset="0"/>
              </a:rPr>
              <a:t> Sau những giờ học ở trường, các em cùng thầy giáo đi bơi, đi câu cá,... </a:t>
            </a:r>
            <a:r>
              <a:rPr lang="vi-VN" sz="2400" b="0" i="0" baseline="30000" dirty="0">
                <a:solidFill>
                  <a:srgbClr val="000000"/>
                </a:solidFill>
                <a:effectLst/>
                <a:latin typeface="Cambria" panose="02040503050406030204" pitchFamily="18" charset="0"/>
                <a:ea typeface="Cambria" panose="02040503050406030204" pitchFamily="18" charset="0"/>
              </a:rPr>
              <a:t>(4) </a:t>
            </a:r>
            <a:r>
              <a:rPr lang="vi-VN" sz="2400" b="0" i="0" dirty="0">
                <a:solidFill>
                  <a:srgbClr val="000000"/>
                </a:solidFill>
                <a:effectLst/>
                <a:latin typeface="Cambria" panose="02040503050406030204" pitchFamily="18" charset="0"/>
                <a:ea typeface="Cambria" panose="02040503050406030204" pitchFamily="18" charset="0"/>
              </a:rPr>
              <a:t>Hễ trò gặp bài toán nào khó thì chúng lập tức chạy ngay qua nhà thầy. </a:t>
            </a:r>
            <a:r>
              <a:rPr lang="vi-VN" sz="2400" b="0" i="0" baseline="30000" dirty="0">
                <a:solidFill>
                  <a:srgbClr val="000000"/>
                </a:solidFill>
                <a:effectLst/>
                <a:latin typeface="Cambria" panose="02040503050406030204" pitchFamily="18" charset="0"/>
                <a:ea typeface="Cambria" panose="02040503050406030204" pitchFamily="18" charset="0"/>
              </a:rPr>
              <a:t>(5) </a:t>
            </a:r>
            <a:r>
              <a:rPr lang="vi-VN" sz="2400" b="0" i="0" dirty="0">
                <a:solidFill>
                  <a:srgbClr val="000000"/>
                </a:solidFill>
                <a:effectLst/>
                <a:latin typeface="Cambria" panose="02040503050406030204" pitchFamily="18" charset="0"/>
                <a:ea typeface="Cambria" panose="02040503050406030204" pitchFamily="18" charset="0"/>
              </a:rPr>
              <a:t>Chúng thường được thầy giảng giải cho rất kĩ lưỡng. </a:t>
            </a:r>
            <a:r>
              <a:rPr lang="vi-VN" sz="2400" b="0" i="0" baseline="30000" dirty="0">
                <a:solidFill>
                  <a:srgbClr val="000000"/>
                </a:solidFill>
                <a:effectLst/>
                <a:latin typeface="Cambria" panose="02040503050406030204" pitchFamily="18" charset="0"/>
                <a:ea typeface="Cambria" panose="02040503050406030204" pitchFamily="18" charset="0"/>
              </a:rPr>
              <a:t>(6) </a:t>
            </a:r>
            <a:r>
              <a:rPr lang="vi-VN" sz="2400" b="0" i="0" dirty="0">
                <a:solidFill>
                  <a:srgbClr val="000000"/>
                </a:solidFill>
                <a:effectLst/>
                <a:latin typeface="Cambria" panose="02040503050406030204" pitchFamily="18" charset="0"/>
                <a:ea typeface="Cambria" panose="02040503050406030204" pitchFamily="18" charset="0"/>
              </a:rPr>
              <a:t>Môi trường học trên đảo chỉ có hai thầy giáo và các thầy kiêm quản từ lớp Một đến lớp Năm.</a:t>
            </a:r>
          </a:p>
          <a:p>
            <a:pPr algn="r"/>
            <a:r>
              <a:rPr lang="vi-VN" sz="2400" b="0" i="0" dirty="0">
                <a:solidFill>
                  <a:srgbClr val="000000"/>
                </a:solidFill>
                <a:effectLst/>
                <a:latin typeface="Cambria" panose="02040503050406030204" pitchFamily="18" charset="0"/>
                <a:ea typeface="Cambria" panose="02040503050406030204" pitchFamily="18" charset="0"/>
              </a:rPr>
              <a:t>(Bùi Tiểu Quyên)</a:t>
            </a:r>
          </a:p>
        </p:txBody>
      </p:sp>
      <p:cxnSp>
        <p:nvCxnSpPr>
          <p:cNvPr id="6" name="Straight Connector 5">
            <a:extLst>
              <a:ext uri="{FF2B5EF4-FFF2-40B4-BE49-F238E27FC236}">
                <a16:creationId xmlns:a16="http://schemas.microsoft.com/office/drawing/2014/main" id="{544E1576-7631-2D17-3A99-5FAF17E5C6E6}"/>
              </a:ext>
            </a:extLst>
          </p:cNvPr>
          <p:cNvCxnSpPr>
            <a:cxnSpLocks/>
          </p:cNvCxnSpPr>
          <p:nvPr/>
        </p:nvCxnSpPr>
        <p:spPr>
          <a:xfrm>
            <a:off x="8995144" y="893135"/>
            <a:ext cx="2286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624E18D-637A-B584-4FD1-6F8693B2357A}"/>
              </a:ext>
            </a:extLst>
          </p:cNvPr>
          <p:cNvCxnSpPr>
            <a:cxnSpLocks/>
          </p:cNvCxnSpPr>
          <p:nvPr/>
        </p:nvCxnSpPr>
        <p:spPr>
          <a:xfrm>
            <a:off x="946298" y="1254642"/>
            <a:ext cx="1028168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F33AE8B-41A5-BEED-5EAC-AA9D8DDA612D}"/>
              </a:ext>
            </a:extLst>
          </p:cNvPr>
          <p:cNvCxnSpPr>
            <a:cxnSpLocks/>
          </p:cNvCxnSpPr>
          <p:nvPr/>
        </p:nvCxnSpPr>
        <p:spPr>
          <a:xfrm>
            <a:off x="893136" y="1626781"/>
            <a:ext cx="321103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D04D9AF-B96B-BBD2-4342-E17643D603E1}"/>
              </a:ext>
            </a:extLst>
          </p:cNvPr>
          <p:cNvCxnSpPr>
            <a:cxnSpLocks/>
          </p:cNvCxnSpPr>
          <p:nvPr/>
        </p:nvCxnSpPr>
        <p:spPr>
          <a:xfrm>
            <a:off x="3817089" y="1988288"/>
            <a:ext cx="7432158"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6254802-D536-0E38-6BC6-C342AB8D47E5}"/>
              </a:ext>
            </a:extLst>
          </p:cNvPr>
          <p:cNvCxnSpPr>
            <a:cxnSpLocks/>
          </p:cNvCxnSpPr>
          <p:nvPr/>
        </p:nvCxnSpPr>
        <p:spPr>
          <a:xfrm>
            <a:off x="925033" y="2349795"/>
            <a:ext cx="1860697"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3AF975A-9802-5EB2-DA78-FE4985F69063}"/>
              </a:ext>
            </a:extLst>
          </p:cNvPr>
          <p:cNvCxnSpPr>
            <a:cxnSpLocks/>
          </p:cNvCxnSpPr>
          <p:nvPr/>
        </p:nvCxnSpPr>
        <p:spPr>
          <a:xfrm>
            <a:off x="10685721" y="2339162"/>
            <a:ext cx="669851"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E27FEDB-283D-3344-70CD-F19F9D10BDB6}"/>
              </a:ext>
            </a:extLst>
          </p:cNvPr>
          <p:cNvCxnSpPr>
            <a:cxnSpLocks/>
          </p:cNvCxnSpPr>
          <p:nvPr/>
        </p:nvCxnSpPr>
        <p:spPr>
          <a:xfrm>
            <a:off x="871870" y="2721934"/>
            <a:ext cx="10398642"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3088515-6A6F-B7F3-7CDA-E95D546C3FAD}"/>
              </a:ext>
            </a:extLst>
          </p:cNvPr>
          <p:cNvCxnSpPr>
            <a:cxnSpLocks/>
          </p:cNvCxnSpPr>
          <p:nvPr/>
        </p:nvCxnSpPr>
        <p:spPr>
          <a:xfrm>
            <a:off x="946298" y="3125971"/>
            <a:ext cx="1169581"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883F43F-D5FA-E2AD-E18A-4ED0BCE6496E}"/>
              </a:ext>
            </a:extLst>
          </p:cNvPr>
          <p:cNvSpPr txBox="1"/>
          <p:nvPr/>
        </p:nvSpPr>
        <p:spPr>
          <a:xfrm>
            <a:off x="914400" y="3583173"/>
            <a:ext cx="10185991" cy="2677656"/>
          </a:xfrm>
          <a:prstGeom prst="rect">
            <a:avLst/>
          </a:prstGeom>
          <a:noFill/>
        </p:spPr>
        <p:txBody>
          <a:bodyPr wrap="square" rtlCol="0">
            <a:spAutoFit/>
          </a:bodyPr>
          <a:lstStyle/>
          <a:p>
            <a:pPr algn="just"/>
            <a:r>
              <a:rPr lang="vi-VN"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Vùng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đảo</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thiêng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liêng</a:t>
            </a:r>
            <a:r>
              <a:rPr lang="en-US" sz="2800" dirty="0">
                <a:solidFill>
                  <a:srgbClr val="FF0000"/>
                </a:solidFill>
                <a:latin typeface="Cambria" panose="02040503050406030204" pitchFamily="18" charset="0"/>
                <a:ea typeface="Cambria" panose="02040503050406030204" pitchFamily="18" charset="0"/>
              </a:rPr>
              <a:t> n</a:t>
            </a:r>
            <a:r>
              <a:rPr lang="vi-VN" sz="2800" dirty="0">
                <a:solidFill>
                  <a:srgbClr val="FF0000"/>
                </a:solidFill>
                <a:latin typeface="Cambria" panose="02040503050406030204" pitchFamily="18" charset="0"/>
                <a:ea typeface="Cambria" panose="02040503050406030204" pitchFamily="18" charset="0"/>
              </a:rPr>
              <a:t>ơi đầu sóng ngọn gió có bao nhiêu điều đặc biệt/ thì các em cũng có bấy nhiêu trải nghiệm thú vị.</a:t>
            </a:r>
            <a:endParaRPr lang="en-US" sz="2800" dirty="0">
              <a:solidFill>
                <a:srgbClr val="FF0000"/>
              </a:solidFill>
              <a:latin typeface="Cambria" panose="02040503050406030204" pitchFamily="18" charset="0"/>
              <a:ea typeface="Cambria" panose="02040503050406030204" pitchFamily="18" charset="0"/>
            </a:endParaRPr>
          </a:p>
          <a:p>
            <a:pPr algn="just"/>
            <a:r>
              <a:rPr lang="vi-VN" sz="2800" dirty="0">
                <a:solidFill>
                  <a:srgbClr val="FF0000"/>
                </a:solidFill>
                <a:latin typeface="Cambria" panose="02040503050406030204" pitchFamily="18" charset="0"/>
                <a:ea typeface="Cambria" panose="02040503050406030204" pitchFamily="18" charset="0"/>
              </a:rPr>
              <a:t>– Hễ trò gặp bài toán nào khó/ thì chúng lập tức chạy ngay qua nhà thầy.</a:t>
            </a:r>
            <a:endParaRPr lang="en-US" sz="2800" dirty="0">
              <a:solidFill>
                <a:srgbClr val="FF0000"/>
              </a:solidFill>
              <a:latin typeface="Cambria" panose="02040503050406030204" pitchFamily="18" charset="0"/>
              <a:ea typeface="Cambria" panose="02040503050406030204" pitchFamily="18" charset="0"/>
            </a:endParaRPr>
          </a:p>
          <a:p>
            <a:pPr algn="just"/>
            <a:r>
              <a:rPr lang="vi-VN" sz="2800" dirty="0">
                <a:solidFill>
                  <a:srgbClr val="FF0000"/>
                </a:solidFill>
                <a:latin typeface="Cambria" panose="02040503050406030204" pitchFamily="18" charset="0"/>
                <a:ea typeface="Cambria" panose="02040503050406030204" pitchFamily="18" charset="0"/>
              </a:rPr>
              <a:t>– Mỗi trường học trên đảo chỉ có hai thầy giáo/ và các thầy kiêm quản từ lớp Một đến lớp Năm.</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37695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par>
                                <p:cTn id="27" presetID="22" presetClass="entr" presetSubtype="4"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par>
                                <p:cTn id="30" presetID="22" presetClass="entr" presetSubtype="4"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2">
                                            <p:txEl>
                                              <p:pRg st="0" end="0"/>
                                            </p:txEl>
                                          </p:spTgt>
                                        </p:tgtEl>
                                        <p:attrNameLst>
                                          <p:attrName>style.visibility</p:attrName>
                                        </p:attrNameLst>
                                      </p:cBhvr>
                                      <p:to>
                                        <p:strVal val="visible"/>
                                      </p:to>
                                    </p:set>
                                    <p:animEffect transition="in" filter="wipe(down)">
                                      <p:cBhvr>
                                        <p:cTn id="37" dur="500"/>
                                        <p:tgtEl>
                                          <p:spTgt spid="2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2">
                                            <p:txEl>
                                              <p:pRg st="1" end="1"/>
                                            </p:txEl>
                                          </p:spTgt>
                                        </p:tgtEl>
                                        <p:attrNameLst>
                                          <p:attrName>style.visibility</p:attrName>
                                        </p:attrNameLst>
                                      </p:cBhvr>
                                      <p:to>
                                        <p:strVal val="visible"/>
                                      </p:to>
                                    </p:set>
                                    <p:animEffect transition="in" filter="wipe(down)">
                                      <p:cBhvr>
                                        <p:cTn id="42" dur="500"/>
                                        <p:tgtEl>
                                          <p:spTgt spid="2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2">
                                            <p:txEl>
                                              <p:pRg st="2" end="2"/>
                                            </p:txEl>
                                          </p:spTgt>
                                        </p:tgtEl>
                                        <p:attrNameLst>
                                          <p:attrName>style.visibility</p:attrName>
                                        </p:attrNameLst>
                                      </p:cBhvr>
                                      <p:to>
                                        <p:strVal val="visible"/>
                                      </p:to>
                                    </p:set>
                                    <p:animEffect transition="in" filter="wipe(down)">
                                      <p:cBhvr>
                                        <p:cTn id="47" dur="5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291</TotalTime>
  <Words>1177</Words>
  <Application>Microsoft Office PowerPoint</Application>
  <PresentationFormat>Widescreen</PresentationFormat>
  <Paragraphs>63</Paragraphs>
  <Slides>19</Slides>
  <Notes>2</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19</vt:i4>
      </vt:variant>
    </vt:vector>
  </HeadingPairs>
  <TitlesOfParts>
    <vt:vector size="33" baseType="lpstr">
      <vt:lpstr>Aptos</vt:lpstr>
      <vt:lpstr>Aptos Display</vt:lpstr>
      <vt:lpstr>Arial</vt:lpstr>
      <vt:lpstr>Arial-Rounded-Bold</vt:lpstr>
      <vt:lpstr>Calibri</vt:lpstr>
      <vt:lpstr>Cambria</vt:lpstr>
      <vt:lpstr>Tahoma</vt:lpstr>
      <vt:lpstr>Times New Roman</vt:lpstr>
      <vt:lpstr>Office Theme</vt:lpstr>
      <vt:lpstr>1_Custom Design</vt:lpstr>
      <vt:lpstr>17_Office Theme</vt:lpstr>
      <vt:lpstr>1_Office Theme</vt:lpstr>
      <vt:lpstr>Office 主题​​</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Administrator</cp:lastModifiedBy>
  <cp:revision>10</cp:revision>
  <dcterms:created xsi:type="dcterms:W3CDTF">2023-12-26T14:33:02Z</dcterms:created>
  <dcterms:modified xsi:type="dcterms:W3CDTF">2025-04-20T07:16:49Z</dcterms:modified>
  <cp:category>9Slide.vn</cp:category>
</cp:coreProperties>
</file>