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281" r:id="rId3"/>
    <p:sldId id="257" r:id="rId4"/>
    <p:sldId id="256" r:id="rId5"/>
    <p:sldId id="266" r:id="rId6"/>
    <p:sldId id="282" r:id="rId7"/>
    <p:sldId id="283" r:id="rId8"/>
    <p:sldId id="284" r:id="rId9"/>
    <p:sldId id="268" r:id="rId10"/>
    <p:sldId id="285" r:id="rId11"/>
    <p:sldId id="286" r:id="rId12"/>
    <p:sldId id="269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54" autoAdjust="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20/04/2025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327196" y="3134847"/>
            <a:ext cx="10112236" cy="128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  <a:p>
            <a:pPr algn="ctr" eaLnBrk="1" hangingPunct="1"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30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812" y="51786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HỌCAN HỒNG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781629" y="1495293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LỚP!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886200" y="940452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69349" y="-101349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6DE4AFC-5AC7-C4B7-B8E4-2BD538E8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657" y="5441021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622" b="1" dirty="0" err="1">
                <a:solidFill>
                  <a:srgbClr val="7030A0"/>
                </a:solidFill>
                <a:latin typeface="Times New Roman" pitchFamily="18" charset="0"/>
              </a:rPr>
              <a:t>Giáo</a:t>
            </a:r>
            <a:r>
              <a:rPr lang="en-US" altLang="en-US" sz="2622" b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sz="2622" b="1" dirty="0" err="1">
                <a:solidFill>
                  <a:srgbClr val="7030A0"/>
                </a:solidFill>
                <a:latin typeface="Times New Roman" pitchFamily="18" charset="0"/>
              </a:rPr>
              <a:t>viên:LÊ</a:t>
            </a:r>
            <a:r>
              <a:rPr lang="en-US" altLang="en-US" sz="2622" b="1" dirty="0">
                <a:solidFill>
                  <a:srgbClr val="7030A0"/>
                </a:solidFill>
                <a:latin typeface="Times New Roman" pitchFamily="18" charset="0"/>
              </a:rPr>
              <a:t> THỊ HOAN</a:t>
            </a:r>
          </a:p>
        </p:txBody>
      </p:sp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0906E8E1-0CDD-DFBC-6F77-BA576DB3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9" y="209381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0A657B-C306-EDDA-A91E-DC08FA496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02531" y="5334001"/>
            <a:ext cx="1137069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E3913321-DBD5-C2E8-3813-DE39A9E5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3130" y="5689851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532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216</Words>
  <Application>Microsoft Office PowerPoint</Application>
  <PresentationFormat>Widescreen</PresentationFormat>
  <Paragraphs>17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Administrator</cp:lastModifiedBy>
  <cp:revision>24</cp:revision>
  <dcterms:created xsi:type="dcterms:W3CDTF">2024-08-28T11:01:25Z</dcterms:created>
  <dcterms:modified xsi:type="dcterms:W3CDTF">2025-04-20T07:20:56Z</dcterms:modified>
  <cp:category>9Slide.vn</cp:category>
</cp:coreProperties>
</file>