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0" r:id="rId2"/>
    <p:sldId id="281" r:id="rId3"/>
    <p:sldId id="282" r:id="rId4"/>
    <p:sldId id="368" r:id="rId5"/>
    <p:sldId id="340" r:id="rId6"/>
    <p:sldId id="366" r:id="rId7"/>
    <p:sldId id="370" r:id="rId8"/>
    <p:sldId id="371" r:id="rId9"/>
    <p:sldId id="342" r:id="rId10"/>
    <p:sldId id="355" r:id="rId11"/>
    <p:sldId id="348" r:id="rId12"/>
    <p:sldId id="351" r:id="rId13"/>
    <p:sldId id="350" r:id="rId14"/>
    <p:sldId id="354" r:id="rId15"/>
    <p:sldId id="374" r:id="rId16"/>
    <p:sldId id="358" r:id="rId17"/>
    <p:sldId id="284" r:id="rId18"/>
    <p:sldId id="356" r:id="rId19"/>
    <p:sldId id="298" r:id="rId20"/>
    <p:sldId id="373" r:id="rId21"/>
    <p:sldId id="359" r:id="rId22"/>
    <p:sldId id="302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87994" autoAdjust="0"/>
  </p:normalViewPr>
  <p:slideViewPr>
    <p:cSldViewPr snapToGrid="0">
      <p:cViewPr varScale="1">
        <p:scale>
          <a:sx n="73" d="100"/>
          <a:sy n="73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DB3C4-20B1-4892-BD74-A72E446A65D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5B07-4A81-4A85-8C5C-3C422F275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C5B07-4A81-4A85-8C5C-3C422F275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347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29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024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26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10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7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82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82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7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70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4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7EA3-F2E8-4685-AB73-075578FA1948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102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audio" Target="../media/audio7.wav"/><Relationship Id="rId4" Type="http://schemas.openxmlformats.org/officeDocument/2006/relationships/audio" Target="../media/audio5.wav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Ba&#777;n%20ghi%20Mo&#795;&#769;i%2012.m4a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28370" y="290119"/>
            <a:ext cx="8592457" cy="9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2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PHÒNG GIÁO DỤC &amp; </a:t>
            </a:r>
            <a:r>
              <a:rPr lang="en-US" altLang="en-US" sz="2620" b="1">
                <a:solidFill>
                  <a:srgbClr val="FF0066"/>
                </a:solidFill>
                <a:latin typeface="Times New Roman" panose="02020603050405020304" pitchFamily="18" charset="0"/>
              </a:rPr>
              <a:t>ĐÀO TẠO QUẬN HỒNG BÀNG </a:t>
            </a:r>
          </a:p>
          <a:p>
            <a:pPr algn="ctr" eaLnBrk="1" hangingPunct="1"/>
            <a:r>
              <a:rPr lang="en-US" altLang="en-US" sz="262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AN HỒNG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781630" y="1495294"/>
            <a:ext cx="8592457" cy="149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96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CÁC THẦY CÔ VỀ DỰ GIỜ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82746" y="1107649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23323" y="-149236"/>
            <a:ext cx="1525093" cy="182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2138" y="2791605"/>
            <a:ext cx="11424744" cy="34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Giáo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viên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  Lê Thị Hoan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Môn: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Việt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dạy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câu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nghĩa</a:t>
            </a:r>
            <a:endParaRPr lang="en-US" alt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Lớp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dạy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   5A6</a:t>
            </a:r>
            <a:endParaRPr lang="vi-VN" alt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75"/>
            <a:ext cx="1564502" cy="187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61599" y="4868688"/>
            <a:ext cx="1930401" cy="21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104" y="5017835"/>
            <a:ext cx="1779214" cy="21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064" y="651332"/>
            <a:ext cx="1084982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non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209314" y="1338943"/>
            <a:ext cx="2449286" cy="16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94014" y="1959429"/>
            <a:ext cx="3249386" cy="163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452A29A7-D501-D926-F106-00C0B7DFC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60020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5123" name="AutoShape 4">
            <a:extLst>
              <a:ext uri="{FF2B5EF4-FFF2-40B4-BE49-F238E27FC236}">
                <a16:creationId xmlns:a16="http://schemas.microsoft.com/office/drawing/2014/main" id="{7C53FD6C-EE2B-60DE-4390-6863ECBED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79" y="152400"/>
            <a:ext cx="11926956" cy="6553200"/>
          </a:xfrm>
          <a:prstGeom prst="roundRect">
            <a:avLst>
              <a:gd name="adj" fmla="val 5088"/>
            </a:avLst>
          </a:prstGeom>
          <a:noFill/>
          <a:ln w="57150" cmpd="thinThick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44CDA1E9-3A25-7D76-C983-75235D3BC788}"/>
              </a:ext>
            </a:extLst>
          </p:cNvPr>
          <p:cNvGrpSpPr>
            <a:grpSpLocks/>
          </p:cNvGrpSpPr>
          <p:nvPr/>
        </p:nvGrpSpPr>
        <p:grpSpPr bwMode="auto">
          <a:xfrm>
            <a:off x="623777" y="382774"/>
            <a:ext cx="10816856" cy="6110175"/>
            <a:chOff x="564" y="1308"/>
            <a:chExt cx="5692" cy="2598"/>
          </a:xfrm>
        </p:grpSpPr>
        <p:pic>
          <p:nvPicPr>
            <p:cNvPr id="5126" name="Picture 6" descr="ELF1C">
              <a:extLst>
                <a:ext uri="{FF2B5EF4-FFF2-40B4-BE49-F238E27FC236}">
                  <a16:creationId xmlns:a16="http://schemas.microsoft.com/office/drawing/2014/main" id="{608A790C-CF58-C634-A3D6-2631C0153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308"/>
              <a:ext cx="5692" cy="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WordArt 7">
              <a:extLst>
                <a:ext uri="{FF2B5EF4-FFF2-40B4-BE49-F238E27FC236}">
                  <a16:creationId xmlns:a16="http://schemas.microsoft.com/office/drawing/2014/main" id="{9798FAE4-2722-40A0-B0EE-C3A3C7BC923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65" y="1417"/>
              <a:ext cx="3732" cy="1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buFont typeface="Wingdings" panose="05000000000000000000" pitchFamily="2" charset="2"/>
                <a:buNone/>
                <a:defRPr/>
              </a:pPr>
              <a:r>
                <a:rPr lang="vi-VN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C3D91"/>
                      </a:gs>
                      <a:gs pos="6000">
                        <a:srgbClr val="7005D4"/>
                      </a:gs>
                      <a:gs pos="14999">
                        <a:srgbClr val="181CC7"/>
                      </a:gs>
                      <a:gs pos="30000">
                        <a:srgbClr val="0A128C"/>
                      </a:gs>
                      <a:gs pos="50000">
                        <a:srgbClr val="000000"/>
                      </a:gs>
                      <a:gs pos="70000">
                        <a:srgbClr val="0A128C"/>
                      </a:gs>
                      <a:gs pos="85001">
                        <a:srgbClr val="181CC7"/>
                      </a:gs>
                      <a:gs pos="94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  </a:t>
              </a:r>
              <a:r>
                <a:rPr lang="vi-VN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C3D91"/>
                      </a:gs>
                      <a:gs pos="6000">
                        <a:srgbClr val="7005D4"/>
                      </a:gs>
                      <a:gs pos="14999">
                        <a:srgbClr val="181CC7"/>
                      </a:gs>
                      <a:gs pos="30000">
                        <a:srgbClr val="0A128C"/>
                      </a:gs>
                      <a:gs pos="50000">
                        <a:srgbClr val="000000"/>
                      </a:gs>
                      <a:gs pos="70000">
                        <a:srgbClr val="0A128C"/>
                      </a:gs>
                      <a:gs pos="85001">
                        <a:srgbClr val="181CC7"/>
                      </a:gs>
                      <a:gs pos="94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cs typeface="Times New Roman" pitchFamily="18" charset="0"/>
                </a:rPr>
                <a:t>Trò chơi</a:t>
              </a:r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C3D91"/>
                      </a:gs>
                      <a:gs pos="6000">
                        <a:srgbClr val="7005D4"/>
                      </a:gs>
                      <a:gs pos="14999">
                        <a:srgbClr val="181CC7"/>
                      </a:gs>
                      <a:gs pos="30000">
                        <a:srgbClr val="0A128C"/>
                      </a:gs>
                      <a:gs pos="50000">
                        <a:srgbClr val="000000"/>
                      </a:gs>
                      <a:gs pos="70000">
                        <a:srgbClr val="0A128C"/>
                      </a:gs>
                      <a:gs pos="85001">
                        <a:srgbClr val="181CC7"/>
                      </a:gs>
                      <a:gs pos="94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cs typeface="Times New Roman" pitchFamily="18" charset="0"/>
                </a:rPr>
                <a:t>:</a:t>
              </a:r>
            </a:p>
            <a:p>
              <a:pPr algn="ctr" eaLnBrk="1" hangingPunct="1">
                <a:buFont typeface="Wingdings" panose="05000000000000000000" pitchFamily="2" charset="2"/>
                <a:buNone/>
                <a:defRPr/>
              </a:pPr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C3D91"/>
                      </a:gs>
                      <a:gs pos="6000">
                        <a:srgbClr val="7005D4"/>
                      </a:gs>
                      <a:gs pos="14999">
                        <a:srgbClr val="181CC7"/>
                      </a:gs>
                      <a:gs pos="30000">
                        <a:srgbClr val="0A128C"/>
                      </a:gs>
                      <a:gs pos="50000">
                        <a:srgbClr val="000000"/>
                      </a:gs>
                      <a:gs pos="70000">
                        <a:srgbClr val="0A128C"/>
                      </a:gs>
                      <a:gs pos="85001">
                        <a:srgbClr val="181CC7"/>
                      </a:gs>
                      <a:gs pos="94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cs typeface="Times New Roman" pitchFamily="18" charset="0"/>
                </a:rPr>
                <a:t>Ai </a:t>
              </a:r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C3D91"/>
                      </a:gs>
                      <a:gs pos="6000">
                        <a:srgbClr val="7005D4"/>
                      </a:gs>
                      <a:gs pos="14999">
                        <a:srgbClr val="181CC7"/>
                      </a:gs>
                      <a:gs pos="30000">
                        <a:srgbClr val="0A128C"/>
                      </a:gs>
                      <a:gs pos="50000">
                        <a:srgbClr val="000000"/>
                      </a:gs>
                      <a:gs pos="70000">
                        <a:srgbClr val="0A128C"/>
                      </a:gs>
                      <a:gs pos="85001">
                        <a:srgbClr val="181CC7"/>
                      </a:gs>
                      <a:gs pos="94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cs typeface="Times New Roman" pitchFamily="18" charset="0"/>
                </a:rPr>
                <a:t>nhanh</a:t>
              </a:r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C3D91"/>
                      </a:gs>
                      <a:gs pos="6000">
                        <a:srgbClr val="7005D4"/>
                      </a:gs>
                      <a:gs pos="14999">
                        <a:srgbClr val="181CC7"/>
                      </a:gs>
                      <a:gs pos="30000">
                        <a:srgbClr val="0A128C"/>
                      </a:gs>
                      <a:gs pos="50000">
                        <a:srgbClr val="000000"/>
                      </a:gs>
                      <a:gs pos="70000">
                        <a:srgbClr val="0A128C"/>
                      </a:gs>
                      <a:gs pos="85001">
                        <a:srgbClr val="181CC7"/>
                      </a:gs>
                      <a:gs pos="94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cs typeface="Times New Roman" pitchFamily="18" charset="0"/>
                </a:rPr>
                <a:t>, ai </a:t>
              </a:r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C3D91"/>
                      </a:gs>
                      <a:gs pos="6000">
                        <a:srgbClr val="7005D4"/>
                      </a:gs>
                      <a:gs pos="14999">
                        <a:srgbClr val="181CC7"/>
                      </a:gs>
                      <a:gs pos="30000">
                        <a:srgbClr val="0A128C"/>
                      </a:gs>
                      <a:gs pos="50000">
                        <a:srgbClr val="000000"/>
                      </a:gs>
                      <a:gs pos="70000">
                        <a:srgbClr val="0A128C"/>
                      </a:gs>
                      <a:gs pos="85001">
                        <a:srgbClr val="181CC7"/>
                      </a:gs>
                      <a:gs pos="94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cs typeface="Times New Roman" pitchFamily="18" charset="0"/>
                </a:rPr>
                <a:t>đúng</a:t>
              </a:r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C3D91"/>
                      </a:gs>
                      <a:gs pos="6000">
                        <a:srgbClr val="7005D4"/>
                      </a:gs>
                      <a:gs pos="14999">
                        <a:srgbClr val="181CC7"/>
                      </a:gs>
                      <a:gs pos="30000">
                        <a:srgbClr val="0A128C"/>
                      </a:gs>
                      <a:gs pos="50000">
                        <a:srgbClr val="000000"/>
                      </a:gs>
                      <a:gs pos="70000">
                        <a:srgbClr val="0A128C"/>
                      </a:gs>
                      <a:gs pos="85001">
                        <a:srgbClr val="181CC7"/>
                      </a:gs>
                      <a:gs pos="94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1"/>
                  </a:gradFill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027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731047" y="164439"/>
            <a:ext cx="10460953" cy="21046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4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-113731" y="164438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.VnArial" panose="020B7200000000000000" pitchFamily="34" charset="0"/>
            </a:endParaRPr>
          </a:p>
        </p:txBody>
      </p:sp>
      <p:sp>
        <p:nvSpPr>
          <p:cNvPr id="38" name="WordArt 28"/>
          <p:cNvSpPr>
            <a:spLocks noChangeArrowheads="1" noChangeShapeType="1" noTextEdit="1"/>
          </p:cNvSpPr>
          <p:nvPr/>
        </p:nvSpPr>
        <p:spPr bwMode="auto">
          <a:xfrm>
            <a:off x="476155" y="579685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WordArt 33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40" name="WordArt 34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/>
          <p:cNvSpPr>
            <a:spLocks noChangeArrowheads="1" noChangeShapeType="1" noTextEdit="1"/>
          </p:cNvSpPr>
          <p:nvPr/>
        </p:nvSpPr>
        <p:spPr bwMode="auto">
          <a:xfrm>
            <a:off x="9744906" y="4192101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/>
          <p:cNvSpPr>
            <a:spLocks noChangeArrowheads="1" noChangeShapeType="1" noTextEdit="1"/>
          </p:cNvSpPr>
          <p:nvPr/>
        </p:nvSpPr>
        <p:spPr bwMode="auto">
          <a:xfrm>
            <a:off x="98020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/>
          <p:cNvSpPr>
            <a:spLocks noChangeArrowheads="1" noChangeShapeType="1" noTextEdit="1"/>
          </p:cNvSpPr>
          <p:nvPr/>
        </p:nvSpPr>
        <p:spPr bwMode="auto">
          <a:xfrm>
            <a:off x="975760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/>
          <p:cNvSpPr>
            <a:spLocks noChangeArrowheads="1" noChangeShapeType="1" noTextEdit="1"/>
          </p:cNvSpPr>
          <p:nvPr/>
        </p:nvSpPr>
        <p:spPr bwMode="auto">
          <a:xfrm>
            <a:off x="9744906" y="4206918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5" name="Group 49"/>
          <p:cNvGrpSpPr>
            <a:grpSpLocks/>
          </p:cNvGrpSpPr>
          <p:nvPr/>
        </p:nvGrpSpPr>
        <p:grpSpPr bwMode="auto">
          <a:xfrm>
            <a:off x="9014656" y="3974083"/>
            <a:ext cx="2336800" cy="1178983"/>
            <a:chOff x="4320" y="2928"/>
            <a:chExt cx="1104" cy="1104"/>
          </a:xfrm>
        </p:grpSpPr>
        <p:sp>
          <p:nvSpPr>
            <p:cNvPr id="82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82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1943669" y="2457483"/>
            <a:ext cx="6715387" cy="17346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22222E-6 L 4.375E-6 -0.07222 " pathEditMode="relative" rAng="0" ptsTypes="AA">
                                      <p:cBhvr>
                                        <p:cTn id="1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3735" y="206446"/>
            <a:ext cx="11844204" cy="209918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vi-VN" sz="42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vi-VN" altLang="vi-VN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vi-VN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“non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”,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4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vi-VN" altLang="vi-VN" sz="42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891" name="Group 51"/>
          <p:cNvGrpSpPr>
            <a:grpSpLocks/>
          </p:cNvGrpSpPr>
          <p:nvPr/>
        </p:nvGrpSpPr>
        <p:grpSpPr bwMode="auto">
          <a:xfrm>
            <a:off x="-39886" y="14817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</a:endParaRPr>
            </a:p>
          </p:txBody>
        </p:sp>
        <p:sp>
          <p:nvSpPr>
            <p:cNvPr id="379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09621" y="2661361"/>
            <a:ext cx="8418250" cy="12183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0" y="3111140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" y="2918449"/>
            <a:ext cx="2000251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2651" y="3045794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7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0386" y="3098422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9261" y="4204397"/>
            <a:ext cx="7061028" cy="85890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48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nước,giang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3" y="4446866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6" y="4255300"/>
            <a:ext cx="1824567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89583" y="4358822"/>
            <a:ext cx="109008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7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5993" y="4460209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94323" y="5342851"/>
            <a:ext cx="8465419" cy="92639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48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4" y="56707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2" y="5445440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2483" y="5529339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7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 flipV="1">
            <a:off x="1005418" y="5554224"/>
            <a:ext cx="554666" cy="549956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6" name="WordArt 33"/>
          <p:cNvSpPr>
            <a:spLocks noChangeArrowheads="1" noChangeShapeType="1" noTextEdit="1"/>
          </p:cNvSpPr>
          <p:nvPr/>
        </p:nvSpPr>
        <p:spPr bwMode="auto">
          <a:xfrm>
            <a:off x="929838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7" name="WordArt 34"/>
          <p:cNvSpPr>
            <a:spLocks noChangeArrowheads="1" noChangeShapeType="1" noTextEdit="1"/>
          </p:cNvSpPr>
          <p:nvPr/>
        </p:nvSpPr>
        <p:spPr bwMode="auto">
          <a:xfrm>
            <a:off x="929838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8" name="WordArt 35"/>
          <p:cNvSpPr>
            <a:spLocks noChangeArrowheads="1" noChangeShapeType="1" noTextEdit="1"/>
          </p:cNvSpPr>
          <p:nvPr/>
        </p:nvSpPr>
        <p:spPr bwMode="auto">
          <a:xfrm>
            <a:off x="9304739" y="4220032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9" name="WordArt 36"/>
          <p:cNvSpPr>
            <a:spLocks noChangeArrowheads="1" noChangeShapeType="1" noTextEdit="1"/>
          </p:cNvSpPr>
          <p:nvPr/>
        </p:nvSpPr>
        <p:spPr bwMode="auto">
          <a:xfrm>
            <a:off x="929838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0" name="WordArt 37"/>
          <p:cNvSpPr>
            <a:spLocks noChangeArrowheads="1" noChangeShapeType="1" noTextEdit="1"/>
          </p:cNvSpPr>
          <p:nvPr/>
        </p:nvSpPr>
        <p:spPr bwMode="auto">
          <a:xfrm>
            <a:off x="936188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1" name="WordArt 38"/>
          <p:cNvSpPr>
            <a:spLocks noChangeArrowheads="1" noChangeShapeType="1" noTextEdit="1"/>
          </p:cNvSpPr>
          <p:nvPr/>
        </p:nvSpPr>
        <p:spPr bwMode="auto">
          <a:xfrm>
            <a:off x="931743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" name="WordArt 39"/>
          <p:cNvSpPr>
            <a:spLocks noChangeArrowheads="1" noChangeShapeType="1" noTextEdit="1"/>
          </p:cNvSpPr>
          <p:nvPr/>
        </p:nvSpPr>
        <p:spPr bwMode="auto">
          <a:xfrm>
            <a:off x="929838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3" name="WordArt 40"/>
          <p:cNvSpPr>
            <a:spLocks noChangeArrowheads="1" noChangeShapeType="1" noTextEdit="1"/>
          </p:cNvSpPr>
          <p:nvPr/>
        </p:nvSpPr>
        <p:spPr bwMode="auto">
          <a:xfrm>
            <a:off x="929838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4" name="WordArt 41"/>
          <p:cNvSpPr>
            <a:spLocks noChangeArrowheads="1" noChangeShapeType="1" noTextEdit="1"/>
          </p:cNvSpPr>
          <p:nvPr/>
        </p:nvSpPr>
        <p:spPr bwMode="auto">
          <a:xfrm>
            <a:off x="9304739" y="423485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5" name="WordArt 42"/>
          <p:cNvSpPr>
            <a:spLocks noChangeArrowheads="1" noChangeShapeType="1" noTextEdit="1"/>
          </p:cNvSpPr>
          <p:nvPr/>
        </p:nvSpPr>
        <p:spPr bwMode="auto">
          <a:xfrm>
            <a:off x="929838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6" name="WordArt 43"/>
          <p:cNvSpPr>
            <a:spLocks noChangeArrowheads="1" noChangeShapeType="1" noTextEdit="1"/>
          </p:cNvSpPr>
          <p:nvPr/>
        </p:nvSpPr>
        <p:spPr bwMode="auto">
          <a:xfrm>
            <a:off x="9298389" y="4249666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82" name="Group 49"/>
          <p:cNvGrpSpPr>
            <a:grpSpLocks/>
          </p:cNvGrpSpPr>
          <p:nvPr/>
        </p:nvGrpSpPr>
        <p:grpSpPr bwMode="auto">
          <a:xfrm>
            <a:off x="8942042" y="4163867"/>
            <a:ext cx="2336800" cy="1178984"/>
            <a:chOff x="4320" y="2928"/>
            <a:chExt cx="1104" cy="1104"/>
          </a:xfrm>
        </p:grpSpPr>
        <p:sp>
          <p:nvSpPr>
            <p:cNvPr id="3792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3792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54" y="319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095026" y="5930431"/>
            <a:ext cx="526213" cy="4731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48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7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2.22222E-6 L -1.45833E-6 -0.07222 " pathEditMode="relative" rAng="0" ptsTypes="AA">
                                      <p:cBhvr>
                                        <p:cTn id="1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9" grpId="0" animBg="1"/>
      <p:bldP spid="1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399033" y="164438"/>
            <a:ext cx="10792967" cy="273030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-113731" y="164438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.VnArial" panose="020B7200000000000000" pitchFamily="34" charset="0"/>
            </a:endParaRPr>
          </a:p>
        </p:txBody>
      </p:sp>
      <p:sp>
        <p:nvSpPr>
          <p:cNvPr id="38" name="WordArt 28"/>
          <p:cNvSpPr>
            <a:spLocks noChangeArrowheads="1" noChangeShapeType="1" noTextEdit="1"/>
          </p:cNvSpPr>
          <p:nvPr/>
        </p:nvSpPr>
        <p:spPr bwMode="auto">
          <a:xfrm>
            <a:off x="476155" y="579685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WordArt 33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40" name="WordArt 34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/>
          <p:cNvSpPr>
            <a:spLocks noChangeArrowheads="1" noChangeShapeType="1" noTextEdit="1"/>
          </p:cNvSpPr>
          <p:nvPr/>
        </p:nvSpPr>
        <p:spPr bwMode="auto">
          <a:xfrm>
            <a:off x="9744906" y="4192101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/>
          <p:cNvSpPr>
            <a:spLocks noChangeArrowheads="1" noChangeShapeType="1" noTextEdit="1"/>
          </p:cNvSpPr>
          <p:nvPr/>
        </p:nvSpPr>
        <p:spPr bwMode="auto">
          <a:xfrm>
            <a:off x="98020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/>
          <p:cNvSpPr>
            <a:spLocks noChangeArrowheads="1" noChangeShapeType="1" noTextEdit="1"/>
          </p:cNvSpPr>
          <p:nvPr/>
        </p:nvSpPr>
        <p:spPr bwMode="auto">
          <a:xfrm>
            <a:off x="975760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/>
          <p:cNvSpPr>
            <a:spLocks noChangeArrowheads="1" noChangeShapeType="1" noTextEdit="1"/>
          </p:cNvSpPr>
          <p:nvPr/>
        </p:nvSpPr>
        <p:spPr bwMode="auto">
          <a:xfrm>
            <a:off x="9744906" y="4206918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/>
          <p:cNvSpPr>
            <a:spLocks noChangeArrowheads="1" noChangeShapeType="1" noTextEdit="1"/>
          </p:cNvSpPr>
          <p:nvPr/>
        </p:nvSpPr>
        <p:spPr bwMode="auto">
          <a:xfrm>
            <a:off x="9738556" y="422173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5" name="Group 49"/>
          <p:cNvGrpSpPr>
            <a:grpSpLocks/>
          </p:cNvGrpSpPr>
          <p:nvPr/>
        </p:nvGrpSpPr>
        <p:grpSpPr bwMode="auto">
          <a:xfrm>
            <a:off x="9014656" y="3974083"/>
            <a:ext cx="2336800" cy="1178983"/>
            <a:chOff x="4320" y="2928"/>
            <a:chExt cx="1104" cy="1104"/>
          </a:xfrm>
        </p:grpSpPr>
        <p:sp>
          <p:nvSpPr>
            <p:cNvPr id="82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82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2134169" y="3230066"/>
            <a:ext cx="6715387" cy="17346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4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22222E-6 L 4.375E-6 -0.07222 " pathEditMode="relative" rAng="0" ptsTypes="AA">
                                      <p:cBhvr>
                                        <p:cTn id="1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064" y="651332"/>
            <a:ext cx="10849821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non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8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216" y="575493"/>
            <a:ext cx="1141367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cha,...)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22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6795" y="0"/>
            <a:ext cx="10725665" cy="1523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Luyện từ và câu lớp 5 trang 47, 48 (Từ đồng nghĩa) | Kết nối tri thức Giải Tiếng Việt lớ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27" y="1922659"/>
            <a:ext cx="9858503" cy="41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902529" y="620486"/>
            <a:ext cx="2155371" cy="16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405257" y="620486"/>
            <a:ext cx="1779373" cy="16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14400" y="1338943"/>
            <a:ext cx="2596243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49686" y="1338943"/>
            <a:ext cx="24982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Đầu voi đuôi chuột là gì? Ý nghĩa của câu thành ng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5" y="242887"/>
            <a:ext cx="10923814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44844" y="413599"/>
            <a:ext cx="110469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từ thích hợp trong mỗi nhóm từ đồng nghĩa để hoàn thiện đoạn văn.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Ba, tháng Tư, Tây Trường Sơn </a:t>
            </a:r>
            <a:r>
              <a:rPr lang="vi-VN" sz="3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mạc/ bắt đầu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mưa. Mưa tới đâu, cỏ lá </a:t>
            </a:r>
            <a:r>
              <a:rPr lang="vi-VN" sz="3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tươi/ tươi tắn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 đó. Phía trước bầy voi luôn luôn là những vùng đất </a:t>
            </a:r>
            <a:r>
              <a:rPr lang="vi-VN" sz="3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nê/ no đủ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chúng có thể sống những ngày sung sướng bù lại thời gian </a:t>
            </a:r>
            <a:r>
              <a:rPr lang="vi-VN" sz="3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 khát/ đói rách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của mùa thu. Vì thế, bầy voi cứ theo sau những cơn mưa mà đi. Đó là luật lệ của rừng.</a:t>
            </a:r>
          </a:p>
          <a:p>
            <a:pPr algn="r"/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 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Hùng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)</a:t>
            </a:r>
            <a:endParaRPr lang="vi-VN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71700" y="979714"/>
            <a:ext cx="3216729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54043" y="979714"/>
            <a:ext cx="3510643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6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48195" y="2114550"/>
            <a:ext cx="11678194" cy="42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 indent="804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02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giơ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47" name="WordArt 13"/>
          <p:cNvSpPr>
            <a:spLocks noChangeArrowheads="1" noChangeShapeType="1" noTextEdit="1"/>
          </p:cNvSpPr>
          <p:nvPr/>
        </p:nvSpPr>
        <p:spPr bwMode="auto">
          <a:xfrm>
            <a:off x="3962400" y="990600"/>
            <a:ext cx="3454400" cy="7048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7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LUẬT CHƠI</a:t>
            </a:r>
          </a:p>
        </p:txBody>
      </p:sp>
      <p:pic>
        <p:nvPicPr>
          <p:cNvPr id="4" name="Trò chơi Đố vui gồm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9767" y="145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9885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ames PPT 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1" y="609600"/>
            <a:ext cx="764857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 indent="804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CH</a:t>
            </a:r>
            <a:r>
              <a:rPr lang="vi-VN" alt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</a:rPr>
              <a:t>Có</a:t>
            </a:r>
            <a:r>
              <a:rPr lang="en-US" altLang="vi-VN" sz="4000" dirty="0">
                <a:latin typeface="Times New Roman" panose="02020603050405020304" pitchFamily="18" charset="0"/>
              </a:rPr>
              <a:t> 02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4000" dirty="0">
                <a:latin typeface="Times New Roman" panose="02020603050405020304" pitchFamily="18" charset="0"/>
              </a:rPr>
              <a:t>. </a:t>
            </a:r>
            <a:r>
              <a:rPr lang="en-US" altLang="vi-VN" sz="4000" dirty="0" err="1">
                <a:latin typeface="Times New Roman" panose="02020603050405020304" pitchFamily="18" charset="0"/>
              </a:rPr>
              <a:t>Mỗi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sẽ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cử</a:t>
            </a:r>
            <a:r>
              <a:rPr lang="en-US" altLang="vi-VN" sz="4000" dirty="0">
                <a:latin typeface="Times New Roman" panose="02020603050405020304" pitchFamily="18" charset="0"/>
              </a:rPr>
              <a:t> 3 </a:t>
            </a:r>
            <a:r>
              <a:rPr lang="en-US" altLang="vi-VN" sz="4000" dirty="0" err="1">
                <a:latin typeface="Times New Roman" panose="02020603050405020304" pitchFamily="18" charset="0"/>
              </a:rPr>
              <a:t>thành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viên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tham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gia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trò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4000" dirty="0">
                <a:latin typeface="Times New Roman" panose="02020603050405020304" pitchFamily="18" charset="0"/>
              </a:rPr>
              <a:t>. </a:t>
            </a:r>
            <a:r>
              <a:rPr lang="en-US" altLang="vi-VN" sz="4000" dirty="0" err="1">
                <a:latin typeface="Times New Roman" panose="02020603050405020304" pitchFamily="18" charset="0"/>
              </a:rPr>
              <a:t>Lần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lượt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thành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viên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mỗi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chọn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và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ghi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đáp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án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đúng</a:t>
            </a:r>
            <a:r>
              <a:rPr lang="en-US" altLang="vi-VN" sz="4000" dirty="0">
                <a:latin typeface="Times New Roman" panose="02020603050405020304" pitchFamily="18" charset="0"/>
              </a:rPr>
              <a:t>.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nào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đúng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và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nhanh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đó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thắng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cuộc</a:t>
            </a:r>
            <a:r>
              <a:rPr lang="en-US" altLang="vi-VN" sz="4000" dirty="0">
                <a:latin typeface="Times New Roman" panose="02020603050405020304" pitchFamily="18" charset="0"/>
              </a:rPr>
              <a:t>. </a:t>
            </a:r>
            <a:endParaRPr lang="en-US" altLang="vi-VN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WordArt 13"/>
          <p:cNvSpPr>
            <a:spLocks noChangeArrowheads="1" noChangeShapeType="1" noTextEdit="1"/>
          </p:cNvSpPr>
          <p:nvPr/>
        </p:nvSpPr>
        <p:spPr bwMode="auto">
          <a:xfrm>
            <a:off x="4402138" y="838200"/>
            <a:ext cx="3294062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Bản ghi Mới 12.m4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879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89109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44844" y="413599"/>
            <a:ext cx="11747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từ thích hợp trong mỗi nhóm từ đồng nghĩa để hoàn thiện đoạn văn.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Ba, tháng Tư, Tây Trường Sơn </a:t>
            </a:r>
            <a:r>
              <a:rPr lang="vi-VN" sz="4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mưa. Mưa tới đâu, cỏ lá </a:t>
            </a:r>
            <a:r>
              <a:rPr lang="vi-VN" sz="4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tươi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 đó. Phía trước bầy voi luôn luôn là những vùng đất </a:t>
            </a:r>
            <a:r>
              <a:rPr lang="vi-VN" sz="4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 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đủ,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chúng có thể sống những ngày sung sướng bù lại thời gian </a:t>
            </a:r>
            <a:r>
              <a:rPr lang="vi-VN" sz="4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 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 khát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mùa thu. Vì thế, bầy voi cứ theo sau những cơn mưa mà đi. Đó là luật lệ của rừng.</a:t>
            </a:r>
          </a:p>
          <a:p>
            <a:pPr algn="r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 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Hùng</a:t>
            </a:r>
            <a:r>
              <a:rPr lang="vi-VN" sz="3200" dirty="0">
                <a:solidFill>
                  <a:srgbClr val="000000"/>
                </a:solidFill>
                <a:latin typeface="Open Sans"/>
              </a:rPr>
              <a:t>)</a:t>
            </a:r>
            <a:endParaRPr lang="vi-VN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22108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subTitle" idx="1"/>
          </p:nvPr>
        </p:nvSpPr>
        <p:spPr>
          <a:xfrm>
            <a:off x="2895600" y="2667000"/>
            <a:ext cx="6400800" cy="29718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8131" name="Picture 3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81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685" y="296227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3735" y="523875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Pictureh«ahng"/>
          <p:cNvPicPr>
            <a:picLocks noGrp="1" noChangeAspect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828675" y="-704850"/>
            <a:ext cx="857250" cy="2381250"/>
          </a:xfrm>
        </p:spPr>
      </p:pic>
      <p:pic>
        <p:nvPicPr>
          <p:cNvPr id="48135" name="Picture 7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572750" y="523875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Picture 8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687685" y="-76200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675" y="77533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8" name="Picture 10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34750" y="99060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9" name="WordArt 11"/>
          <p:cNvSpPr>
            <a:spLocks noChangeArrowheads="1" noChangeShapeType="1" noTextEdit="1"/>
          </p:cNvSpPr>
          <p:nvPr/>
        </p:nvSpPr>
        <p:spPr bwMode="auto">
          <a:xfrm>
            <a:off x="2209801" y="990600"/>
            <a:ext cx="7600950" cy="1600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endParaRPr kumimoji="0" lang="en-US" sz="4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140" name="WordArt 12"/>
          <p:cNvSpPr>
            <a:spLocks noTextEdit="1"/>
          </p:cNvSpPr>
          <p:nvPr/>
        </p:nvSpPr>
        <p:spPr>
          <a:xfrm>
            <a:off x="2819400" y="3733800"/>
            <a:ext cx="6781800" cy="193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71158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517" y="456504"/>
            <a:ext cx="10303329" cy="357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híp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ịt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Con gì ăn no Bụng 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8382" y="4820265"/>
            <a:ext cx="609600" cy="609600"/>
          </a:xfrm>
          <a:prstGeom prst="rect">
            <a:avLst/>
          </a:prstGeom>
        </p:spPr>
      </p:pic>
      <p:pic>
        <p:nvPicPr>
          <p:cNvPr id="4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262" y="2411516"/>
            <a:ext cx="708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005324" y="954191"/>
            <a:ext cx="1839913" cy="1790700"/>
            <a:chOff x="4320" y="2928"/>
            <a:chExt cx="1104" cy="1104"/>
          </a:xfrm>
        </p:grpSpPr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68279" eaLnBrk="1" hangingPunct="1">
                <a:defRPr/>
              </a:pPr>
              <a:endParaRPr lang="vi-VN" altLang="en-US" sz="4117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37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37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37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37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WordArt 36"/>
          <p:cNvSpPr>
            <a:spLocks noChangeArrowheads="1" noChangeShapeType="1" noTextEdit="1"/>
          </p:cNvSpPr>
          <p:nvPr/>
        </p:nvSpPr>
        <p:spPr bwMode="auto">
          <a:xfrm>
            <a:off x="9587937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WordArt 37"/>
          <p:cNvSpPr>
            <a:spLocks noChangeArrowheads="1" noChangeShapeType="1" noTextEdit="1"/>
          </p:cNvSpPr>
          <p:nvPr/>
        </p:nvSpPr>
        <p:spPr bwMode="auto">
          <a:xfrm>
            <a:off x="9587937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WordArt 38"/>
          <p:cNvSpPr>
            <a:spLocks noChangeArrowheads="1" noChangeShapeType="1" noTextEdit="1"/>
          </p:cNvSpPr>
          <p:nvPr/>
        </p:nvSpPr>
        <p:spPr bwMode="auto">
          <a:xfrm>
            <a:off x="9591112" y="1430441"/>
            <a:ext cx="700087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WordArt 39"/>
          <p:cNvSpPr>
            <a:spLocks noChangeArrowheads="1" noChangeShapeType="1" noTextEdit="1"/>
          </p:cNvSpPr>
          <p:nvPr/>
        </p:nvSpPr>
        <p:spPr bwMode="auto">
          <a:xfrm>
            <a:off x="9587937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WordArt 40"/>
          <p:cNvSpPr>
            <a:spLocks noChangeArrowheads="1" noChangeShapeType="1" noTextEdit="1"/>
          </p:cNvSpPr>
          <p:nvPr/>
        </p:nvSpPr>
        <p:spPr bwMode="auto">
          <a:xfrm>
            <a:off x="9622862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WordArt 41"/>
          <p:cNvSpPr>
            <a:spLocks noChangeArrowheads="1" noChangeShapeType="1" noTextEdit="1"/>
          </p:cNvSpPr>
          <p:nvPr/>
        </p:nvSpPr>
        <p:spPr bwMode="auto">
          <a:xfrm>
            <a:off x="9597462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WordArt 42"/>
          <p:cNvSpPr>
            <a:spLocks noChangeArrowheads="1" noChangeShapeType="1" noTextEdit="1"/>
          </p:cNvSpPr>
          <p:nvPr/>
        </p:nvSpPr>
        <p:spPr bwMode="auto">
          <a:xfrm>
            <a:off x="9587937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WordArt 43"/>
          <p:cNvSpPr>
            <a:spLocks noChangeArrowheads="1" noChangeShapeType="1" noTextEdit="1"/>
          </p:cNvSpPr>
          <p:nvPr/>
        </p:nvSpPr>
        <p:spPr bwMode="auto">
          <a:xfrm>
            <a:off x="9587937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WordArt 44"/>
          <p:cNvSpPr>
            <a:spLocks noChangeArrowheads="1" noChangeShapeType="1" noTextEdit="1"/>
          </p:cNvSpPr>
          <p:nvPr/>
        </p:nvSpPr>
        <p:spPr bwMode="auto">
          <a:xfrm>
            <a:off x="9591112" y="1443141"/>
            <a:ext cx="700087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WordArt 45"/>
          <p:cNvSpPr>
            <a:spLocks noChangeArrowheads="1" noChangeShapeType="1" noTextEdit="1"/>
          </p:cNvSpPr>
          <p:nvPr/>
        </p:nvSpPr>
        <p:spPr bwMode="auto">
          <a:xfrm>
            <a:off x="9587937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WordArt 46"/>
          <p:cNvSpPr>
            <a:spLocks noChangeArrowheads="1" noChangeShapeType="1" noTextEdit="1"/>
          </p:cNvSpPr>
          <p:nvPr/>
        </p:nvSpPr>
        <p:spPr bwMode="auto">
          <a:xfrm>
            <a:off x="9587937" y="1454254"/>
            <a:ext cx="700087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825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people008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79" y="3712450"/>
            <a:ext cx="1211144" cy="146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474177" y="1134799"/>
            <a:ext cx="3147347" cy="2553162"/>
            <a:chOff x="4320" y="2928"/>
            <a:chExt cx="1104" cy="1104"/>
          </a:xfrm>
        </p:grpSpPr>
        <p:sp>
          <p:nvSpPr>
            <p:cNvPr id="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68279" eaLnBrk="1" hangingPunct="1">
                <a:defRPr/>
              </a:pPr>
              <a:endParaRPr lang="vi-VN" altLang="en-US" sz="4117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37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37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37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37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WordArt 36"/>
          <p:cNvSpPr>
            <a:spLocks noChangeArrowheads="1" noChangeShapeType="1" noTextEdit="1"/>
          </p:cNvSpPr>
          <p:nvPr/>
        </p:nvSpPr>
        <p:spPr bwMode="auto">
          <a:xfrm>
            <a:off x="5414143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7" name="WordArt 37"/>
          <p:cNvSpPr>
            <a:spLocks noChangeArrowheads="1" noChangeShapeType="1" noTextEdit="1"/>
          </p:cNvSpPr>
          <p:nvPr/>
        </p:nvSpPr>
        <p:spPr bwMode="auto">
          <a:xfrm>
            <a:off x="5414143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WordArt 38"/>
          <p:cNvSpPr>
            <a:spLocks noChangeArrowheads="1" noChangeShapeType="1" noTextEdit="1"/>
          </p:cNvSpPr>
          <p:nvPr/>
        </p:nvSpPr>
        <p:spPr bwMode="auto">
          <a:xfrm>
            <a:off x="5417318" y="1874257"/>
            <a:ext cx="1197566" cy="108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5414143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WordArt 40"/>
          <p:cNvSpPr>
            <a:spLocks noChangeArrowheads="1" noChangeShapeType="1" noTextEdit="1"/>
          </p:cNvSpPr>
          <p:nvPr/>
        </p:nvSpPr>
        <p:spPr bwMode="auto">
          <a:xfrm>
            <a:off x="5449068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WordArt 41"/>
          <p:cNvSpPr>
            <a:spLocks noChangeArrowheads="1" noChangeShapeType="1" noTextEdit="1"/>
          </p:cNvSpPr>
          <p:nvPr/>
        </p:nvSpPr>
        <p:spPr bwMode="auto">
          <a:xfrm>
            <a:off x="5423668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WordArt 42"/>
          <p:cNvSpPr>
            <a:spLocks noChangeArrowheads="1" noChangeShapeType="1" noTextEdit="1"/>
          </p:cNvSpPr>
          <p:nvPr/>
        </p:nvSpPr>
        <p:spPr bwMode="auto">
          <a:xfrm>
            <a:off x="5414143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WordArt 43"/>
          <p:cNvSpPr>
            <a:spLocks noChangeArrowheads="1" noChangeShapeType="1" noTextEdit="1"/>
          </p:cNvSpPr>
          <p:nvPr/>
        </p:nvSpPr>
        <p:spPr bwMode="auto">
          <a:xfrm>
            <a:off x="5414143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WordArt 44"/>
          <p:cNvSpPr>
            <a:spLocks noChangeArrowheads="1" noChangeShapeType="1" noTextEdit="1"/>
          </p:cNvSpPr>
          <p:nvPr/>
        </p:nvSpPr>
        <p:spPr bwMode="auto">
          <a:xfrm>
            <a:off x="5417318" y="1887633"/>
            <a:ext cx="1197566" cy="1079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WordArt 45"/>
          <p:cNvSpPr>
            <a:spLocks noChangeArrowheads="1" noChangeShapeType="1" noTextEdit="1"/>
          </p:cNvSpPr>
          <p:nvPr/>
        </p:nvSpPr>
        <p:spPr bwMode="auto">
          <a:xfrm>
            <a:off x="5414143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WordArt 46"/>
          <p:cNvSpPr>
            <a:spLocks noChangeArrowheads="1" noChangeShapeType="1" noTextEdit="1"/>
          </p:cNvSpPr>
          <p:nvPr/>
        </p:nvSpPr>
        <p:spPr bwMode="auto">
          <a:xfrm>
            <a:off x="5414143" y="1898746"/>
            <a:ext cx="1197566" cy="10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3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069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924035"/>
            <a:ext cx="11862487" cy="189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26" y="357528"/>
            <a:ext cx="1091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957" y="880748"/>
            <a:ext cx="12045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+mj-lt"/>
              </a:rPr>
              <a:t>	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Đàn kiến tiếp tục công việc của chúng: </a:t>
            </a:r>
            <a:r>
              <a:rPr lang="vi-VN" sz="3200" b="1" dirty="0">
                <a:solidFill>
                  <a:schemeClr val="accent1"/>
                </a:solidFill>
                <a:latin typeface="+mj-lt"/>
              </a:rPr>
              <a:t>khuân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 đất, nhặt lá khô, </a:t>
            </a:r>
            <a:r>
              <a:rPr lang="vi-VN" sz="3200" b="1" dirty="0">
                <a:solidFill>
                  <a:schemeClr val="accent1"/>
                </a:solidFill>
                <a:latin typeface="+mj-lt"/>
              </a:rPr>
              <a:t>tha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 mồi. Kiến bé tí tẹo nhưng rất khoẻ và hăng say. Kiến </a:t>
            </a:r>
            <a:r>
              <a:rPr lang="vi-VN" sz="3200" b="1" dirty="0">
                <a:solidFill>
                  <a:schemeClr val="accent1"/>
                </a:solidFill>
                <a:latin typeface="+mj-lt"/>
              </a:rPr>
              <a:t>vác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, kiến lôi, kiến đẩy, kiến </a:t>
            </a:r>
            <a:r>
              <a:rPr lang="vi-VN" sz="3200" b="1" dirty="0">
                <a:solidFill>
                  <a:schemeClr val="accent1"/>
                </a:solidFill>
                <a:latin typeface="+mj-lt"/>
              </a:rPr>
              <a:t>nhấc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 bổng lên được một vật nặng khổng lồ. Kiến chạy tíu tít, gặp nhau đụng đầu chào, rồi lại vội vàng, tíu tít...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62750"/>
            <a:ext cx="118624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+mj-lt"/>
              </a:rPr>
              <a:t>	</a:t>
            </a:r>
            <a:r>
              <a:rPr lang="vi-VN" sz="3200" dirty="0">
                <a:latin typeface="+mj-lt"/>
              </a:rPr>
              <a:t>Một chú ve kéo đàn. Tiếng đàn ngân lên phá tan bầu không khí tĩnh lặng của buổi </a:t>
            </a:r>
            <a:r>
              <a:rPr lang="vi-VN" sz="3200" b="1" dirty="0">
                <a:latin typeface="+mj-lt"/>
              </a:rPr>
              <a:t>ban mai</a:t>
            </a:r>
            <a:r>
              <a:rPr lang="vi-VN" sz="3200" dirty="0">
                <a:latin typeface="+mj-lt"/>
              </a:rPr>
              <a:t>. Rồi chú thứ hai, thứ ba, thứ tư cùng hoà vào khúc tấu. Từ </a:t>
            </a:r>
            <a:r>
              <a:rPr lang="vi-VN" sz="3200" b="1" dirty="0">
                <a:latin typeface="+mj-lt"/>
              </a:rPr>
              <a:t>sáng sớm</a:t>
            </a:r>
            <a:r>
              <a:rPr lang="vi-VN" sz="3200" dirty="0">
                <a:latin typeface="+mj-lt"/>
              </a:rPr>
              <a:t>, khi mặt trời mới ló rạng, tiếng ve đã át tiếng chim.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951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358" y="0"/>
            <a:ext cx="5415642" cy="5205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2" y="0"/>
            <a:ext cx="6665825" cy="5205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8085" y="5486400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" y="2136536"/>
            <a:ext cx="12168671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3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0344" y="1106466"/>
            <a:ext cx="10368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Đàn kiến tiếp tục công việc của chúng: </a:t>
            </a:r>
            <a:r>
              <a:rPr lang="vi-VN" sz="3600" b="1" dirty="0">
                <a:latin typeface="+mj-lt"/>
              </a:rPr>
              <a:t>khuân </a:t>
            </a:r>
            <a:r>
              <a:rPr lang="vi-VN" sz="3600" dirty="0">
                <a:latin typeface="+mj-lt"/>
              </a:rPr>
              <a:t>đất, nhặt lá khô,</a:t>
            </a:r>
            <a:r>
              <a:rPr lang="vi-VN" sz="3600" b="1" dirty="0">
                <a:latin typeface="+mj-lt"/>
              </a:rPr>
              <a:t> tha </a:t>
            </a:r>
            <a:r>
              <a:rPr lang="vi-VN" sz="3600" dirty="0">
                <a:latin typeface="+mj-lt"/>
              </a:rPr>
              <a:t>mồi. Kiến bé tí tẹo nhưng rất khoẻ và hăng say. Kiến </a:t>
            </a:r>
            <a:r>
              <a:rPr lang="vi-VN" sz="3600" b="1" dirty="0">
                <a:latin typeface="+mj-lt"/>
              </a:rPr>
              <a:t>vác,</a:t>
            </a:r>
            <a:r>
              <a:rPr lang="vi-VN" sz="3600" dirty="0">
                <a:latin typeface="+mj-lt"/>
              </a:rPr>
              <a:t> kiến lôi, kiến đẩy, kiến </a:t>
            </a:r>
            <a:r>
              <a:rPr lang="vi-VN" sz="3600" b="1" dirty="0">
                <a:latin typeface="+mj-lt"/>
              </a:rPr>
              <a:t>nhấc</a:t>
            </a:r>
            <a:r>
              <a:rPr lang="vi-VN" sz="3600" dirty="0">
                <a:latin typeface="+mj-lt"/>
              </a:rPr>
              <a:t> bổng lên được một vật nặng khổng lồ. Kiến chạy tíu tít, gặp nhau đụng đầu chào, rồi lại vội vàng, tíu tít...</a:t>
            </a:r>
          </a:p>
        </p:txBody>
      </p:sp>
    </p:spTree>
    <p:extLst>
      <p:ext uri="{BB962C8B-B14F-4D97-AF65-F5344CB8AC3E}">
        <p14:creationId xmlns:p14="http://schemas.microsoft.com/office/powerpoint/2010/main" val="355821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0943" cy="3547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43" y="1"/>
            <a:ext cx="6155871" cy="3547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012" y="3428842"/>
            <a:ext cx="6049733" cy="354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7066"/>
            <a:ext cx="6017079" cy="33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2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1100</Words>
  <Application>Microsoft Office PowerPoint</Application>
  <PresentationFormat>Widescreen</PresentationFormat>
  <Paragraphs>131</Paragraphs>
  <Slides>22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.VnArial</vt:lpstr>
      <vt:lpstr>.VnAvant</vt:lpstr>
      <vt:lpstr>.VnHelvetInsH</vt:lpstr>
      <vt:lpstr>.VnTime</vt:lpstr>
      <vt:lpstr>Arial</vt:lpstr>
      <vt:lpstr>Calibri</vt:lpstr>
      <vt:lpstr>Calibri Light</vt:lpstr>
      <vt:lpstr>HP001 4 hàng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DellZ</dc:creator>
  <cp:lastModifiedBy>Administrator</cp:lastModifiedBy>
  <cp:revision>117</cp:revision>
  <dcterms:created xsi:type="dcterms:W3CDTF">2021-11-06T15:34:35Z</dcterms:created>
  <dcterms:modified xsi:type="dcterms:W3CDTF">2025-04-03T07:22:46Z</dcterms:modified>
</cp:coreProperties>
</file>