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tags/tag1.xml" ContentType="application/vnd.openxmlformats-officedocument.presentationml.tags+xml"/>
  <Override PartName="/ppt/media/audio2.wav" ContentType="audio/x-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90" r:id="rId2"/>
    <p:sldId id="258" r:id="rId3"/>
    <p:sldId id="429" r:id="rId4"/>
    <p:sldId id="439" r:id="rId5"/>
    <p:sldId id="346" r:id="rId6"/>
    <p:sldId id="421" r:id="rId7"/>
    <p:sldId id="440" r:id="rId8"/>
    <p:sldId id="422" r:id="rId9"/>
    <p:sldId id="423" r:id="rId10"/>
    <p:sldId id="430" r:id="rId11"/>
    <p:sldId id="259" r:id="rId12"/>
    <p:sldId id="344" r:id="rId13"/>
    <p:sldId id="433" r:id="rId14"/>
    <p:sldId id="424" r:id="rId15"/>
    <p:sldId id="435" r:id="rId16"/>
    <p:sldId id="425" r:id="rId17"/>
    <p:sldId id="437" r:id="rId18"/>
    <p:sldId id="297" r:id="rId19"/>
    <p:sldId id="436" r:id="rId20"/>
    <p:sldId id="427" r:id="rId21"/>
    <p:sldId id="271" r:id="rId22"/>
    <p:sldId id="270" r:id="rId23"/>
    <p:sldId id="428" r:id="rId24"/>
    <p:sldId id="287" r:id="rId25"/>
    <p:sldId id="438" r:id="rId26"/>
    <p:sldId id="419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EB99"/>
    <a:srgbClr val="C5D3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85BF4-F508-465D-8740-146D6EA673B1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D0053-661B-4177-99CF-2BF7D16AFB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1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414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8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7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8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16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387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158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20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026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49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950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9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DEA8E-602C-4108-AE5A-AA7C99D06A89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56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6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4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4.mp4"/><Relationship Id="rId7" Type="http://schemas.openxmlformats.org/officeDocument/2006/relationships/image" Target="../media/image18.png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image" Target="../media/image150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4.mp4"/><Relationship Id="rId7" Type="http://schemas.openxmlformats.org/officeDocument/2006/relationships/image" Target="../media/image170.png"/><Relationship Id="rId2" Type="http://schemas.microsoft.com/office/2007/relationships/media" Target="../media/media4.mp4"/><Relationship Id="rId1" Type="http://schemas.openxmlformats.org/officeDocument/2006/relationships/tags" Target="../tags/tag2.xml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30.png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37.wmf"/><Relationship Id="rId2" Type="http://schemas.openxmlformats.org/officeDocument/2006/relationships/image" Target="../media/image22.png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3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7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9.emf"/><Relationship Id="rId4" Type="http://schemas.openxmlformats.org/officeDocument/2006/relationships/image" Target="../media/image45.wmf"/><Relationship Id="rId9" Type="http://schemas.openxmlformats.org/officeDocument/2006/relationships/image" Target="../media/image4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028370" y="290119"/>
            <a:ext cx="8592457" cy="91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PHÒNG GIÁO DỤC &amp; ĐÀO TẠO QUẬN HỒNG BÀNG </a:t>
            </a:r>
          </a:p>
          <a:p>
            <a:pPr algn="ctr" eaLnBrk="1" hangingPunct="1"/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81630" y="1495294"/>
            <a:ext cx="8592457" cy="149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4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CÁC THẦY CÔ VỀ DỰ GIỜ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82746" y="1107649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17671" y="-149236"/>
            <a:ext cx="1525093" cy="182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96538" y="2852467"/>
            <a:ext cx="11424744" cy="343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Giáo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viên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 Lê Thị Hoan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Môn: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alt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Hỗn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endParaRPr lang="en-US" alt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Lớp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  5A6</a:t>
            </a:r>
            <a:endParaRPr lang="vi-VN" alt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75"/>
            <a:ext cx="1564502" cy="187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61599" y="4868688"/>
            <a:ext cx="1930401" cy="21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104" y="5017835"/>
            <a:ext cx="1779214" cy="21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857253"/>
            <a:ext cx="42862" cy="5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5D2C53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40" y="857253"/>
            <a:ext cx="41275" cy="5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40" y="5486403"/>
            <a:ext cx="41275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40" y="971553"/>
            <a:ext cx="41275" cy="5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5600703"/>
            <a:ext cx="42862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90" y="5486401"/>
            <a:ext cx="84137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5945720"/>
            <a:ext cx="6858000" cy="6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an30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857253"/>
            <a:ext cx="3543300" cy="292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13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281863" y="1771651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2" descr="13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795588" y="1771651"/>
            <a:ext cx="2228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3318235" y="3541197"/>
            <a:ext cx="6495068" cy="2671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ĐÚNG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88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480766" y="2008909"/>
            <a:ext cx="11425287" cy="284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9538" indent="804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ai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30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giây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giơ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47" name="WordArt 13"/>
          <p:cNvSpPr>
            <a:spLocks noChangeArrowheads="1" noChangeShapeType="1" noTextEdit="1"/>
          </p:cNvSpPr>
          <p:nvPr/>
        </p:nvSpPr>
        <p:spPr bwMode="auto">
          <a:xfrm>
            <a:off x="4502725" y="835272"/>
            <a:ext cx="3943689" cy="1195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</a:rPr>
              <a:t>LUẬT CHƠI</a:t>
            </a:r>
          </a:p>
        </p:txBody>
      </p:sp>
      <p:pic>
        <p:nvPicPr>
          <p:cNvPr id="2" name="Trò chơi Ai nhanh 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4970" y="5534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7468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447" y="4911365"/>
                <a:ext cx="6198260" cy="125819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: </a:t>
                </a:r>
                <a:r>
                  <a:rPr lang="vi-VN" sz="3600" dirty="0">
                    <a:solidFill>
                      <a:schemeClr val="bg1"/>
                    </a:solidFill>
                  </a:rPr>
                  <a:t>Ba </a:t>
                </a:r>
                <a:r>
                  <a:rPr lang="vi-VN" sz="3600" dirty="0" err="1">
                    <a:solidFill>
                      <a:schemeClr val="bg1"/>
                    </a:solidFill>
                  </a:rPr>
                  <a:t>và</a:t>
                </a:r>
                <a:r>
                  <a:rPr lang="vi-VN" sz="3600" dirty="0">
                    <a:solidFill>
                      <a:schemeClr val="bg1"/>
                    </a:solidFill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</a:rPr>
                  <a:t>bảy</a:t>
                </a:r>
                <a:r>
                  <a:rPr lang="vi-VN" sz="3600" dirty="0">
                    <a:solidFill>
                      <a:schemeClr val="bg1"/>
                    </a:solidFill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</a:rPr>
                  <a:t>phần</a:t>
                </a:r>
                <a:r>
                  <a:rPr lang="vi-VN" sz="3600" dirty="0">
                    <a:solidFill>
                      <a:schemeClr val="bg1"/>
                    </a:solidFill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</a:rPr>
                  <a:t>mười</a:t>
                </a:r>
                <a:endPara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3447" y="4911365"/>
                <a:ext cx="6198260" cy="1258197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08BB140F-1AE0-42E8-A548-ABF08F585DB2}"/>
              </a:ext>
            </a:extLst>
          </p:cNvPr>
          <p:cNvSpPr txBox="1"/>
          <p:nvPr/>
        </p:nvSpPr>
        <p:spPr>
          <a:xfrm>
            <a:off x="368775" y="226659"/>
            <a:ext cx="1182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u="sng" dirty="0" err="1"/>
              <a:t>Bài</a:t>
            </a:r>
            <a:r>
              <a:rPr lang="en-US" sz="3200" u="sng" dirty="0"/>
              <a:t> 1/ 24</a:t>
            </a:r>
            <a:r>
              <a:rPr lang="en-US" sz="3200" dirty="0"/>
              <a:t>. </a:t>
            </a:r>
            <a:r>
              <a:rPr lang="vi-VN" sz="3200" dirty="0" err="1"/>
              <a:t>Viết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</a:t>
            </a:r>
            <a:r>
              <a:rPr lang="vi-VN" sz="3200" dirty="0" err="1"/>
              <a:t>đọc</a:t>
            </a:r>
            <a:r>
              <a:rPr lang="vi-VN" sz="3200" dirty="0"/>
              <a:t> </a:t>
            </a:r>
            <a:r>
              <a:rPr lang="vi-VN" sz="3200" dirty="0" err="1"/>
              <a:t>hỗn</a:t>
            </a:r>
            <a:r>
              <a:rPr lang="vi-VN" sz="3200" dirty="0"/>
              <a:t> </a:t>
            </a:r>
            <a:r>
              <a:rPr lang="vi-VN" sz="3200" dirty="0" err="1"/>
              <a:t>số</a:t>
            </a:r>
            <a:r>
              <a:rPr lang="vi-VN" sz="3200" dirty="0"/>
              <a:t> </a:t>
            </a:r>
            <a:r>
              <a:rPr lang="vi-VN" sz="3200" dirty="0" err="1"/>
              <a:t>thích</a:t>
            </a:r>
            <a:r>
              <a:rPr lang="vi-VN" sz="3200" dirty="0"/>
              <a:t> </a:t>
            </a:r>
            <a:r>
              <a:rPr lang="vi-VN" sz="3200" dirty="0" err="1"/>
              <a:t>hợp</a:t>
            </a:r>
            <a:r>
              <a:rPr lang="vi-VN" sz="3200" dirty="0"/>
              <a:t> </a:t>
            </a:r>
            <a:r>
              <a:rPr lang="vi-VN" sz="3200" dirty="0" err="1"/>
              <a:t>với</a:t>
            </a:r>
            <a:r>
              <a:rPr lang="vi-VN" sz="3200" dirty="0"/>
              <a:t> </a:t>
            </a:r>
            <a:r>
              <a:rPr lang="vi-VN" sz="3200" dirty="0" err="1"/>
              <a:t>mỗi</a:t>
            </a:r>
            <a:r>
              <a:rPr lang="vi-VN" sz="3200" dirty="0"/>
              <a:t> </a:t>
            </a:r>
            <a:r>
              <a:rPr lang="vi-VN" sz="3200" dirty="0" err="1"/>
              <a:t>hình</a:t>
            </a:r>
            <a:r>
              <a:rPr lang="vi-VN" sz="3200" dirty="0"/>
              <a:t> ( theo </a:t>
            </a:r>
            <a:r>
              <a:rPr lang="vi-VN" sz="3200" dirty="0" err="1"/>
              <a:t>mẫu</a:t>
            </a:r>
            <a:r>
              <a:rPr lang="vi-VN" sz="3200" dirty="0"/>
              <a:t>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066202C-6EE6-4B90-B2B1-691DBB5C9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688" y="885312"/>
            <a:ext cx="5605922" cy="3648985"/>
          </a:xfrm>
          <a:prstGeom prst="rect">
            <a:avLst/>
          </a:prstGeom>
        </p:spPr>
      </p:pic>
      <p:pic>
        <p:nvPicPr>
          <p:cNvPr id="3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2945" y="1480868"/>
            <a:ext cx="3410527" cy="21613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3.7037E-7 L 1.875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447" y="4911365"/>
                <a:ext cx="6198260" cy="125819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: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năm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phần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tám</a:t>
                </a:r>
                <a:r>
                  <a:rPr lang="en-US" sz="3600" dirty="0">
                    <a:solidFill>
                      <a:schemeClr val="bg1"/>
                    </a:solidFill>
                  </a:rPr>
                  <a:t>.</a:t>
                </a:r>
                <a:endPara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3447" y="4911365"/>
                <a:ext cx="6198260" cy="1258197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08BB140F-1AE0-42E8-A548-ABF08F585DB2}"/>
              </a:ext>
            </a:extLst>
          </p:cNvPr>
          <p:cNvSpPr txBox="1"/>
          <p:nvPr/>
        </p:nvSpPr>
        <p:spPr>
          <a:xfrm>
            <a:off x="368775" y="226659"/>
            <a:ext cx="1182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u="sng" dirty="0" err="1"/>
              <a:t>Bài</a:t>
            </a:r>
            <a:r>
              <a:rPr lang="en-US" sz="3200" u="sng" dirty="0"/>
              <a:t> 1/ 24</a:t>
            </a:r>
            <a:r>
              <a:rPr lang="en-US" sz="3200" dirty="0"/>
              <a:t>. </a:t>
            </a:r>
            <a:r>
              <a:rPr lang="vi-VN" sz="3200" dirty="0" err="1"/>
              <a:t>Viết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</a:t>
            </a:r>
            <a:r>
              <a:rPr lang="vi-VN" sz="3200" dirty="0" err="1"/>
              <a:t>đọc</a:t>
            </a:r>
            <a:r>
              <a:rPr lang="vi-VN" sz="3200" dirty="0"/>
              <a:t> </a:t>
            </a:r>
            <a:r>
              <a:rPr lang="vi-VN" sz="3200" dirty="0" err="1"/>
              <a:t>hỗn</a:t>
            </a:r>
            <a:r>
              <a:rPr lang="vi-VN" sz="3200" dirty="0"/>
              <a:t> </a:t>
            </a:r>
            <a:r>
              <a:rPr lang="vi-VN" sz="3200" dirty="0" err="1"/>
              <a:t>số</a:t>
            </a:r>
            <a:r>
              <a:rPr lang="vi-VN" sz="3200" dirty="0"/>
              <a:t> </a:t>
            </a:r>
            <a:r>
              <a:rPr lang="vi-VN" sz="3200" dirty="0" err="1"/>
              <a:t>thích</a:t>
            </a:r>
            <a:r>
              <a:rPr lang="vi-VN" sz="3200" dirty="0"/>
              <a:t> </a:t>
            </a:r>
            <a:r>
              <a:rPr lang="vi-VN" sz="3200" dirty="0" err="1"/>
              <a:t>hợp</a:t>
            </a:r>
            <a:r>
              <a:rPr lang="vi-VN" sz="3200" dirty="0"/>
              <a:t> </a:t>
            </a:r>
            <a:r>
              <a:rPr lang="vi-VN" sz="3200" dirty="0" err="1"/>
              <a:t>với</a:t>
            </a:r>
            <a:r>
              <a:rPr lang="vi-VN" sz="3200" dirty="0"/>
              <a:t> </a:t>
            </a:r>
            <a:r>
              <a:rPr lang="vi-VN" sz="3200" dirty="0" err="1"/>
              <a:t>mỗi</a:t>
            </a:r>
            <a:r>
              <a:rPr lang="vi-VN" sz="3200" dirty="0"/>
              <a:t> </a:t>
            </a:r>
            <a:r>
              <a:rPr lang="vi-VN" sz="3200" dirty="0" err="1"/>
              <a:t>hình</a:t>
            </a:r>
            <a:r>
              <a:rPr lang="vi-VN" sz="3200" dirty="0"/>
              <a:t> ( theo </a:t>
            </a:r>
            <a:r>
              <a:rPr lang="vi-VN" sz="3200" dirty="0" err="1"/>
              <a:t>mẫu</a:t>
            </a:r>
            <a:r>
              <a:rPr lang="vi-VN" sz="3200" dirty="0"/>
              <a:t>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D0747F3-80ED-4333-B1AC-51BC1D785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1386758"/>
              </p:ext>
            </p:extLst>
          </p:nvPr>
        </p:nvGraphicFramePr>
        <p:xfrm>
          <a:off x="3589116" y="963705"/>
          <a:ext cx="4838446" cy="3410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98F1CAD-2C65-438B-8CBB-C66F66ED2E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89116" y="963705"/>
                        <a:ext cx="4838446" cy="3410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2655" y="2493819"/>
            <a:ext cx="2729345" cy="2085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6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3.7037E-7 L 1.875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81FEA9-303C-8283-0FAC-37FDA10C3F56}"/>
              </a:ext>
            </a:extLst>
          </p:cNvPr>
          <p:cNvSpPr txBox="1"/>
          <p:nvPr/>
        </p:nvSpPr>
        <p:spPr>
          <a:xfrm>
            <a:off x="0" y="18225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u="sng" dirty="0" err="1"/>
              <a:t>Bài</a:t>
            </a:r>
            <a:r>
              <a:rPr lang="vi-VN" sz="3600" u="sng" dirty="0"/>
              <a:t> 2/24</a:t>
            </a:r>
            <a:r>
              <a:rPr lang="vi-VN" sz="3600" dirty="0"/>
              <a:t>.</a:t>
            </a:r>
            <a:r>
              <a:rPr lang="en-US" sz="3600" dirty="0"/>
              <a:t> </a:t>
            </a:r>
            <a:r>
              <a:rPr lang="vi-VN" sz="3600" dirty="0" err="1"/>
              <a:t>Chỉ</a:t>
            </a:r>
            <a:r>
              <a:rPr lang="vi-VN" sz="3600" dirty="0"/>
              <a:t> ra </a:t>
            </a:r>
            <a:r>
              <a:rPr lang="vi-VN" sz="3600" dirty="0" err="1"/>
              <a:t>phần</a:t>
            </a:r>
            <a:r>
              <a:rPr lang="vi-VN" sz="3600" dirty="0"/>
              <a:t> nguyên </a:t>
            </a:r>
            <a:r>
              <a:rPr lang="vi-VN" sz="3600" dirty="0" err="1"/>
              <a:t>và</a:t>
            </a:r>
            <a:r>
              <a:rPr lang="vi-VN" sz="3600" dirty="0"/>
              <a:t> </a:t>
            </a:r>
            <a:r>
              <a:rPr lang="vi-VN" sz="3600" dirty="0" err="1"/>
              <a:t>phần</a:t>
            </a:r>
            <a:r>
              <a:rPr lang="vi-VN" sz="3600" dirty="0"/>
              <a:t> phân </a:t>
            </a:r>
            <a:r>
              <a:rPr lang="vi-VN" sz="3600" dirty="0" err="1"/>
              <a:t>số</a:t>
            </a:r>
            <a:r>
              <a:rPr lang="vi-VN" sz="3600" dirty="0"/>
              <a:t> trong </a:t>
            </a:r>
            <a:r>
              <a:rPr lang="vi-VN" sz="3600" dirty="0" err="1"/>
              <a:t>mỗi</a:t>
            </a:r>
            <a:r>
              <a:rPr lang="vi-VN" sz="3600" dirty="0"/>
              <a:t> </a:t>
            </a:r>
            <a:r>
              <a:rPr lang="vi-VN" sz="3600" dirty="0" err="1"/>
              <a:t>hỗn</a:t>
            </a:r>
            <a:r>
              <a:rPr lang="vi-VN" sz="3600" dirty="0"/>
              <a:t> </a:t>
            </a:r>
            <a:r>
              <a:rPr lang="vi-VN" sz="3600" dirty="0" err="1"/>
              <a:t>số</a:t>
            </a:r>
            <a:r>
              <a:rPr lang="vi-VN" sz="3600" dirty="0"/>
              <a:t> sau: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C296C-4232-4293-950C-3C2EDDC70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" y="1768516"/>
            <a:ext cx="12052039" cy="15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69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39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B3C99-19C8-B50E-5383-0BD23AD47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980420"/>
            <a:ext cx="11409681" cy="3987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9A7344-0914-62F7-BE88-57B3389649F2}"/>
              </a:ext>
            </a:extLst>
          </p:cNvPr>
          <p:cNvSpPr txBox="1"/>
          <p:nvPr/>
        </p:nvSpPr>
        <p:spPr>
          <a:xfrm>
            <a:off x="609599" y="457200"/>
            <a:ext cx="568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 err="1"/>
              <a:t>Bài</a:t>
            </a:r>
            <a:r>
              <a:rPr lang="vi-VN" sz="2800" b="1" u="sng" dirty="0"/>
              <a:t> 3/ 24</a:t>
            </a:r>
            <a:r>
              <a:rPr lang="vi-VN" sz="2800" dirty="0"/>
              <a:t>. </a:t>
            </a:r>
            <a:r>
              <a:rPr lang="vi-VN" sz="2800" dirty="0" err="1"/>
              <a:t>Viết</a:t>
            </a:r>
            <a:r>
              <a:rPr lang="vi-VN" sz="2800"/>
              <a:t> (theo </a:t>
            </a:r>
            <a:r>
              <a:rPr lang="vi-VN" sz="2800" dirty="0" err="1"/>
              <a:t>mẫu</a:t>
            </a:r>
            <a:r>
              <a:rPr lang="vi-VN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6324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48146" y="637308"/>
                <a:ext cx="11139054" cy="1580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4000" dirty="0"/>
                  <a:t>Việt được mẹ cho 2 cái bánh, bố cho Việt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000" dirty="0"/>
                  <a:t> cái bánh. Hỏi Việt có bao nhiêu cái bánh?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46" y="637308"/>
                <a:ext cx="11139054" cy="1580176"/>
              </a:xfrm>
              <a:prstGeom prst="rect">
                <a:avLst/>
              </a:prstGeom>
              <a:blipFill>
                <a:blip r:embed="rId3"/>
                <a:stretch>
                  <a:fillRect l="-1970" r="-1204" b="-15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2618" y="3124128"/>
                <a:ext cx="4225636" cy="125819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cái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bánh</a:t>
                </a:r>
                <a:endPara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AutoShape 51">
                <a:extLst>
                  <a:ext uri="{FF2B5EF4-FFF2-40B4-BE49-F238E27FC236}">
                    <a16:creationId xmlns:a16="http://schemas.microsoft.com/office/drawing/2014/main" id="{A20ABC02-4D3F-46FA-9DDD-33DEE0353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2618" y="3124128"/>
                <a:ext cx="4225636" cy="1258197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208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2.22222E-6 L -4.58333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021020">
            <a:extLst>
              <a:ext uri="{FF2B5EF4-FFF2-40B4-BE49-F238E27FC236}">
                <a16:creationId xmlns:a16="http://schemas.microsoft.com/office/drawing/2014/main" id="{83AB769D-576B-1DCF-B571-0D1BF773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0"/>
            <a:ext cx="253206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A021020">
            <a:extLst>
              <a:ext uri="{FF2B5EF4-FFF2-40B4-BE49-F238E27FC236}">
                <a16:creationId xmlns:a16="http://schemas.microsoft.com/office/drawing/2014/main" id="{59DC7EF7-466D-CD34-D15B-DA95B9F3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90488"/>
            <a:ext cx="24622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WhitecornerFlower">
            <a:extLst>
              <a:ext uri="{FF2B5EF4-FFF2-40B4-BE49-F238E27FC236}">
                <a16:creationId xmlns:a16="http://schemas.microsoft.com/office/drawing/2014/main" id="{49BBF12F-82A2-4E63-BF4B-BEDBFD310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295775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WhitecornerFlower">
            <a:extLst>
              <a:ext uri="{FF2B5EF4-FFF2-40B4-BE49-F238E27FC236}">
                <a16:creationId xmlns:a16="http://schemas.microsoft.com/office/drawing/2014/main" id="{62EA8604-B259-84AB-5E6D-1D2E48D4E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778250"/>
            <a:ext cx="3022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7" name="WordArt 7" descr="416eu">
            <a:extLst>
              <a:ext uri="{FF2B5EF4-FFF2-40B4-BE49-F238E27FC236}">
                <a16:creationId xmlns:a16="http://schemas.microsoft.com/office/drawing/2014/main" id="{90B70698-D785-9599-62F3-5D794482F7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95650" y="1881188"/>
            <a:ext cx="5391150" cy="1319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"/>
              <a:lightRig rig="legacyFlat4" dir="b"/>
            </a:scene3d>
            <a:sp3d extrusionH="1801800" prstMaterial="legacyPlastic">
              <a:extrusionClr>
                <a:srgbClr val="E4F3F4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1300" b="1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.VnTime" panose="020B7200000000000000" pitchFamily="34" charset="0"/>
              </a:rPr>
              <a:t>BÀI HỌC KẾT THÚC</a:t>
            </a:r>
          </a:p>
        </p:txBody>
      </p:sp>
      <p:sp>
        <p:nvSpPr>
          <p:cNvPr id="39943" name="WordArt 36">
            <a:extLst>
              <a:ext uri="{FF2B5EF4-FFF2-40B4-BE49-F238E27FC236}">
                <a16:creationId xmlns:a16="http://schemas.microsoft.com/office/drawing/2014/main" id="{56B2473B-33EE-6905-5EDA-BF8558F281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95650" y="3429000"/>
            <a:ext cx="5086350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2400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4" name="Rectangle 36">
            <a:extLst>
              <a:ext uri="{FF2B5EF4-FFF2-40B4-BE49-F238E27FC236}">
                <a16:creationId xmlns:a16="http://schemas.microsoft.com/office/drawing/2014/main" id="{E52B6A9B-9B4D-668D-2725-1B769EB84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158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EB43-1602-4025-888D-ADFD5C9B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A72E-A6EC-49F8-840D-DCF5FBB5E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7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90688"/>
            <a:ext cx="5895343" cy="4486088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746" y="190687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1" y="635106"/>
            <a:ext cx="5645150" cy="38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B3C99-19C8-B50E-5383-0BD23AD47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980420"/>
            <a:ext cx="11409681" cy="2961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9A7344-0914-62F7-BE88-57B3389649F2}"/>
              </a:ext>
            </a:extLst>
          </p:cNvPr>
          <p:cNvSpPr txBox="1"/>
          <p:nvPr/>
        </p:nvSpPr>
        <p:spPr>
          <a:xfrm>
            <a:off x="609599" y="457200"/>
            <a:ext cx="568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/>
              <a:t>Bài 3/ 24</a:t>
            </a:r>
            <a:r>
              <a:rPr lang="vi-VN" sz="2800"/>
              <a:t>. Viết (theo mẫu)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DAC1C-A2F2-29C1-877B-83294C22D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657" y="314960"/>
            <a:ext cx="2120583" cy="170688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2954FC4-F3AE-81A4-2C18-DA416B9EB9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77969"/>
              </p:ext>
            </p:extLst>
          </p:nvPr>
        </p:nvGraphicFramePr>
        <p:xfrm>
          <a:off x="426402" y="4350350"/>
          <a:ext cx="619760" cy="938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640" imgH="393480" progId="Equation.DSMT4">
                  <p:embed/>
                </p:oleObj>
              </mc:Choice>
              <mc:Fallback>
                <p:oleObj name="Equation" r:id="rId4" imgW="21564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2954FC4-F3AE-81A4-2C18-DA416B9EB9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6402" y="4350350"/>
                        <a:ext cx="619760" cy="938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D4B4B2E-A8F4-0D8B-6023-D4D476613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58953"/>
              </p:ext>
            </p:extLst>
          </p:nvPr>
        </p:nvGraphicFramePr>
        <p:xfrm>
          <a:off x="3479165" y="4259530"/>
          <a:ext cx="728980" cy="112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00" imgH="393480" progId="Equation.DSMT4">
                  <p:embed/>
                </p:oleObj>
              </mc:Choice>
              <mc:Fallback>
                <p:oleObj name="Equation" r:id="rId6" imgW="24120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D4B4B2E-A8F4-0D8B-6023-D4D4766136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79165" y="4259530"/>
                        <a:ext cx="728980" cy="112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6E5D54E-F59B-9BB0-C117-C37B352CF0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513714"/>
              </p:ext>
            </p:extLst>
          </p:nvPr>
        </p:nvGraphicFramePr>
        <p:xfrm>
          <a:off x="6409053" y="4259530"/>
          <a:ext cx="728980" cy="938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80880" imgH="393480" progId="Equation.DSMT4">
                  <p:embed/>
                </p:oleObj>
              </mc:Choice>
              <mc:Fallback>
                <p:oleObj name="Equation" r:id="rId8" imgW="38088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6E5D54E-F59B-9BB0-C117-C37B352CF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09053" y="4259530"/>
                        <a:ext cx="728980" cy="938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AA8BB61-3440-9301-91EE-579F827193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708536"/>
              </p:ext>
            </p:extLst>
          </p:nvPr>
        </p:nvGraphicFramePr>
        <p:xfrm>
          <a:off x="9471659" y="4206570"/>
          <a:ext cx="643890" cy="1037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1960" imgH="393480" progId="Equation.DSMT4">
                  <p:embed/>
                </p:oleObj>
              </mc:Choice>
              <mc:Fallback>
                <p:oleObj name="Equation" r:id="rId10" imgW="29196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AA8BB61-3440-9301-91EE-579F82719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71659" y="4206570"/>
                        <a:ext cx="643890" cy="1037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9BA0586-1808-7E40-96F8-C5CED814BCBF}"/>
              </a:ext>
            </a:extLst>
          </p:cNvPr>
          <p:cNvSpPr txBox="1"/>
          <p:nvPr/>
        </p:nvSpPr>
        <p:spPr>
          <a:xfrm>
            <a:off x="998219" y="4551620"/>
            <a:ext cx="2186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= 1 +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D6E97B9-AE36-BF66-3184-C66102B20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381214"/>
              </p:ext>
            </p:extLst>
          </p:nvPr>
        </p:nvGraphicFramePr>
        <p:xfrm>
          <a:off x="1933573" y="4350350"/>
          <a:ext cx="46609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9680" imgH="393480" progId="Equation.DSMT4">
                  <p:embed/>
                </p:oleObj>
              </mc:Choice>
              <mc:Fallback>
                <p:oleObj name="Equation" r:id="rId12" imgW="13968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D6E97B9-AE36-BF66-3184-C66102B20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933573" y="4350350"/>
                        <a:ext cx="466090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D5597FE-EE2A-1128-54A1-1E9DEE2DA21A}"/>
              </a:ext>
            </a:extLst>
          </p:cNvPr>
          <p:cNvSpPr txBox="1"/>
          <p:nvPr/>
        </p:nvSpPr>
        <p:spPr>
          <a:xfrm>
            <a:off x="4088445" y="4558000"/>
            <a:ext cx="165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= 4 +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40F5CEA-8D8D-19E9-012F-5666AA5C62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227374"/>
              </p:ext>
            </p:extLst>
          </p:nvPr>
        </p:nvGraphicFramePr>
        <p:xfrm>
          <a:off x="4926330" y="4350350"/>
          <a:ext cx="557530" cy="98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280" imgH="393480" progId="Equation.DSMT4">
                  <p:embed/>
                </p:oleObj>
              </mc:Choice>
              <mc:Fallback>
                <p:oleObj name="Equation" r:id="rId14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26330" y="4350350"/>
                        <a:ext cx="557530" cy="981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C4ECE82-7B4B-6570-A556-F9B9B815B212}"/>
              </a:ext>
            </a:extLst>
          </p:cNvPr>
          <p:cNvSpPr txBox="1"/>
          <p:nvPr/>
        </p:nvSpPr>
        <p:spPr>
          <a:xfrm>
            <a:off x="7138033" y="4465300"/>
            <a:ext cx="131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= 2 + 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2B4489F-BBBF-75FB-A2C8-72EAA27BC5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376983"/>
              </p:ext>
            </p:extLst>
          </p:nvPr>
        </p:nvGraphicFramePr>
        <p:xfrm>
          <a:off x="8063226" y="4209710"/>
          <a:ext cx="643890" cy="103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79360" imgH="393480" progId="Equation.DSMT4">
                  <p:embed/>
                </p:oleObj>
              </mc:Choice>
              <mc:Fallback>
                <p:oleObj name="Equation" r:id="rId16" imgW="279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063226" y="4209710"/>
                        <a:ext cx="643890" cy="103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BEECB49-33FF-D4F7-7ADA-96052483B4BC}"/>
              </a:ext>
            </a:extLst>
          </p:cNvPr>
          <p:cNvSpPr txBox="1"/>
          <p:nvPr/>
        </p:nvSpPr>
        <p:spPr>
          <a:xfrm>
            <a:off x="10046962" y="4465300"/>
            <a:ext cx="123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= 5 +  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482D45D-EADA-D202-05B9-0D3F11DB33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200792"/>
              </p:ext>
            </p:extLst>
          </p:nvPr>
        </p:nvGraphicFramePr>
        <p:xfrm>
          <a:off x="10915334" y="4228690"/>
          <a:ext cx="556893" cy="974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03040" imgH="393480" progId="Equation.DSMT4">
                  <p:embed/>
                </p:oleObj>
              </mc:Choice>
              <mc:Fallback>
                <p:oleObj name="Equation" r:id="rId18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915334" y="4228690"/>
                        <a:ext cx="556893" cy="974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216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9">
            <a:extLst>
              <a:ext uri="{FF2B5EF4-FFF2-40B4-BE49-F238E27FC236}">
                <a16:creationId xmlns:a16="http://schemas.microsoft.com/office/drawing/2014/main" id="{3CF98199-ECE8-F401-77CD-EE416F7EF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960" y="916939"/>
            <a:ext cx="8910319" cy="5300981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FFFFCC"/>
              </a:gs>
              <a:gs pos="100000">
                <a:srgbClr val="FF9999"/>
              </a:gs>
            </a:gsLst>
            <a:lin ang="2700000" scaled="1"/>
          </a:gradFill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33">
            <a:extLst>
              <a:ext uri="{FF2B5EF4-FFF2-40B4-BE49-F238E27FC236}">
                <a16:creationId xmlns:a16="http://schemas.microsoft.com/office/drawing/2014/main" id="{76381E82-2EA1-F292-7471-4D3C1BABD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8240" y="2358389"/>
            <a:ext cx="8178800" cy="1524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Vận</a:t>
            </a:r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 </a:t>
            </a:r>
            <a:r>
              <a:rPr lang="vi-VN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dụng</a:t>
            </a:r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, </a:t>
            </a:r>
            <a:r>
              <a:rPr lang="vi-VN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trải</a:t>
            </a:r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 </a:t>
            </a:r>
            <a:r>
              <a:rPr lang="vi-VN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nghiệm</a:t>
            </a:r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  </a:t>
            </a:r>
            <a:endParaRPr lang="en-US" sz="36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FF"/>
              </a:solidFill>
              <a:latin typeface="Impact" panose="020B0806030902050204" pitchFamily="34" charset="0"/>
            </a:endParaRPr>
          </a:p>
        </p:txBody>
      </p:sp>
      <p:grpSp>
        <p:nvGrpSpPr>
          <p:cNvPr id="6" name="Google Shape;2457;p39">
            <a:extLst>
              <a:ext uri="{FF2B5EF4-FFF2-40B4-BE49-F238E27FC236}">
                <a16:creationId xmlns:a16="http://schemas.microsoft.com/office/drawing/2014/main" id="{2EB67C2E-3A3E-FEC2-0631-A9CF2BA56F2C}"/>
              </a:ext>
            </a:extLst>
          </p:cNvPr>
          <p:cNvGrpSpPr/>
          <p:nvPr/>
        </p:nvGrpSpPr>
        <p:grpSpPr>
          <a:xfrm>
            <a:off x="629920" y="640080"/>
            <a:ext cx="1798320" cy="1412240"/>
            <a:chOff x="182650" y="97825"/>
            <a:chExt cx="1411249" cy="1317305"/>
          </a:xfrm>
        </p:grpSpPr>
        <p:sp>
          <p:nvSpPr>
            <p:cNvPr id="7" name="Google Shape;2458;p39">
              <a:extLst>
                <a:ext uri="{FF2B5EF4-FFF2-40B4-BE49-F238E27FC236}">
                  <a16:creationId xmlns:a16="http://schemas.microsoft.com/office/drawing/2014/main" id="{F861F892-B8EE-9070-2217-2529429909AF}"/>
                </a:ext>
              </a:extLst>
            </p:cNvPr>
            <p:cNvSpPr/>
            <p:nvPr/>
          </p:nvSpPr>
          <p:spPr>
            <a:xfrm>
              <a:off x="182650" y="97825"/>
              <a:ext cx="1411249" cy="1317305"/>
            </a:xfrm>
            <a:custGeom>
              <a:avLst/>
              <a:gdLst/>
              <a:ahLst/>
              <a:cxnLst/>
              <a:rect l="l" t="t" r="r" b="b"/>
              <a:pathLst>
                <a:path w="43039" h="40174" extrusionOk="0">
                  <a:moveTo>
                    <a:pt x="9412" y="14275"/>
                  </a:moveTo>
                  <a:cubicBezTo>
                    <a:pt x="14765" y="17354"/>
                    <a:pt x="20206" y="20319"/>
                    <a:pt x="25710" y="23134"/>
                  </a:cubicBezTo>
                  <a:cubicBezTo>
                    <a:pt x="25836" y="23209"/>
                    <a:pt x="26012" y="23222"/>
                    <a:pt x="26062" y="23348"/>
                  </a:cubicBezTo>
                  <a:cubicBezTo>
                    <a:pt x="26075" y="23398"/>
                    <a:pt x="26037" y="23436"/>
                    <a:pt x="25999" y="23448"/>
                  </a:cubicBezTo>
                  <a:lnTo>
                    <a:pt x="26037" y="23524"/>
                  </a:lnTo>
                  <a:cubicBezTo>
                    <a:pt x="21275" y="25798"/>
                    <a:pt x="16349" y="27733"/>
                    <a:pt x="11310" y="29317"/>
                  </a:cubicBezTo>
                  <a:cubicBezTo>
                    <a:pt x="10468" y="24378"/>
                    <a:pt x="9802" y="19415"/>
                    <a:pt x="9312" y="14438"/>
                  </a:cubicBezTo>
                  <a:lnTo>
                    <a:pt x="9412" y="14275"/>
                  </a:lnTo>
                  <a:close/>
                  <a:moveTo>
                    <a:pt x="126" y="0"/>
                  </a:moveTo>
                  <a:lnTo>
                    <a:pt x="0" y="38"/>
                  </a:lnTo>
                  <a:cubicBezTo>
                    <a:pt x="101" y="1508"/>
                    <a:pt x="201" y="2978"/>
                    <a:pt x="302" y="4448"/>
                  </a:cubicBezTo>
                  <a:cubicBezTo>
                    <a:pt x="1144" y="16348"/>
                    <a:pt x="1973" y="28261"/>
                    <a:pt x="2803" y="40173"/>
                  </a:cubicBezTo>
                  <a:cubicBezTo>
                    <a:pt x="3406" y="40010"/>
                    <a:pt x="3996" y="39822"/>
                    <a:pt x="4587" y="39633"/>
                  </a:cubicBezTo>
                  <a:cubicBezTo>
                    <a:pt x="5567" y="39294"/>
                    <a:pt x="6547" y="38917"/>
                    <a:pt x="7515" y="38552"/>
                  </a:cubicBezTo>
                  <a:cubicBezTo>
                    <a:pt x="19339" y="34004"/>
                    <a:pt x="31164" y="29455"/>
                    <a:pt x="42988" y="24906"/>
                  </a:cubicBezTo>
                  <a:lnTo>
                    <a:pt x="43039" y="24818"/>
                  </a:lnTo>
                  <a:cubicBezTo>
                    <a:pt x="28952" y="16185"/>
                    <a:pt x="14652" y="7917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8" name="Google Shape;2459;p39">
              <a:extLst>
                <a:ext uri="{FF2B5EF4-FFF2-40B4-BE49-F238E27FC236}">
                  <a16:creationId xmlns:a16="http://schemas.microsoft.com/office/drawing/2014/main" id="{EEC7358E-DB68-10A9-29AD-E090EF335320}"/>
                </a:ext>
              </a:extLst>
            </p:cNvPr>
            <p:cNvGrpSpPr/>
            <p:nvPr/>
          </p:nvGrpSpPr>
          <p:grpSpPr>
            <a:xfrm>
              <a:off x="238818" y="149796"/>
              <a:ext cx="1261444" cy="779205"/>
              <a:chOff x="238818" y="149796"/>
              <a:chExt cx="1261444" cy="779205"/>
            </a:xfrm>
          </p:grpSpPr>
          <p:sp>
            <p:nvSpPr>
              <p:cNvPr id="9" name="Google Shape;2460;p39">
                <a:extLst>
                  <a:ext uri="{FF2B5EF4-FFF2-40B4-BE49-F238E27FC236}">
                    <a16:creationId xmlns:a16="http://schemas.microsoft.com/office/drawing/2014/main" id="{5A7C779A-312B-3208-B698-5026C0228497}"/>
                  </a:ext>
                </a:extLst>
              </p:cNvPr>
              <p:cNvSpPr/>
              <p:nvPr/>
            </p:nvSpPr>
            <p:spPr>
              <a:xfrm>
                <a:off x="238818" y="149796"/>
                <a:ext cx="44922" cy="8515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7" extrusionOk="0">
                    <a:moveTo>
                      <a:pt x="1214" y="1"/>
                    </a:moveTo>
                    <a:cubicBezTo>
                      <a:pt x="1174" y="1"/>
                      <a:pt x="1136" y="19"/>
                      <a:pt x="1115" y="61"/>
                    </a:cubicBezTo>
                    <a:cubicBezTo>
                      <a:pt x="939" y="463"/>
                      <a:pt x="750" y="865"/>
                      <a:pt x="562" y="1268"/>
                    </a:cubicBezTo>
                    <a:cubicBezTo>
                      <a:pt x="386" y="1657"/>
                      <a:pt x="185" y="2059"/>
                      <a:pt x="34" y="2474"/>
                    </a:cubicBezTo>
                    <a:cubicBezTo>
                      <a:pt x="1" y="2541"/>
                      <a:pt x="56" y="2597"/>
                      <a:pt x="116" y="2597"/>
                    </a:cubicBezTo>
                    <a:cubicBezTo>
                      <a:pt x="146" y="2597"/>
                      <a:pt x="176" y="2583"/>
                      <a:pt x="197" y="2549"/>
                    </a:cubicBezTo>
                    <a:cubicBezTo>
                      <a:pt x="411" y="2160"/>
                      <a:pt x="587" y="1758"/>
                      <a:pt x="775" y="1356"/>
                    </a:cubicBezTo>
                    <a:cubicBezTo>
                      <a:pt x="964" y="966"/>
                      <a:pt x="1140" y="564"/>
                      <a:pt x="1328" y="162"/>
                    </a:cubicBezTo>
                    <a:cubicBezTo>
                      <a:pt x="1370" y="70"/>
                      <a:pt x="1290" y="1"/>
                      <a:pt x="1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" name="Google Shape;2461;p39">
                <a:extLst>
                  <a:ext uri="{FF2B5EF4-FFF2-40B4-BE49-F238E27FC236}">
                    <a16:creationId xmlns:a16="http://schemas.microsoft.com/office/drawing/2014/main" id="{30497B8C-2D12-B535-96EB-EF3AD3426FD4}"/>
                  </a:ext>
                </a:extLst>
              </p:cNvPr>
              <p:cNvSpPr/>
              <p:nvPr/>
            </p:nvSpPr>
            <p:spPr>
              <a:xfrm>
                <a:off x="342794" y="198783"/>
                <a:ext cx="34561" cy="50431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538" extrusionOk="0">
                    <a:moveTo>
                      <a:pt x="915" y="1"/>
                    </a:moveTo>
                    <a:cubicBezTo>
                      <a:pt x="891" y="1"/>
                      <a:pt x="866" y="11"/>
                      <a:pt x="846" y="37"/>
                    </a:cubicBezTo>
                    <a:cubicBezTo>
                      <a:pt x="658" y="239"/>
                      <a:pt x="495" y="465"/>
                      <a:pt x="356" y="703"/>
                    </a:cubicBezTo>
                    <a:cubicBezTo>
                      <a:pt x="218" y="930"/>
                      <a:pt x="93" y="1181"/>
                      <a:pt x="17" y="1445"/>
                    </a:cubicBezTo>
                    <a:cubicBezTo>
                      <a:pt x="1" y="1494"/>
                      <a:pt x="43" y="1538"/>
                      <a:pt x="85" y="1538"/>
                    </a:cubicBezTo>
                    <a:cubicBezTo>
                      <a:pt x="108" y="1538"/>
                      <a:pt x="130" y="1526"/>
                      <a:pt x="143" y="1495"/>
                    </a:cubicBezTo>
                    <a:cubicBezTo>
                      <a:pt x="256" y="1256"/>
                      <a:pt x="369" y="1018"/>
                      <a:pt x="520" y="804"/>
                    </a:cubicBezTo>
                    <a:cubicBezTo>
                      <a:pt x="658" y="578"/>
                      <a:pt x="821" y="364"/>
                      <a:pt x="997" y="163"/>
                    </a:cubicBezTo>
                    <a:cubicBezTo>
                      <a:pt x="1053" y="89"/>
                      <a:pt x="985" y="1"/>
                      <a:pt x="9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2462;p39">
                <a:extLst>
                  <a:ext uri="{FF2B5EF4-FFF2-40B4-BE49-F238E27FC236}">
                    <a16:creationId xmlns:a16="http://schemas.microsoft.com/office/drawing/2014/main" id="{EC103CCE-0508-1069-BCA3-F15AB017B9EE}"/>
                  </a:ext>
                </a:extLst>
              </p:cNvPr>
              <p:cNvSpPr/>
              <p:nvPr/>
            </p:nvSpPr>
            <p:spPr>
              <a:xfrm>
                <a:off x="417718" y="255213"/>
                <a:ext cx="58563" cy="94337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2877" extrusionOk="0">
                    <a:moveTo>
                      <a:pt x="1681" y="1"/>
                    </a:moveTo>
                    <a:cubicBezTo>
                      <a:pt x="1663" y="1"/>
                      <a:pt x="1645" y="8"/>
                      <a:pt x="1628" y="25"/>
                    </a:cubicBezTo>
                    <a:cubicBezTo>
                      <a:pt x="1426" y="189"/>
                      <a:pt x="1301" y="440"/>
                      <a:pt x="1163" y="654"/>
                    </a:cubicBezTo>
                    <a:cubicBezTo>
                      <a:pt x="1012" y="880"/>
                      <a:pt x="874" y="1106"/>
                      <a:pt x="748" y="1332"/>
                    </a:cubicBezTo>
                    <a:cubicBezTo>
                      <a:pt x="610" y="1558"/>
                      <a:pt x="484" y="1785"/>
                      <a:pt x="371" y="2023"/>
                    </a:cubicBezTo>
                    <a:cubicBezTo>
                      <a:pt x="233" y="2262"/>
                      <a:pt x="107" y="2513"/>
                      <a:pt x="19" y="2777"/>
                    </a:cubicBezTo>
                    <a:cubicBezTo>
                      <a:pt x="1" y="2824"/>
                      <a:pt x="43" y="2876"/>
                      <a:pt x="87" y="2876"/>
                    </a:cubicBezTo>
                    <a:cubicBezTo>
                      <a:pt x="103" y="2876"/>
                      <a:pt x="119" y="2869"/>
                      <a:pt x="132" y="2853"/>
                    </a:cubicBezTo>
                    <a:cubicBezTo>
                      <a:pt x="270" y="2639"/>
                      <a:pt x="384" y="2400"/>
                      <a:pt x="497" y="2187"/>
                    </a:cubicBezTo>
                    <a:cubicBezTo>
                      <a:pt x="635" y="1948"/>
                      <a:pt x="773" y="1709"/>
                      <a:pt x="911" y="1483"/>
                    </a:cubicBezTo>
                    <a:cubicBezTo>
                      <a:pt x="1050" y="1257"/>
                      <a:pt x="1188" y="1031"/>
                      <a:pt x="1339" y="805"/>
                    </a:cubicBezTo>
                    <a:cubicBezTo>
                      <a:pt x="1477" y="591"/>
                      <a:pt x="1665" y="377"/>
                      <a:pt x="1766" y="139"/>
                    </a:cubicBezTo>
                    <a:cubicBezTo>
                      <a:pt x="1785" y="81"/>
                      <a:pt x="1738" y="1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2463;p39">
                <a:extLst>
                  <a:ext uri="{FF2B5EF4-FFF2-40B4-BE49-F238E27FC236}">
                    <a16:creationId xmlns:a16="http://schemas.microsoft.com/office/drawing/2014/main" id="{B510213A-91CF-E1E6-523A-008680B03A67}"/>
                  </a:ext>
                </a:extLst>
              </p:cNvPr>
              <p:cNvSpPr/>
              <p:nvPr/>
            </p:nvSpPr>
            <p:spPr>
              <a:xfrm>
                <a:off x="540973" y="308857"/>
                <a:ext cx="28790" cy="39217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196" extrusionOk="0">
                    <a:moveTo>
                      <a:pt x="786" y="0"/>
                    </a:moveTo>
                    <a:cubicBezTo>
                      <a:pt x="773" y="0"/>
                      <a:pt x="760" y="4"/>
                      <a:pt x="746" y="10"/>
                    </a:cubicBezTo>
                    <a:lnTo>
                      <a:pt x="708" y="23"/>
                    </a:lnTo>
                    <a:lnTo>
                      <a:pt x="658" y="61"/>
                    </a:lnTo>
                    <a:cubicBezTo>
                      <a:pt x="646" y="73"/>
                      <a:pt x="620" y="98"/>
                      <a:pt x="608" y="124"/>
                    </a:cubicBezTo>
                    <a:cubicBezTo>
                      <a:pt x="570" y="161"/>
                      <a:pt x="533" y="199"/>
                      <a:pt x="495" y="237"/>
                    </a:cubicBezTo>
                    <a:cubicBezTo>
                      <a:pt x="432" y="325"/>
                      <a:pt x="357" y="413"/>
                      <a:pt x="306" y="513"/>
                    </a:cubicBezTo>
                    <a:cubicBezTo>
                      <a:pt x="181" y="702"/>
                      <a:pt x="80" y="903"/>
                      <a:pt x="17" y="1116"/>
                    </a:cubicBezTo>
                    <a:cubicBezTo>
                      <a:pt x="0" y="1159"/>
                      <a:pt x="35" y="1195"/>
                      <a:pt x="71" y="1195"/>
                    </a:cubicBezTo>
                    <a:cubicBezTo>
                      <a:pt x="88" y="1195"/>
                      <a:pt x="106" y="1187"/>
                      <a:pt x="118" y="1167"/>
                    </a:cubicBezTo>
                    <a:cubicBezTo>
                      <a:pt x="206" y="978"/>
                      <a:pt x="319" y="790"/>
                      <a:pt x="432" y="614"/>
                    </a:cubicBezTo>
                    <a:cubicBezTo>
                      <a:pt x="495" y="526"/>
                      <a:pt x="570" y="450"/>
                      <a:pt x="633" y="362"/>
                    </a:cubicBezTo>
                    <a:cubicBezTo>
                      <a:pt x="671" y="325"/>
                      <a:pt x="708" y="287"/>
                      <a:pt x="746" y="249"/>
                    </a:cubicBezTo>
                    <a:cubicBezTo>
                      <a:pt x="759" y="237"/>
                      <a:pt x="784" y="212"/>
                      <a:pt x="796" y="199"/>
                    </a:cubicBezTo>
                    <a:lnTo>
                      <a:pt x="822" y="174"/>
                    </a:lnTo>
                    <a:lnTo>
                      <a:pt x="847" y="124"/>
                    </a:lnTo>
                    <a:cubicBezTo>
                      <a:pt x="877" y="62"/>
                      <a:pt x="841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2464;p39">
                <a:extLst>
                  <a:ext uri="{FF2B5EF4-FFF2-40B4-BE49-F238E27FC236}">
                    <a16:creationId xmlns:a16="http://schemas.microsoft.com/office/drawing/2014/main" id="{A663CE43-3B23-F28E-7A91-57969AF188A0}"/>
                  </a:ext>
                </a:extLst>
              </p:cNvPr>
              <p:cNvSpPr/>
              <p:nvPr/>
            </p:nvSpPr>
            <p:spPr>
              <a:xfrm>
                <a:off x="604027" y="362205"/>
                <a:ext cx="56792" cy="9325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844" extrusionOk="0">
                    <a:moveTo>
                      <a:pt x="1579" y="0"/>
                    </a:moveTo>
                    <a:cubicBezTo>
                      <a:pt x="1551" y="0"/>
                      <a:pt x="1523" y="12"/>
                      <a:pt x="1500" y="42"/>
                    </a:cubicBezTo>
                    <a:cubicBezTo>
                      <a:pt x="1198" y="457"/>
                      <a:pt x="922" y="897"/>
                      <a:pt x="670" y="1349"/>
                    </a:cubicBezTo>
                    <a:cubicBezTo>
                      <a:pt x="419" y="1801"/>
                      <a:pt x="180" y="2266"/>
                      <a:pt x="17" y="2756"/>
                    </a:cubicBezTo>
                    <a:cubicBezTo>
                      <a:pt x="1" y="2806"/>
                      <a:pt x="37" y="2844"/>
                      <a:pt x="76" y="2844"/>
                    </a:cubicBezTo>
                    <a:cubicBezTo>
                      <a:pt x="96" y="2844"/>
                      <a:pt x="117" y="2833"/>
                      <a:pt x="130" y="2807"/>
                    </a:cubicBezTo>
                    <a:cubicBezTo>
                      <a:pt x="369" y="2367"/>
                      <a:pt x="595" y="1914"/>
                      <a:pt x="846" y="1475"/>
                    </a:cubicBezTo>
                    <a:cubicBezTo>
                      <a:pt x="1098" y="1022"/>
                      <a:pt x="1374" y="608"/>
                      <a:pt x="1676" y="180"/>
                    </a:cubicBezTo>
                    <a:cubicBezTo>
                      <a:pt x="1731" y="97"/>
                      <a:pt x="1657" y="0"/>
                      <a:pt x="1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2465;p39">
                <a:extLst>
                  <a:ext uri="{FF2B5EF4-FFF2-40B4-BE49-F238E27FC236}">
                    <a16:creationId xmlns:a16="http://schemas.microsoft.com/office/drawing/2014/main" id="{B53E0B3D-0669-AF95-D5C6-2774FC63C1AF}"/>
                  </a:ext>
                </a:extLst>
              </p:cNvPr>
              <p:cNvSpPr/>
              <p:nvPr/>
            </p:nvSpPr>
            <p:spPr>
              <a:xfrm>
                <a:off x="720495" y="412798"/>
                <a:ext cx="30560" cy="44037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43" extrusionOk="0">
                    <a:moveTo>
                      <a:pt x="798" y="0"/>
                    </a:moveTo>
                    <a:cubicBezTo>
                      <a:pt x="773" y="0"/>
                      <a:pt x="747" y="10"/>
                      <a:pt x="725" y="32"/>
                    </a:cubicBezTo>
                    <a:cubicBezTo>
                      <a:pt x="411" y="384"/>
                      <a:pt x="147" y="799"/>
                      <a:pt x="9" y="1264"/>
                    </a:cubicBezTo>
                    <a:cubicBezTo>
                      <a:pt x="1" y="1310"/>
                      <a:pt x="41" y="1342"/>
                      <a:pt x="79" y="1342"/>
                    </a:cubicBezTo>
                    <a:cubicBezTo>
                      <a:pt x="102" y="1342"/>
                      <a:pt x="125" y="1330"/>
                      <a:pt x="134" y="1301"/>
                    </a:cubicBezTo>
                    <a:cubicBezTo>
                      <a:pt x="323" y="887"/>
                      <a:pt x="561" y="485"/>
                      <a:pt x="876" y="145"/>
                    </a:cubicBezTo>
                    <a:cubicBezTo>
                      <a:pt x="932" y="80"/>
                      <a:pt x="869" y="0"/>
                      <a:pt x="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2466;p39">
                <a:extLst>
                  <a:ext uri="{FF2B5EF4-FFF2-40B4-BE49-F238E27FC236}">
                    <a16:creationId xmlns:a16="http://schemas.microsoft.com/office/drawing/2014/main" id="{B5FCCE3A-BDB5-3AA8-8071-488447F9151B}"/>
                  </a:ext>
                </a:extLst>
              </p:cNvPr>
              <p:cNvSpPr/>
              <p:nvPr/>
            </p:nvSpPr>
            <p:spPr>
              <a:xfrm>
                <a:off x="788894" y="465130"/>
                <a:ext cx="54071" cy="82926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529" extrusionOk="0">
                    <a:moveTo>
                      <a:pt x="1502" y="0"/>
                    </a:moveTo>
                    <a:cubicBezTo>
                      <a:pt x="1477" y="0"/>
                      <a:pt x="1451" y="10"/>
                      <a:pt x="1428" y="32"/>
                    </a:cubicBezTo>
                    <a:cubicBezTo>
                      <a:pt x="1114" y="384"/>
                      <a:pt x="825" y="773"/>
                      <a:pt x="586" y="1176"/>
                    </a:cubicBezTo>
                    <a:cubicBezTo>
                      <a:pt x="335" y="1578"/>
                      <a:pt x="134" y="2018"/>
                      <a:pt x="8" y="2470"/>
                    </a:cubicBezTo>
                    <a:cubicBezTo>
                      <a:pt x="1" y="2509"/>
                      <a:pt x="32" y="2529"/>
                      <a:pt x="60" y="2529"/>
                    </a:cubicBezTo>
                    <a:cubicBezTo>
                      <a:pt x="76" y="2529"/>
                      <a:pt x="92" y="2522"/>
                      <a:pt x="96" y="2508"/>
                    </a:cubicBezTo>
                    <a:cubicBezTo>
                      <a:pt x="310" y="2093"/>
                      <a:pt x="511" y="1678"/>
                      <a:pt x="750" y="1276"/>
                    </a:cubicBezTo>
                    <a:cubicBezTo>
                      <a:pt x="989" y="874"/>
                      <a:pt x="1278" y="510"/>
                      <a:pt x="1592" y="158"/>
                    </a:cubicBezTo>
                    <a:cubicBezTo>
                      <a:pt x="1648" y="83"/>
                      <a:pt x="1578" y="0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2467;p39">
                <a:extLst>
                  <a:ext uri="{FF2B5EF4-FFF2-40B4-BE49-F238E27FC236}">
                    <a16:creationId xmlns:a16="http://schemas.microsoft.com/office/drawing/2014/main" id="{087A709C-B866-B26A-4685-CEA71DFC1C37}"/>
                  </a:ext>
                </a:extLst>
              </p:cNvPr>
              <p:cNvSpPr/>
              <p:nvPr/>
            </p:nvSpPr>
            <p:spPr>
              <a:xfrm>
                <a:off x="903296" y="512642"/>
                <a:ext cx="24396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165" extrusionOk="0">
                    <a:moveTo>
                      <a:pt x="637" y="1"/>
                    </a:moveTo>
                    <a:cubicBezTo>
                      <a:pt x="622" y="1"/>
                      <a:pt x="606" y="5"/>
                      <a:pt x="591" y="16"/>
                    </a:cubicBezTo>
                    <a:cubicBezTo>
                      <a:pt x="541" y="41"/>
                      <a:pt x="503" y="91"/>
                      <a:pt x="465" y="129"/>
                    </a:cubicBezTo>
                    <a:cubicBezTo>
                      <a:pt x="427" y="166"/>
                      <a:pt x="402" y="204"/>
                      <a:pt x="365" y="242"/>
                    </a:cubicBezTo>
                    <a:cubicBezTo>
                      <a:pt x="302" y="330"/>
                      <a:pt x="239" y="418"/>
                      <a:pt x="189" y="518"/>
                    </a:cubicBezTo>
                    <a:cubicBezTo>
                      <a:pt x="138" y="606"/>
                      <a:pt x="101" y="694"/>
                      <a:pt x="63" y="795"/>
                    </a:cubicBezTo>
                    <a:cubicBezTo>
                      <a:pt x="50" y="845"/>
                      <a:pt x="38" y="895"/>
                      <a:pt x="25" y="945"/>
                    </a:cubicBezTo>
                    <a:cubicBezTo>
                      <a:pt x="13" y="1008"/>
                      <a:pt x="13" y="1059"/>
                      <a:pt x="0" y="1109"/>
                    </a:cubicBezTo>
                    <a:cubicBezTo>
                      <a:pt x="0" y="1145"/>
                      <a:pt x="30" y="1165"/>
                      <a:pt x="57" y="1165"/>
                    </a:cubicBezTo>
                    <a:cubicBezTo>
                      <a:pt x="77" y="1165"/>
                      <a:pt x="95" y="1155"/>
                      <a:pt x="101" y="1134"/>
                    </a:cubicBezTo>
                    <a:cubicBezTo>
                      <a:pt x="113" y="1084"/>
                      <a:pt x="138" y="1033"/>
                      <a:pt x="151" y="996"/>
                    </a:cubicBezTo>
                    <a:cubicBezTo>
                      <a:pt x="164" y="945"/>
                      <a:pt x="176" y="895"/>
                      <a:pt x="201" y="858"/>
                    </a:cubicBezTo>
                    <a:cubicBezTo>
                      <a:pt x="239" y="757"/>
                      <a:pt x="277" y="669"/>
                      <a:pt x="327" y="594"/>
                    </a:cubicBezTo>
                    <a:cubicBezTo>
                      <a:pt x="377" y="506"/>
                      <a:pt x="427" y="430"/>
                      <a:pt x="490" y="355"/>
                    </a:cubicBezTo>
                    <a:cubicBezTo>
                      <a:pt x="528" y="317"/>
                      <a:pt x="553" y="279"/>
                      <a:pt x="591" y="242"/>
                    </a:cubicBezTo>
                    <a:cubicBezTo>
                      <a:pt x="629" y="217"/>
                      <a:pt x="666" y="179"/>
                      <a:pt x="704" y="141"/>
                    </a:cubicBezTo>
                    <a:cubicBezTo>
                      <a:pt x="744" y="71"/>
                      <a:pt x="696" y="1"/>
                      <a:pt x="6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2468;p39">
                <a:extLst>
                  <a:ext uri="{FF2B5EF4-FFF2-40B4-BE49-F238E27FC236}">
                    <a16:creationId xmlns:a16="http://schemas.microsoft.com/office/drawing/2014/main" id="{FBB4382B-B898-D768-C744-F6AFD67A4CE0}"/>
                  </a:ext>
                </a:extLst>
              </p:cNvPr>
              <p:cNvSpPr/>
              <p:nvPr/>
            </p:nvSpPr>
            <p:spPr>
              <a:xfrm>
                <a:off x="966908" y="567105"/>
                <a:ext cx="44988" cy="71679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2186" extrusionOk="0">
                    <a:moveTo>
                      <a:pt x="1278" y="0"/>
                    </a:moveTo>
                    <a:cubicBezTo>
                      <a:pt x="1262" y="0"/>
                      <a:pt x="1244" y="4"/>
                      <a:pt x="1227" y="13"/>
                    </a:cubicBezTo>
                    <a:cubicBezTo>
                      <a:pt x="1139" y="51"/>
                      <a:pt x="1089" y="139"/>
                      <a:pt x="1013" y="227"/>
                    </a:cubicBezTo>
                    <a:cubicBezTo>
                      <a:pt x="950" y="302"/>
                      <a:pt x="888" y="390"/>
                      <a:pt x="825" y="478"/>
                    </a:cubicBezTo>
                    <a:cubicBezTo>
                      <a:pt x="712" y="642"/>
                      <a:pt x="599" y="818"/>
                      <a:pt x="498" y="993"/>
                    </a:cubicBezTo>
                    <a:cubicBezTo>
                      <a:pt x="297" y="1345"/>
                      <a:pt x="108" y="1722"/>
                      <a:pt x="8" y="2112"/>
                    </a:cubicBezTo>
                    <a:cubicBezTo>
                      <a:pt x="0" y="2158"/>
                      <a:pt x="39" y="2185"/>
                      <a:pt x="77" y="2185"/>
                    </a:cubicBezTo>
                    <a:cubicBezTo>
                      <a:pt x="101" y="2185"/>
                      <a:pt x="124" y="2174"/>
                      <a:pt x="134" y="2150"/>
                    </a:cubicBezTo>
                    <a:cubicBezTo>
                      <a:pt x="310" y="1798"/>
                      <a:pt x="473" y="1433"/>
                      <a:pt x="674" y="1081"/>
                    </a:cubicBezTo>
                    <a:cubicBezTo>
                      <a:pt x="774" y="918"/>
                      <a:pt x="888" y="755"/>
                      <a:pt x="1001" y="591"/>
                    </a:cubicBezTo>
                    <a:cubicBezTo>
                      <a:pt x="1051" y="516"/>
                      <a:pt x="1114" y="441"/>
                      <a:pt x="1177" y="353"/>
                    </a:cubicBezTo>
                    <a:cubicBezTo>
                      <a:pt x="1239" y="277"/>
                      <a:pt x="1315" y="202"/>
                      <a:pt x="1352" y="101"/>
                    </a:cubicBezTo>
                    <a:cubicBezTo>
                      <a:pt x="1372" y="44"/>
                      <a:pt x="1332" y="0"/>
                      <a:pt x="1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2469;p39">
                <a:extLst>
                  <a:ext uri="{FF2B5EF4-FFF2-40B4-BE49-F238E27FC236}">
                    <a16:creationId xmlns:a16="http://schemas.microsoft.com/office/drawing/2014/main" id="{B12AD85E-0B84-9858-9349-741F9F179281}"/>
                  </a:ext>
                </a:extLst>
              </p:cNvPr>
              <p:cNvSpPr/>
              <p:nvPr/>
            </p:nvSpPr>
            <p:spPr>
              <a:xfrm>
                <a:off x="1072949" y="607993"/>
                <a:ext cx="23478" cy="3915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194" extrusionOk="0">
                    <a:moveTo>
                      <a:pt x="594" y="1"/>
                    </a:moveTo>
                    <a:cubicBezTo>
                      <a:pt x="565" y="1"/>
                      <a:pt x="535" y="15"/>
                      <a:pt x="519" y="48"/>
                    </a:cubicBezTo>
                    <a:cubicBezTo>
                      <a:pt x="343" y="412"/>
                      <a:pt x="167" y="764"/>
                      <a:pt x="16" y="1129"/>
                    </a:cubicBezTo>
                    <a:cubicBezTo>
                      <a:pt x="0" y="1168"/>
                      <a:pt x="29" y="1193"/>
                      <a:pt x="60" y="1193"/>
                    </a:cubicBezTo>
                    <a:cubicBezTo>
                      <a:pt x="77" y="1193"/>
                      <a:pt x="95" y="1185"/>
                      <a:pt x="104" y="1166"/>
                    </a:cubicBezTo>
                    <a:cubicBezTo>
                      <a:pt x="305" y="827"/>
                      <a:pt x="493" y="475"/>
                      <a:pt x="682" y="123"/>
                    </a:cubicBezTo>
                    <a:cubicBezTo>
                      <a:pt x="715" y="56"/>
                      <a:pt x="654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2470;p39">
                <a:extLst>
                  <a:ext uri="{FF2B5EF4-FFF2-40B4-BE49-F238E27FC236}">
                    <a16:creationId xmlns:a16="http://schemas.microsoft.com/office/drawing/2014/main" id="{1D03DCF9-58B6-F3B8-52A7-0D8D5615988F}"/>
                  </a:ext>
                </a:extLst>
              </p:cNvPr>
              <p:cNvSpPr/>
              <p:nvPr/>
            </p:nvSpPr>
            <p:spPr>
              <a:xfrm>
                <a:off x="1143217" y="675801"/>
                <a:ext cx="50956" cy="6928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113" extrusionOk="0">
                    <a:moveTo>
                      <a:pt x="1506" y="1"/>
                    </a:moveTo>
                    <a:cubicBezTo>
                      <a:pt x="1502" y="1"/>
                      <a:pt x="1497" y="1"/>
                      <a:pt x="1492" y="3"/>
                    </a:cubicBezTo>
                    <a:cubicBezTo>
                      <a:pt x="1391" y="28"/>
                      <a:pt x="1316" y="91"/>
                      <a:pt x="1241" y="167"/>
                    </a:cubicBezTo>
                    <a:cubicBezTo>
                      <a:pt x="1165" y="242"/>
                      <a:pt x="1090" y="317"/>
                      <a:pt x="1027" y="393"/>
                    </a:cubicBezTo>
                    <a:cubicBezTo>
                      <a:pt x="876" y="556"/>
                      <a:pt x="738" y="732"/>
                      <a:pt x="612" y="920"/>
                    </a:cubicBezTo>
                    <a:cubicBezTo>
                      <a:pt x="487" y="1096"/>
                      <a:pt x="374" y="1272"/>
                      <a:pt x="260" y="1461"/>
                    </a:cubicBezTo>
                    <a:cubicBezTo>
                      <a:pt x="210" y="1549"/>
                      <a:pt x="160" y="1649"/>
                      <a:pt x="122" y="1737"/>
                    </a:cubicBezTo>
                    <a:cubicBezTo>
                      <a:pt x="97" y="1800"/>
                      <a:pt x="72" y="1850"/>
                      <a:pt x="47" y="1901"/>
                    </a:cubicBezTo>
                    <a:cubicBezTo>
                      <a:pt x="34" y="1951"/>
                      <a:pt x="34" y="2001"/>
                      <a:pt x="9" y="2039"/>
                    </a:cubicBezTo>
                    <a:cubicBezTo>
                      <a:pt x="1" y="2081"/>
                      <a:pt x="32" y="2112"/>
                      <a:pt x="66" y="2112"/>
                    </a:cubicBezTo>
                    <a:cubicBezTo>
                      <a:pt x="81" y="2112"/>
                      <a:pt x="98" y="2105"/>
                      <a:pt x="110" y="2089"/>
                    </a:cubicBezTo>
                    <a:cubicBezTo>
                      <a:pt x="122" y="2051"/>
                      <a:pt x="160" y="2014"/>
                      <a:pt x="173" y="1976"/>
                    </a:cubicBezTo>
                    <a:cubicBezTo>
                      <a:pt x="210" y="1938"/>
                      <a:pt x="235" y="1888"/>
                      <a:pt x="260" y="1838"/>
                    </a:cubicBezTo>
                    <a:cubicBezTo>
                      <a:pt x="311" y="1750"/>
                      <a:pt x="361" y="1662"/>
                      <a:pt x="411" y="1574"/>
                    </a:cubicBezTo>
                    <a:cubicBezTo>
                      <a:pt x="524" y="1385"/>
                      <a:pt x="637" y="1209"/>
                      <a:pt x="776" y="1034"/>
                    </a:cubicBezTo>
                    <a:cubicBezTo>
                      <a:pt x="889" y="870"/>
                      <a:pt x="1014" y="707"/>
                      <a:pt x="1153" y="556"/>
                    </a:cubicBezTo>
                    <a:cubicBezTo>
                      <a:pt x="1228" y="468"/>
                      <a:pt x="1291" y="393"/>
                      <a:pt x="1366" y="317"/>
                    </a:cubicBezTo>
                    <a:cubicBezTo>
                      <a:pt x="1404" y="280"/>
                      <a:pt x="1442" y="242"/>
                      <a:pt x="1467" y="192"/>
                    </a:cubicBezTo>
                    <a:cubicBezTo>
                      <a:pt x="1517" y="154"/>
                      <a:pt x="1530" y="116"/>
                      <a:pt x="1542" y="66"/>
                    </a:cubicBezTo>
                    <a:cubicBezTo>
                      <a:pt x="1553" y="33"/>
                      <a:pt x="1536" y="1"/>
                      <a:pt x="1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2471;p39">
                <a:extLst>
                  <a:ext uri="{FF2B5EF4-FFF2-40B4-BE49-F238E27FC236}">
                    <a16:creationId xmlns:a16="http://schemas.microsoft.com/office/drawing/2014/main" id="{CBAD22A0-AD44-7AC7-BF00-EBEE41EFDAFE}"/>
                  </a:ext>
                </a:extLst>
              </p:cNvPr>
              <p:cNvSpPr/>
              <p:nvPr/>
            </p:nvSpPr>
            <p:spPr>
              <a:xfrm>
                <a:off x="1244241" y="719443"/>
                <a:ext cx="26199" cy="3974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212" extrusionOk="0">
                    <a:moveTo>
                      <a:pt x="723" y="1"/>
                    </a:moveTo>
                    <a:cubicBezTo>
                      <a:pt x="685" y="1"/>
                      <a:pt x="656" y="23"/>
                      <a:pt x="635" y="54"/>
                    </a:cubicBezTo>
                    <a:cubicBezTo>
                      <a:pt x="421" y="406"/>
                      <a:pt x="208" y="771"/>
                      <a:pt x="19" y="1148"/>
                    </a:cubicBezTo>
                    <a:cubicBezTo>
                      <a:pt x="1" y="1176"/>
                      <a:pt x="38" y="1211"/>
                      <a:pt x="69" y="1211"/>
                    </a:cubicBezTo>
                    <a:cubicBezTo>
                      <a:pt x="79" y="1211"/>
                      <a:pt x="88" y="1207"/>
                      <a:pt x="95" y="1198"/>
                    </a:cubicBezTo>
                    <a:cubicBezTo>
                      <a:pt x="346" y="846"/>
                      <a:pt x="560" y="482"/>
                      <a:pt x="786" y="117"/>
                    </a:cubicBezTo>
                    <a:cubicBezTo>
                      <a:pt x="798" y="80"/>
                      <a:pt x="773" y="29"/>
                      <a:pt x="748" y="4"/>
                    </a:cubicBezTo>
                    <a:cubicBezTo>
                      <a:pt x="739" y="2"/>
                      <a:pt x="731" y="1"/>
                      <a:pt x="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2472;p39">
                <a:extLst>
                  <a:ext uri="{FF2B5EF4-FFF2-40B4-BE49-F238E27FC236}">
                    <a16:creationId xmlns:a16="http://schemas.microsoft.com/office/drawing/2014/main" id="{8A5F6DCD-F438-2587-53B8-5F3459499C0E}"/>
                  </a:ext>
                </a:extLst>
              </p:cNvPr>
              <p:cNvSpPr/>
              <p:nvPr/>
            </p:nvSpPr>
            <p:spPr>
              <a:xfrm>
                <a:off x="1311427" y="774988"/>
                <a:ext cx="53251" cy="74007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2257" extrusionOk="0">
                    <a:moveTo>
                      <a:pt x="1491" y="0"/>
                    </a:moveTo>
                    <a:cubicBezTo>
                      <a:pt x="1468" y="0"/>
                      <a:pt x="1445" y="9"/>
                      <a:pt x="1426" y="32"/>
                    </a:cubicBezTo>
                    <a:cubicBezTo>
                      <a:pt x="1162" y="371"/>
                      <a:pt x="911" y="723"/>
                      <a:pt x="672" y="1075"/>
                    </a:cubicBezTo>
                    <a:cubicBezTo>
                      <a:pt x="559" y="1251"/>
                      <a:pt x="446" y="1427"/>
                      <a:pt x="345" y="1602"/>
                    </a:cubicBezTo>
                    <a:cubicBezTo>
                      <a:pt x="232" y="1778"/>
                      <a:pt x="107" y="1967"/>
                      <a:pt x="19" y="2168"/>
                    </a:cubicBezTo>
                    <a:cubicBezTo>
                      <a:pt x="1" y="2212"/>
                      <a:pt x="40" y="2257"/>
                      <a:pt x="82" y="2257"/>
                    </a:cubicBezTo>
                    <a:cubicBezTo>
                      <a:pt x="99" y="2257"/>
                      <a:pt x="117" y="2249"/>
                      <a:pt x="132" y="2231"/>
                    </a:cubicBezTo>
                    <a:cubicBezTo>
                      <a:pt x="257" y="2067"/>
                      <a:pt x="358" y="1879"/>
                      <a:pt x="471" y="1703"/>
                    </a:cubicBezTo>
                    <a:cubicBezTo>
                      <a:pt x="584" y="1527"/>
                      <a:pt x="697" y="1351"/>
                      <a:pt x="823" y="1175"/>
                    </a:cubicBezTo>
                    <a:cubicBezTo>
                      <a:pt x="1062" y="823"/>
                      <a:pt x="1313" y="484"/>
                      <a:pt x="1577" y="157"/>
                    </a:cubicBezTo>
                    <a:cubicBezTo>
                      <a:pt x="1624" y="82"/>
                      <a:pt x="1558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2473;p39">
                <a:extLst>
                  <a:ext uri="{FF2B5EF4-FFF2-40B4-BE49-F238E27FC236}">
                    <a16:creationId xmlns:a16="http://schemas.microsoft.com/office/drawing/2014/main" id="{4AE35FC4-7EC5-87D7-7E21-54A7F965CFFC}"/>
                  </a:ext>
                </a:extLst>
              </p:cNvPr>
              <p:cNvSpPr/>
              <p:nvPr/>
            </p:nvSpPr>
            <p:spPr>
              <a:xfrm>
                <a:off x="1408254" y="814827"/>
                <a:ext cx="24527" cy="3564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087" extrusionOk="0">
                    <a:moveTo>
                      <a:pt x="653" y="0"/>
                    </a:moveTo>
                    <a:cubicBezTo>
                      <a:pt x="627" y="0"/>
                      <a:pt x="602" y="21"/>
                      <a:pt x="584" y="48"/>
                    </a:cubicBezTo>
                    <a:cubicBezTo>
                      <a:pt x="383" y="362"/>
                      <a:pt x="195" y="689"/>
                      <a:pt x="19" y="1016"/>
                    </a:cubicBezTo>
                    <a:cubicBezTo>
                      <a:pt x="1" y="1051"/>
                      <a:pt x="33" y="1087"/>
                      <a:pt x="67" y="1087"/>
                    </a:cubicBezTo>
                    <a:cubicBezTo>
                      <a:pt x="81" y="1087"/>
                      <a:pt x="96" y="1081"/>
                      <a:pt x="107" y="1066"/>
                    </a:cubicBezTo>
                    <a:cubicBezTo>
                      <a:pt x="320" y="764"/>
                      <a:pt x="521" y="438"/>
                      <a:pt x="722" y="111"/>
                    </a:cubicBezTo>
                    <a:cubicBezTo>
                      <a:pt x="747" y="86"/>
                      <a:pt x="722" y="23"/>
                      <a:pt x="685" y="10"/>
                    </a:cubicBezTo>
                    <a:cubicBezTo>
                      <a:pt x="674" y="3"/>
                      <a:pt x="664" y="0"/>
                      <a:pt x="6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2474;p39">
                <a:extLst>
                  <a:ext uri="{FF2B5EF4-FFF2-40B4-BE49-F238E27FC236}">
                    <a16:creationId xmlns:a16="http://schemas.microsoft.com/office/drawing/2014/main" id="{1C2A5BDE-1E8F-FF37-8665-2DCEA30E86E8}"/>
                  </a:ext>
                </a:extLst>
              </p:cNvPr>
              <p:cNvSpPr/>
              <p:nvPr/>
            </p:nvSpPr>
            <p:spPr>
              <a:xfrm>
                <a:off x="1448946" y="853715"/>
                <a:ext cx="51316" cy="75286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296" extrusionOk="0">
                    <a:moveTo>
                      <a:pt x="1466" y="0"/>
                    </a:moveTo>
                    <a:cubicBezTo>
                      <a:pt x="1449" y="0"/>
                      <a:pt x="1432" y="6"/>
                      <a:pt x="1416" y="18"/>
                    </a:cubicBezTo>
                    <a:cubicBezTo>
                      <a:pt x="1278" y="156"/>
                      <a:pt x="1178" y="370"/>
                      <a:pt x="1077" y="546"/>
                    </a:cubicBezTo>
                    <a:cubicBezTo>
                      <a:pt x="952" y="734"/>
                      <a:pt x="838" y="936"/>
                      <a:pt x="713" y="1124"/>
                    </a:cubicBezTo>
                    <a:cubicBezTo>
                      <a:pt x="474" y="1501"/>
                      <a:pt x="223" y="1865"/>
                      <a:pt x="9" y="2242"/>
                    </a:cubicBezTo>
                    <a:cubicBezTo>
                      <a:pt x="0" y="2269"/>
                      <a:pt x="23" y="2296"/>
                      <a:pt x="46" y="2296"/>
                    </a:cubicBezTo>
                    <a:cubicBezTo>
                      <a:pt x="55" y="2296"/>
                      <a:pt x="65" y="2291"/>
                      <a:pt x="72" y="2280"/>
                    </a:cubicBezTo>
                    <a:cubicBezTo>
                      <a:pt x="373" y="1953"/>
                      <a:pt x="625" y="1589"/>
                      <a:pt x="876" y="1212"/>
                    </a:cubicBezTo>
                    <a:cubicBezTo>
                      <a:pt x="1002" y="1036"/>
                      <a:pt x="1115" y="860"/>
                      <a:pt x="1228" y="672"/>
                    </a:cubicBezTo>
                    <a:cubicBezTo>
                      <a:pt x="1291" y="584"/>
                      <a:pt x="1341" y="496"/>
                      <a:pt x="1391" y="408"/>
                    </a:cubicBezTo>
                    <a:cubicBezTo>
                      <a:pt x="1454" y="307"/>
                      <a:pt x="1517" y="219"/>
                      <a:pt x="1555" y="106"/>
                    </a:cubicBezTo>
                    <a:cubicBezTo>
                      <a:pt x="1564" y="50"/>
                      <a:pt x="1517" y="0"/>
                      <a:pt x="1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4" name="Google Shape;2475;p39">
            <a:extLst>
              <a:ext uri="{FF2B5EF4-FFF2-40B4-BE49-F238E27FC236}">
                <a16:creationId xmlns:a16="http://schemas.microsoft.com/office/drawing/2014/main" id="{06241C02-CF9D-76BD-6419-FF7F7E544B22}"/>
              </a:ext>
            </a:extLst>
          </p:cNvPr>
          <p:cNvGrpSpPr/>
          <p:nvPr/>
        </p:nvGrpSpPr>
        <p:grpSpPr>
          <a:xfrm rot="922728">
            <a:off x="1037541" y="1541343"/>
            <a:ext cx="653117" cy="751755"/>
            <a:chOff x="104132" y="3774240"/>
            <a:chExt cx="602807" cy="693845"/>
          </a:xfrm>
        </p:grpSpPr>
        <p:sp>
          <p:nvSpPr>
            <p:cNvPr id="25" name="Google Shape;2476;p39">
              <a:extLst>
                <a:ext uri="{FF2B5EF4-FFF2-40B4-BE49-F238E27FC236}">
                  <a16:creationId xmlns:a16="http://schemas.microsoft.com/office/drawing/2014/main" id="{45D03428-44DA-3A1B-D62E-50CC370E14FC}"/>
                </a:ext>
              </a:extLst>
            </p:cNvPr>
            <p:cNvSpPr/>
            <p:nvPr/>
          </p:nvSpPr>
          <p:spPr>
            <a:xfrm rot="-1061815">
              <a:off x="182665" y="3828121"/>
              <a:ext cx="445742" cy="586083"/>
            </a:xfrm>
            <a:custGeom>
              <a:avLst/>
              <a:gdLst/>
              <a:ahLst/>
              <a:cxnLst/>
              <a:rect l="l" t="t" r="r" b="b"/>
              <a:pathLst>
                <a:path w="9287" h="12211" extrusionOk="0">
                  <a:moveTo>
                    <a:pt x="5418" y="0"/>
                  </a:moveTo>
                  <a:cubicBezTo>
                    <a:pt x="4962" y="0"/>
                    <a:pt x="4470" y="34"/>
                    <a:pt x="3946" y="84"/>
                  </a:cubicBezTo>
                  <a:cubicBezTo>
                    <a:pt x="2815" y="209"/>
                    <a:pt x="1961" y="498"/>
                    <a:pt x="654" y="1541"/>
                  </a:cubicBezTo>
                  <a:cubicBezTo>
                    <a:pt x="201" y="1893"/>
                    <a:pt x="0" y="2509"/>
                    <a:pt x="151" y="3087"/>
                  </a:cubicBezTo>
                  <a:cubicBezTo>
                    <a:pt x="381" y="3954"/>
                    <a:pt x="1088" y="4838"/>
                    <a:pt x="1840" y="4838"/>
                  </a:cubicBezTo>
                  <a:cubicBezTo>
                    <a:pt x="1992" y="4838"/>
                    <a:pt x="2147" y="4801"/>
                    <a:pt x="2300" y="4720"/>
                  </a:cubicBezTo>
                  <a:cubicBezTo>
                    <a:pt x="3004" y="4350"/>
                    <a:pt x="3830" y="3639"/>
                    <a:pt x="4335" y="3639"/>
                  </a:cubicBezTo>
                  <a:cubicBezTo>
                    <a:pt x="4344" y="3639"/>
                    <a:pt x="4352" y="3639"/>
                    <a:pt x="4361" y="3640"/>
                  </a:cubicBezTo>
                  <a:cubicBezTo>
                    <a:pt x="4700" y="3652"/>
                    <a:pt x="4826" y="4130"/>
                    <a:pt x="4549" y="4343"/>
                  </a:cubicBezTo>
                  <a:cubicBezTo>
                    <a:pt x="4084" y="4695"/>
                    <a:pt x="3469" y="5160"/>
                    <a:pt x="3305" y="5261"/>
                  </a:cubicBezTo>
                  <a:cubicBezTo>
                    <a:pt x="3054" y="5412"/>
                    <a:pt x="2815" y="5575"/>
                    <a:pt x="2576" y="5726"/>
                  </a:cubicBezTo>
                  <a:cubicBezTo>
                    <a:pt x="2338" y="5889"/>
                    <a:pt x="2124" y="6040"/>
                    <a:pt x="1923" y="6203"/>
                  </a:cubicBezTo>
                  <a:cubicBezTo>
                    <a:pt x="1722" y="6354"/>
                    <a:pt x="1546" y="6517"/>
                    <a:pt x="1395" y="6693"/>
                  </a:cubicBezTo>
                  <a:cubicBezTo>
                    <a:pt x="1131" y="6982"/>
                    <a:pt x="918" y="7259"/>
                    <a:pt x="754" y="7510"/>
                  </a:cubicBezTo>
                  <a:cubicBezTo>
                    <a:pt x="578" y="7774"/>
                    <a:pt x="453" y="8038"/>
                    <a:pt x="377" y="8314"/>
                  </a:cubicBezTo>
                  <a:cubicBezTo>
                    <a:pt x="289" y="8591"/>
                    <a:pt x="239" y="8867"/>
                    <a:pt x="227" y="9169"/>
                  </a:cubicBezTo>
                  <a:cubicBezTo>
                    <a:pt x="214" y="9458"/>
                    <a:pt x="227" y="9772"/>
                    <a:pt x="252" y="10124"/>
                  </a:cubicBezTo>
                  <a:cubicBezTo>
                    <a:pt x="369" y="11321"/>
                    <a:pt x="1297" y="12211"/>
                    <a:pt x="2392" y="12211"/>
                  </a:cubicBezTo>
                  <a:cubicBezTo>
                    <a:pt x="2469" y="12211"/>
                    <a:pt x="2548" y="12206"/>
                    <a:pt x="2627" y="12197"/>
                  </a:cubicBezTo>
                  <a:lnTo>
                    <a:pt x="7955" y="11619"/>
                  </a:lnTo>
                  <a:cubicBezTo>
                    <a:pt x="8721" y="11531"/>
                    <a:pt x="9287" y="10802"/>
                    <a:pt x="9211" y="9986"/>
                  </a:cubicBezTo>
                  <a:cubicBezTo>
                    <a:pt x="9126" y="9197"/>
                    <a:pt x="8865" y="8021"/>
                    <a:pt x="8157" y="8021"/>
                  </a:cubicBezTo>
                  <a:cubicBezTo>
                    <a:pt x="8132" y="8021"/>
                    <a:pt x="8106" y="8022"/>
                    <a:pt x="8080" y="8025"/>
                  </a:cubicBezTo>
                  <a:lnTo>
                    <a:pt x="4600" y="8503"/>
                  </a:lnTo>
                  <a:cubicBezTo>
                    <a:pt x="4600" y="8503"/>
                    <a:pt x="5957" y="7598"/>
                    <a:pt x="6585" y="7221"/>
                  </a:cubicBezTo>
                  <a:cubicBezTo>
                    <a:pt x="7213" y="6844"/>
                    <a:pt x="7703" y="6455"/>
                    <a:pt x="8030" y="6078"/>
                  </a:cubicBezTo>
                  <a:cubicBezTo>
                    <a:pt x="8369" y="5688"/>
                    <a:pt x="8595" y="5273"/>
                    <a:pt x="8683" y="4834"/>
                  </a:cubicBezTo>
                  <a:cubicBezTo>
                    <a:pt x="8784" y="4394"/>
                    <a:pt x="8809" y="3866"/>
                    <a:pt x="8746" y="3263"/>
                  </a:cubicBezTo>
                  <a:cubicBezTo>
                    <a:pt x="8671" y="2446"/>
                    <a:pt x="8508" y="1818"/>
                    <a:pt x="8244" y="1353"/>
                  </a:cubicBezTo>
                  <a:cubicBezTo>
                    <a:pt x="7992" y="900"/>
                    <a:pt x="7653" y="561"/>
                    <a:pt x="7238" y="360"/>
                  </a:cubicBezTo>
                  <a:cubicBezTo>
                    <a:pt x="6824" y="146"/>
                    <a:pt x="6334" y="33"/>
                    <a:pt x="5781" y="8"/>
                  </a:cubicBezTo>
                  <a:cubicBezTo>
                    <a:pt x="5663" y="3"/>
                    <a:pt x="5542" y="0"/>
                    <a:pt x="54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477;p39">
              <a:extLst>
                <a:ext uri="{FF2B5EF4-FFF2-40B4-BE49-F238E27FC236}">
                  <a16:creationId xmlns:a16="http://schemas.microsoft.com/office/drawing/2014/main" id="{A00EB8A8-4F82-4DCD-C039-C3B6CF8A4645}"/>
                </a:ext>
              </a:extLst>
            </p:cNvPr>
            <p:cNvSpPr/>
            <p:nvPr/>
          </p:nvSpPr>
          <p:spPr>
            <a:xfrm rot="-1061815">
              <a:off x="188994" y="3914396"/>
              <a:ext cx="174946" cy="66859"/>
            </a:xfrm>
            <a:custGeom>
              <a:avLst/>
              <a:gdLst/>
              <a:ahLst/>
              <a:cxnLst/>
              <a:rect l="l" t="t" r="r" b="b"/>
              <a:pathLst>
                <a:path w="3645" h="1393" extrusionOk="0">
                  <a:moveTo>
                    <a:pt x="2966" y="1"/>
                  </a:moveTo>
                  <a:cubicBezTo>
                    <a:pt x="2526" y="1"/>
                    <a:pt x="2099" y="101"/>
                    <a:pt x="1684" y="252"/>
                  </a:cubicBezTo>
                  <a:cubicBezTo>
                    <a:pt x="1094" y="478"/>
                    <a:pt x="553" y="817"/>
                    <a:pt x="51" y="1194"/>
                  </a:cubicBezTo>
                  <a:cubicBezTo>
                    <a:pt x="0" y="1232"/>
                    <a:pt x="0" y="1295"/>
                    <a:pt x="26" y="1345"/>
                  </a:cubicBezTo>
                  <a:cubicBezTo>
                    <a:pt x="48" y="1376"/>
                    <a:pt x="80" y="1392"/>
                    <a:pt x="113" y="1392"/>
                  </a:cubicBezTo>
                  <a:cubicBezTo>
                    <a:pt x="135" y="1392"/>
                    <a:pt x="157" y="1385"/>
                    <a:pt x="176" y="1370"/>
                  </a:cubicBezTo>
                  <a:cubicBezTo>
                    <a:pt x="679" y="993"/>
                    <a:pt x="1194" y="654"/>
                    <a:pt x="1760" y="441"/>
                  </a:cubicBezTo>
                  <a:cubicBezTo>
                    <a:pt x="2149" y="302"/>
                    <a:pt x="2551" y="214"/>
                    <a:pt x="2966" y="214"/>
                  </a:cubicBezTo>
                  <a:cubicBezTo>
                    <a:pt x="3142" y="214"/>
                    <a:pt x="3330" y="227"/>
                    <a:pt x="3519" y="277"/>
                  </a:cubicBezTo>
                  <a:cubicBezTo>
                    <a:pt x="3525" y="279"/>
                    <a:pt x="3532" y="280"/>
                    <a:pt x="3538" y="280"/>
                  </a:cubicBezTo>
                  <a:cubicBezTo>
                    <a:pt x="3582" y="280"/>
                    <a:pt x="3621" y="244"/>
                    <a:pt x="3632" y="189"/>
                  </a:cubicBezTo>
                  <a:cubicBezTo>
                    <a:pt x="3645" y="139"/>
                    <a:pt x="3619" y="76"/>
                    <a:pt x="3557" y="64"/>
                  </a:cubicBezTo>
                  <a:cubicBezTo>
                    <a:pt x="3356" y="26"/>
                    <a:pt x="3155" y="1"/>
                    <a:pt x="2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478;p39">
              <a:extLst>
                <a:ext uri="{FF2B5EF4-FFF2-40B4-BE49-F238E27FC236}">
                  <a16:creationId xmlns:a16="http://schemas.microsoft.com/office/drawing/2014/main" id="{211691FD-71B7-1414-B0B9-B274F2D21186}"/>
                </a:ext>
              </a:extLst>
            </p:cNvPr>
            <p:cNvSpPr/>
            <p:nvPr/>
          </p:nvSpPr>
          <p:spPr>
            <a:xfrm rot="-1061815">
              <a:off x="463983" y="4297891"/>
              <a:ext cx="163523" cy="33453"/>
            </a:xfrm>
            <a:custGeom>
              <a:avLst/>
              <a:gdLst/>
              <a:ahLst/>
              <a:cxnLst/>
              <a:rect l="l" t="t" r="r" b="b"/>
              <a:pathLst>
                <a:path w="3407" h="697" extrusionOk="0">
                  <a:moveTo>
                    <a:pt x="3292" y="1"/>
                  </a:moveTo>
                  <a:cubicBezTo>
                    <a:pt x="3284" y="1"/>
                    <a:pt x="3276" y="2"/>
                    <a:pt x="3268" y="3"/>
                  </a:cubicBezTo>
                  <a:cubicBezTo>
                    <a:pt x="2225" y="242"/>
                    <a:pt x="1170" y="405"/>
                    <a:pt x="102" y="493"/>
                  </a:cubicBezTo>
                  <a:cubicBezTo>
                    <a:pt x="39" y="493"/>
                    <a:pt x="1" y="544"/>
                    <a:pt x="1" y="594"/>
                  </a:cubicBezTo>
                  <a:cubicBezTo>
                    <a:pt x="12" y="650"/>
                    <a:pt x="54" y="696"/>
                    <a:pt x="98" y="696"/>
                  </a:cubicBezTo>
                  <a:cubicBezTo>
                    <a:pt x="104" y="696"/>
                    <a:pt x="109" y="696"/>
                    <a:pt x="114" y="694"/>
                  </a:cubicBezTo>
                  <a:cubicBezTo>
                    <a:pt x="1195" y="619"/>
                    <a:pt x="2263" y="456"/>
                    <a:pt x="3318" y="204"/>
                  </a:cubicBezTo>
                  <a:cubicBezTo>
                    <a:pt x="3381" y="192"/>
                    <a:pt x="3406" y="141"/>
                    <a:pt x="3394" y="79"/>
                  </a:cubicBezTo>
                  <a:cubicBezTo>
                    <a:pt x="3383" y="35"/>
                    <a:pt x="3344" y="1"/>
                    <a:pt x="3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893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8">
            <a:extLst>
              <a:ext uri="{FF2B5EF4-FFF2-40B4-BE49-F238E27FC236}">
                <a16:creationId xmlns:a16="http://schemas.microsoft.com/office/drawing/2014/main" id="{78289E17-74AC-080A-8FD9-D7131204A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1"/>
            <a:ext cx="8458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Group 58">
            <a:extLst>
              <a:ext uri="{FF2B5EF4-FFF2-40B4-BE49-F238E27FC236}">
                <a16:creationId xmlns:a16="http://schemas.microsoft.com/office/drawing/2014/main" id="{9D0C1241-A3FB-D2C6-35ED-850273BB7B1F}"/>
              </a:ext>
            </a:extLst>
          </p:cNvPr>
          <p:cNvGrpSpPr>
            <a:grpSpLocks/>
          </p:cNvGrpSpPr>
          <p:nvPr/>
        </p:nvGrpSpPr>
        <p:grpSpPr bwMode="auto">
          <a:xfrm>
            <a:off x="3657601" y="2514600"/>
            <a:ext cx="2659063" cy="990600"/>
            <a:chOff x="2133600" y="2514600"/>
            <a:chExt cx="2659199" cy="990600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EE30E3D-B410-1C23-8729-A2178F038FA3}"/>
                </a:ext>
              </a:extLst>
            </p:cNvPr>
            <p:cNvSpPr/>
            <p:nvPr/>
          </p:nvSpPr>
          <p:spPr bwMode="auto">
            <a:xfrm>
              <a:off x="3581474" y="2524125"/>
              <a:ext cx="1190686" cy="981075"/>
            </a:xfrm>
            <a:prstGeom prst="triangle">
              <a:avLst>
                <a:gd name="adj" fmla="val 50000"/>
              </a:avLst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3A681ED-222B-DBEA-6C9F-EAEC42A4D240}"/>
                </a:ext>
              </a:extLst>
            </p:cNvPr>
            <p:cNvSpPr/>
            <p:nvPr/>
          </p:nvSpPr>
          <p:spPr bwMode="auto">
            <a:xfrm>
              <a:off x="2133600" y="2514600"/>
              <a:ext cx="1190686" cy="98107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35665892-0875-8DA5-1552-28C5A9B2470D}"/>
                </a:ext>
              </a:extLst>
            </p:cNvPr>
            <p:cNvSpPr/>
            <p:nvPr/>
          </p:nvSpPr>
          <p:spPr bwMode="auto">
            <a:xfrm>
              <a:off x="4191105" y="2535238"/>
              <a:ext cx="601694" cy="969962"/>
            </a:xfrm>
            <a:prstGeom prst="rtTriangle">
              <a:avLst/>
            </a:prstGeom>
            <a:solidFill>
              <a:srgbClr val="00B0F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38">
            <a:extLst>
              <a:ext uri="{FF2B5EF4-FFF2-40B4-BE49-F238E27FC236}">
                <a16:creationId xmlns:a16="http://schemas.microsoft.com/office/drawing/2014/main" id="{6DC8E06B-272F-E528-174D-B4F942377CBA}"/>
              </a:ext>
            </a:extLst>
          </p:cNvPr>
          <p:cNvGrpSpPr>
            <a:grpSpLocks/>
          </p:cNvGrpSpPr>
          <p:nvPr/>
        </p:nvGrpSpPr>
        <p:grpSpPr bwMode="auto">
          <a:xfrm>
            <a:off x="12420600" y="1676401"/>
            <a:ext cx="1447800" cy="1267921"/>
            <a:chOff x="9341224" y="1660072"/>
            <a:chExt cx="2043950" cy="1539619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3266E405-F3EF-5B62-574E-148B800EF5D8}"/>
                </a:ext>
              </a:extLst>
            </p:cNvPr>
            <p:cNvSpPr/>
            <p:nvPr/>
          </p:nvSpPr>
          <p:spPr>
            <a:xfrm>
              <a:off x="9525000" y="1752601"/>
              <a:ext cx="990599" cy="1295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25654" name="Group 61">
              <a:extLst>
                <a:ext uri="{FF2B5EF4-FFF2-40B4-BE49-F238E27FC236}">
                  <a16:creationId xmlns:a16="http://schemas.microsoft.com/office/drawing/2014/main" id="{BA365DE4-BD04-6AD9-7C48-2C767A639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41224" y="1660072"/>
              <a:ext cx="2043950" cy="1539619"/>
              <a:chOff x="9798424" y="1660072"/>
              <a:chExt cx="2043950" cy="1539619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EE49125-0521-9019-1A3D-5B9EFABA8188}"/>
                  </a:ext>
                </a:extLst>
              </p:cNvPr>
              <p:cNvSpPr txBox="1"/>
              <p:nvPr/>
            </p:nvSpPr>
            <p:spPr>
              <a:xfrm>
                <a:off x="10394575" y="1660072"/>
                <a:ext cx="1447799" cy="859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AFBD764-2C5E-F1B9-AD94-189D322C87D4}"/>
                  </a:ext>
                </a:extLst>
              </p:cNvPr>
              <p:cNvSpPr txBox="1"/>
              <p:nvPr/>
            </p:nvSpPr>
            <p:spPr>
              <a:xfrm>
                <a:off x="9798424" y="1970002"/>
                <a:ext cx="1600201" cy="8595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3AC3B62-4626-F030-2603-47C9F192950E}"/>
                  </a:ext>
                </a:extLst>
              </p:cNvPr>
              <p:cNvSpPr txBox="1"/>
              <p:nvPr/>
            </p:nvSpPr>
            <p:spPr>
              <a:xfrm>
                <a:off x="10421467" y="2340115"/>
                <a:ext cx="990600" cy="859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4000" b="1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B012FC1-BFB1-7B7F-ED4D-A4D62D766570}"/>
                  </a:ext>
                </a:extLst>
              </p:cNvPr>
              <p:cNvCxnSpPr/>
              <p:nvPr/>
            </p:nvCxnSpPr>
            <p:spPr>
              <a:xfrm>
                <a:off x="10295964" y="2438854"/>
                <a:ext cx="685799" cy="192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93">
            <a:extLst>
              <a:ext uri="{FF2B5EF4-FFF2-40B4-BE49-F238E27FC236}">
                <a16:creationId xmlns:a16="http://schemas.microsoft.com/office/drawing/2014/main" id="{29CBEADA-7EAA-5C16-5DE2-A28F07F25AC0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7086600"/>
            <a:ext cx="7924800" cy="5380038"/>
            <a:chOff x="-381000" y="7086600"/>
            <a:chExt cx="7924800" cy="537974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7F1E82-F297-3894-5148-49EB12BD8BB0}"/>
                </a:ext>
              </a:extLst>
            </p:cNvPr>
            <p:cNvSpPr/>
            <p:nvPr/>
          </p:nvSpPr>
          <p:spPr bwMode="auto">
            <a:xfrm>
              <a:off x="1524000" y="11201177"/>
              <a:ext cx="1189038" cy="1188974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07B097-AC75-0E5C-75BB-0A2670C5F754}"/>
                </a:ext>
              </a:extLst>
            </p:cNvPr>
            <p:cNvSpPr/>
            <p:nvPr/>
          </p:nvSpPr>
          <p:spPr bwMode="auto">
            <a:xfrm>
              <a:off x="0" y="11277600"/>
              <a:ext cx="1188848" cy="1188747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Pie 15">
              <a:extLst>
                <a:ext uri="{FF2B5EF4-FFF2-40B4-BE49-F238E27FC236}">
                  <a16:creationId xmlns:a16="http://schemas.microsoft.com/office/drawing/2014/main" id="{76F794E1-41CF-6E4B-C685-1BA24A93BBB3}"/>
                </a:ext>
              </a:extLst>
            </p:cNvPr>
            <p:cNvSpPr/>
            <p:nvPr/>
          </p:nvSpPr>
          <p:spPr bwMode="auto">
            <a:xfrm>
              <a:off x="1524000" y="11231853"/>
              <a:ext cx="1189037" cy="1188747"/>
            </a:xfrm>
            <a:prstGeom prst="pie">
              <a:avLst>
                <a:gd name="adj1" fmla="val 5574885"/>
                <a:gd name="adj2" fmla="val 16200000"/>
              </a:avLst>
            </a:prstGeom>
            <a:solidFill>
              <a:srgbClr val="009900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lowchart: Process 10">
              <a:extLst>
                <a:ext uri="{FF2B5EF4-FFF2-40B4-BE49-F238E27FC236}">
                  <a16:creationId xmlns:a16="http://schemas.microsoft.com/office/drawing/2014/main" id="{B11ED37F-5262-9C27-2EED-2CA3C36B8204}"/>
                </a:ext>
              </a:extLst>
            </p:cNvPr>
            <p:cNvSpPr/>
            <p:nvPr/>
          </p:nvSpPr>
          <p:spPr bwMode="auto">
            <a:xfrm>
              <a:off x="-76200" y="7102474"/>
              <a:ext cx="1254125" cy="866728"/>
            </a:xfrm>
            <a:prstGeom prst="flowChartProcess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Flowchart: Process 11">
              <a:extLst>
                <a:ext uri="{FF2B5EF4-FFF2-40B4-BE49-F238E27FC236}">
                  <a16:creationId xmlns:a16="http://schemas.microsoft.com/office/drawing/2014/main" id="{B8561E38-268D-95C7-7696-C6BBAD2C3D34}"/>
                </a:ext>
              </a:extLst>
            </p:cNvPr>
            <p:cNvSpPr/>
            <p:nvPr/>
          </p:nvSpPr>
          <p:spPr bwMode="auto">
            <a:xfrm>
              <a:off x="1365250" y="7102474"/>
              <a:ext cx="1254125" cy="866728"/>
            </a:xfrm>
            <a:prstGeom prst="flowChartProcess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D6555985-049C-BC38-8DB3-7578C9BC1CEE}"/>
                </a:ext>
              </a:extLst>
            </p:cNvPr>
            <p:cNvSpPr/>
            <p:nvPr/>
          </p:nvSpPr>
          <p:spPr bwMode="auto">
            <a:xfrm>
              <a:off x="2808288" y="7102474"/>
              <a:ext cx="1254125" cy="866728"/>
            </a:xfrm>
            <a:prstGeom prst="flowChartProcess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Flowchart: Process 13">
              <a:extLst>
                <a:ext uri="{FF2B5EF4-FFF2-40B4-BE49-F238E27FC236}">
                  <a16:creationId xmlns:a16="http://schemas.microsoft.com/office/drawing/2014/main" id="{14FB1462-E727-AFBC-6778-C8B91A8A4ECA}"/>
                </a:ext>
              </a:extLst>
            </p:cNvPr>
            <p:cNvSpPr/>
            <p:nvPr/>
          </p:nvSpPr>
          <p:spPr bwMode="auto">
            <a:xfrm>
              <a:off x="4267200" y="7086600"/>
              <a:ext cx="627063" cy="461938"/>
            </a:xfrm>
            <a:prstGeom prst="flowChartProcess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Flowchart: Process 27">
              <a:extLst>
                <a:ext uri="{FF2B5EF4-FFF2-40B4-BE49-F238E27FC236}">
                  <a16:creationId xmlns:a16="http://schemas.microsoft.com/office/drawing/2014/main" id="{D926D86E-B127-85F2-C6F5-2BC049934ADA}"/>
                </a:ext>
              </a:extLst>
            </p:cNvPr>
            <p:cNvSpPr/>
            <p:nvPr/>
          </p:nvSpPr>
          <p:spPr bwMode="auto">
            <a:xfrm>
              <a:off x="4252913" y="7091363"/>
              <a:ext cx="1254125" cy="866728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DBCD2B8-7255-B567-A1AE-18DABFCB757D}"/>
                </a:ext>
              </a:extLst>
            </p:cNvPr>
            <p:cNvCxnSpPr>
              <a:stCxn id="28" idx="0"/>
              <a:endCxn id="28" idx="2"/>
            </p:cNvCxnSpPr>
            <p:nvPr/>
          </p:nvCxnSpPr>
          <p:spPr bwMode="auto">
            <a:xfrm rot="16200000" flipH="1">
              <a:off x="4447404" y="7523933"/>
              <a:ext cx="866728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5619" name="Group 89">
              <a:extLst>
                <a:ext uri="{FF2B5EF4-FFF2-40B4-BE49-F238E27FC236}">
                  <a16:creationId xmlns:a16="http://schemas.microsoft.com/office/drawing/2014/main" id="{84571D78-3A98-0F41-6C4C-77336D71FD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81000" y="9906000"/>
              <a:ext cx="7924800" cy="1066800"/>
              <a:chOff x="-304800" y="9220200"/>
              <a:chExt cx="8305800" cy="990600"/>
            </a:xfrm>
          </p:grpSpPr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9FDF006B-ED6E-23BD-4E92-EE655FA50CA9}"/>
                  </a:ext>
                </a:extLst>
              </p:cNvPr>
              <p:cNvSpPr/>
              <p:nvPr/>
            </p:nvSpPr>
            <p:spPr bwMode="auto">
              <a:xfrm>
                <a:off x="-3048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FBD9092F-D611-FC78-7CFB-D748E0F5AD77}"/>
                  </a:ext>
                </a:extLst>
              </p:cNvPr>
              <p:cNvSpPr/>
              <p:nvPr/>
            </p:nvSpPr>
            <p:spPr bwMode="auto">
              <a:xfrm>
                <a:off x="6096000" y="9220200"/>
                <a:ext cx="1219200" cy="990600"/>
              </a:xfrm>
              <a:prstGeom prst="parallelogram">
                <a:avLst>
                  <a:gd name="adj" fmla="val 54032"/>
                </a:avLst>
              </a:prstGeom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258AB59A-B242-8184-A767-90832334973A}"/>
                  </a:ext>
                </a:extLst>
              </p:cNvPr>
              <p:cNvSpPr/>
              <p:nvPr/>
            </p:nvSpPr>
            <p:spPr bwMode="auto">
              <a:xfrm>
                <a:off x="6781800" y="9220200"/>
                <a:ext cx="1219200" cy="990600"/>
              </a:xfrm>
              <a:prstGeom prst="parallelogram">
                <a:avLst>
                  <a:gd name="adj" fmla="val 54032"/>
                </a:avLst>
              </a:prstGeom>
              <a:noFill/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079BADB0-F305-4B0E-AD5E-CB5261D8CF34}"/>
                  </a:ext>
                </a:extLst>
              </p:cNvPr>
              <p:cNvSpPr/>
              <p:nvPr/>
            </p:nvSpPr>
            <p:spPr bwMode="auto">
              <a:xfrm>
                <a:off x="12954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455183B-5978-8C56-F9C0-5B114FBF725E}"/>
                  </a:ext>
                </a:extLst>
              </p:cNvPr>
              <p:cNvSpPr/>
              <p:nvPr/>
            </p:nvSpPr>
            <p:spPr bwMode="auto">
              <a:xfrm>
                <a:off x="28956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AD239929-1C6F-7DAB-7CB8-A5F39BD56BE6}"/>
                  </a:ext>
                </a:extLst>
              </p:cNvPr>
              <p:cNvSpPr/>
              <p:nvPr/>
            </p:nvSpPr>
            <p:spPr bwMode="auto">
              <a:xfrm>
                <a:off x="44958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25620" name="Group 88">
              <a:extLst>
                <a:ext uri="{FF2B5EF4-FFF2-40B4-BE49-F238E27FC236}">
                  <a16:creationId xmlns:a16="http://schemas.microsoft.com/office/drawing/2014/main" id="{7AE8B0CD-29C0-BFCB-3DE9-B6FFBA9575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524750"/>
              <a:ext cx="5507037" cy="2152649"/>
              <a:chOff x="76200" y="6838950"/>
              <a:chExt cx="5507037" cy="2152649"/>
            </a:xfrm>
          </p:grpSpPr>
          <p:sp>
            <p:nvSpPr>
              <p:cNvPr id="25" name="Diamond 24">
                <a:extLst>
                  <a:ext uri="{FF2B5EF4-FFF2-40B4-BE49-F238E27FC236}">
                    <a16:creationId xmlns:a16="http://schemas.microsoft.com/office/drawing/2014/main" id="{69427BB8-45BC-FCF0-DF71-29483DA3217B}"/>
                  </a:ext>
                </a:extLst>
              </p:cNvPr>
              <p:cNvSpPr/>
              <p:nvPr/>
            </p:nvSpPr>
            <p:spPr bwMode="auto">
              <a:xfrm>
                <a:off x="76200" y="7536972"/>
                <a:ext cx="1412948" cy="1417955"/>
              </a:xfrm>
              <a:prstGeom prst="diamond">
                <a:avLst/>
              </a:prstGeom>
              <a:solidFill>
                <a:srgbClr val="7030A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38758E4-F45C-93D0-1147-09FD2F771010}"/>
                  </a:ext>
                </a:extLst>
              </p:cNvPr>
              <p:cNvCxnSpPr>
                <a:stCxn id="28" idx="1"/>
                <a:endCxn id="28" idx="3"/>
              </p:cNvCxnSpPr>
              <p:nvPr/>
            </p:nvCxnSpPr>
            <p:spPr bwMode="auto">
              <a:xfrm rot="10800000" flipH="1">
                <a:off x="4329113" y="6838926"/>
                <a:ext cx="1254125" cy="15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Diamond 29">
                <a:extLst>
                  <a:ext uri="{FF2B5EF4-FFF2-40B4-BE49-F238E27FC236}">
                    <a16:creationId xmlns:a16="http://schemas.microsoft.com/office/drawing/2014/main" id="{FDF21863-A5BB-CC37-A937-545F012515F5}"/>
                  </a:ext>
                </a:extLst>
              </p:cNvPr>
              <p:cNvSpPr/>
              <p:nvPr/>
            </p:nvSpPr>
            <p:spPr bwMode="auto">
              <a:xfrm>
                <a:off x="1752600" y="7543800"/>
                <a:ext cx="1412948" cy="1417955"/>
              </a:xfrm>
              <a:prstGeom prst="diamond">
                <a:avLst/>
              </a:prstGeom>
              <a:solidFill>
                <a:srgbClr val="7030A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6" name="Diamond 25">
                <a:extLst>
                  <a:ext uri="{FF2B5EF4-FFF2-40B4-BE49-F238E27FC236}">
                    <a16:creationId xmlns:a16="http://schemas.microsoft.com/office/drawing/2014/main" id="{A124A94C-C841-5424-D9A8-CB699FC4CF16}"/>
                  </a:ext>
                </a:extLst>
              </p:cNvPr>
              <p:cNvSpPr/>
              <p:nvPr/>
            </p:nvSpPr>
            <p:spPr bwMode="auto">
              <a:xfrm>
                <a:off x="3387725" y="7485004"/>
                <a:ext cx="1412875" cy="1488995"/>
              </a:xfrm>
              <a:prstGeom prst="diamond">
                <a:avLst/>
              </a:prstGeom>
              <a:noFill/>
              <a:ln w="38100"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704A6435-0346-3530-7F3A-A6F634D08992}"/>
                  </a:ext>
                </a:extLst>
              </p:cNvPr>
              <p:cNvSpPr/>
              <p:nvPr/>
            </p:nvSpPr>
            <p:spPr bwMode="auto">
              <a:xfrm rot="16200000">
                <a:off x="2959396" y="7861005"/>
                <a:ext cx="1523999" cy="737190"/>
              </a:xfrm>
              <a:prstGeom prst="triangle">
                <a:avLst>
                  <a:gd name="adj" fmla="val 51948"/>
                </a:avLst>
              </a:prstGeom>
              <a:solidFill>
                <a:srgbClr val="7030A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75" name="Right Triangle 74">
                <a:extLst>
                  <a:ext uri="{FF2B5EF4-FFF2-40B4-BE49-F238E27FC236}">
                    <a16:creationId xmlns:a16="http://schemas.microsoft.com/office/drawing/2014/main" id="{5A7BE7C7-792F-1B23-35D6-C5656BA0760A}"/>
                  </a:ext>
                </a:extLst>
              </p:cNvPr>
              <p:cNvSpPr/>
              <p:nvPr/>
            </p:nvSpPr>
            <p:spPr>
              <a:xfrm>
                <a:off x="4114800" y="7543800"/>
                <a:ext cx="685800" cy="685800"/>
              </a:xfrm>
              <a:prstGeom prst="rtTriangle">
                <a:avLst/>
              </a:prstGeom>
              <a:solidFill>
                <a:srgbClr val="7030A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2 0.01435 C -0.16475 0.00556 -0.25538 0.01736 -0.34722 0.02269 C -0.3526 0.02361 -0.36215 0.02431 -0.36805 0.02824 C -0.3842 0.03912 -0.36493 0.02963 -0.38055 0.03657 C -0.38645 0.04444 -0.39288 0.05162 -0.3993 0.0588 C -0.41111 0.07199 -0.39965 0.05625 -0.41389 0.06991 C -0.42222 0.07801 -0.42916 0.09213 -0.43889 0.09769 C -0.44149 0.09907 -0.45573 0.10278 -0.45764 0.10324 C -0.46666 0.10926 -0.46597 0.10463 -0.46597 0.11157 " pathEditMode="relative" rAng="0" ptsTypes="ffffffff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1A541B-BF0A-6098-87AB-2CA6F4D2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21" y="3925888"/>
            <a:ext cx="4429125" cy="1552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8E6E1-1AFC-DE60-ABBB-EDB931A9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45" y="1760537"/>
            <a:ext cx="5286375" cy="981075"/>
          </a:xfrm>
          <a:prstGeom prst="rect">
            <a:avLst/>
          </a:prstGeom>
        </p:spPr>
      </p:pic>
      <p:sp>
        <p:nvSpPr>
          <p:cNvPr id="8" name="TextBox 28">
            <a:extLst>
              <a:ext uri="{FF2B5EF4-FFF2-40B4-BE49-F238E27FC236}">
                <a16:creationId xmlns:a16="http://schemas.microsoft.com/office/drawing/2014/main" id="{120FB93D-A07B-69C4-0D8B-40680C3E1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366076"/>
            <a:ext cx="845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hỗn số - ghép hình: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B4FC7-680E-45AD-1DA1-308FC7D43479}"/>
              </a:ext>
            </a:extLst>
          </p:cNvPr>
          <p:cNvSpPr txBox="1"/>
          <p:nvPr/>
        </p:nvSpPr>
        <p:spPr>
          <a:xfrm>
            <a:off x="1209040" y="1493520"/>
            <a:ext cx="5435600" cy="15525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vi-VN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066D5C0-6C8C-9D8F-A409-C24EBA913E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627716"/>
              </p:ext>
            </p:extLst>
          </p:nvPr>
        </p:nvGraphicFramePr>
        <p:xfrm>
          <a:off x="7904480" y="1474787"/>
          <a:ext cx="995680" cy="1552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600" imgH="393480" progId="Equation.DSMT4">
                  <p:embed/>
                </p:oleObj>
              </mc:Choice>
              <mc:Fallback>
                <p:oleObj name="Equation" r:id="rId4" imgW="228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4480" y="1474787"/>
                        <a:ext cx="995680" cy="1552574"/>
                      </a:xfrm>
                      <a:prstGeom prst="rect">
                        <a:avLst/>
                      </a:prstGeom>
                      <a:ln w="3810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FE8663-B5A5-33B2-8BFF-840D42FBCF6C}"/>
              </a:ext>
            </a:extLst>
          </p:cNvPr>
          <p:cNvCxnSpPr>
            <a:cxnSpLocks/>
          </p:cNvCxnSpPr>
          <p:nvPr/>
        </p:nvCxnSpPr>
        <p:spPr>
          <a:xfrm>
            <a:off x="6868160" y="2251074"/>
            <a:ext cx="69088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3D1143-0B48-67FD-EF51-E964231E8114}"/>
              </a:ext>
            </a:extLst>
          </p:cNvPr>
          <p:cNvSpPr txBox="1"/>
          <p:nvPr/>
        </p:nvSpPr>
        <p:spPr>
          <a:xfrm>
            <a:off x="769302" y="3925887"/>
            <a:ext cx="5631498" cy="1552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vi-V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F3A100-DF48-BDB6-3067-CA3B69567B66}"/>
              </a:ext>
            </a:extLst>
          </p:cNvPr>
          <p:cNvCxnSpPr>
            <a:cxnSpLocks/>
          </p:cNvCxnSpPr>
          <p:nvPr/>
        </p:nvCxnSpPr>
        <p:spPr>
          <a:xfrm>
            <a:off x="6644640" y="4841874"/>
            <a:ext cx="91440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D8B530E-D38D-51C1-6E76-F76FBC1264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742272"/>
              </p:ext>
            </p:extLst>
          </p:nvPr>
        </p:nvGraphicFramePr>
        <p:xfrm>
          <a:off x="7904480" y="4049554"/>
          <a:ext cx="1076960" cy="148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00" imgH="393480" progId="Equation.DSMT4">
                  <p:embed/>
                </p:oleObj>
              </mc:Choice>
              <mc:Fallback>
                <p:oleObj name="Equation" r:id="rId6" imgW="241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04480" y="4049554"/>
                        <a:ext cx="1076960" cy="1480659"/>
                      </a:xfrm>
                      <a:prstGeom prst="rect">
                        <a:avLst/>
                      </a:prstGeom>
                      <a:ln w="381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6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>
            <a:extLst>
              <a:ext uri="{FF2B5EF4-FFF2-40B4-BE49-F238E27FC236}">
                <a16:creationId xmlns:a16="http://schemas.microsoft.com/office/drawing/2014/main" id="{2939F6AF-2E73-E707-8B7E-01BE20163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819400"/>
            <a:ext cx="8305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Bài sau: Hỗn số (tiết 2)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endParaRPr lang="en-US" altLang="en-US" sz="4800" b="1">
              <a:solidFill>
                <a:srgbClr val="0F15C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WordArt 13">
            <a:extLst>
              <a:ext uri="{FF2B5EF4-FFF2-40B4-BE49-F238E27FC236}">
                <a16:creationId xmlns:a16="http://schemas.microsoft.com/office/drawing/2014/main" id="{807EE775-88BA-F965-B3CA-721372D5EF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1838326"/>
            <a:ext cx="3276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</p:txBody>
      </p:sp>
      <p:sp>
        <p:nvSpPr>
          <p:cNvPr id="27652" name="Rectangle 36">
            <a:extLst>
              <a:ext uri="{FF2B5EF4-FFF2-40B4-BE49-F238E27FC236}">
                <a16:creationId xmlns:a16="http://schemas.microsoft.com/office/drawing/2014/main" id="{F847C833-26D1-70C2-95E1-C947BA1E9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94958"/>
            <a:ext cx="10038080" cy="6212204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pic>
        <p:nvPicPr>
          <p:cNvPr id="27653" name="Picture 11" descr="sun14[1]">
            <a:extLst>
              <a:ext uri="{FF2B5EF4-FFF2-40B4-BE49-F238E27FC236}">
                <a16:creationId xmlns:a16="http://schemas.microsoft.com/office/drawing/2014/main" id="{D0377EDB-17DF-2E8F-B23D-89652D2B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598" y="49784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sun14[1]">
            <a:extLst>
              <a:ext uri="{FF2B5EF4-FFF2-40B4-BE49-F238E27FC236}">
                <a16:creationId xmlns:a16="http://schemas.microsoft.com/office/drawing/2014/main" id="{2F28D751-C6C1-FCC1-80B6-24AFCA9AC8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784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 descr="sun14[1]">
            <a:extLst>
              <a:ext uri="{FF2B5EF4-FFF2-40B4-BE49-F238E27FC236}">
                <a16:creationId xmlns:a16="http://schemas.microsoft.com/office/drawing/2014/main" id="{64C9FD39-0E31-CD68-6D8B-3E90EBFE5E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8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E7781-396C-120D-1D6B-1C37FC99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142240"/>
            <a:ext cx="8016239" cy="2611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28B5E8-1AEF-4BCF-989C-7281B3833BE0}"/>
              </a:ext>
            </a:extLst>
          </p:cNvPr>
          <p:cNvSpPr txBox="1"/>
          <p:nvPr/>
        </p:nvSpPr>
        <p:spPr>
          <a:xfrm flipV="1">
            <a:off x="2103120" y="142239"/>
            <a:ext cx="6014720" cy="162562"/>
          </a:xfrm>
          <a:prstGeom prst="rect">
            <a:avLst/>
          </a:prstGeom>
          <a:solidFill>
            <a:srgbClr val="C5D3FF"/>
          </a:solidFill>
        </p:spPr>
        <p:txBody>
          <a:bodyPr wrap="square" rtlCol="0">
            <a:spAutoFit/>
          </a:bodyPr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E7754-06E1-BC17-6A8A-F27CEF40E583}"/>
              </a:ext>
            </a:extLst>
          </p:cNvPr>
          <p:cNvSpPr txBox="1"/>
          <p:nvPr/>
        </p:nvSpPr>
        <p:spPr>
          <a:xfrm>
            <a:off x="355600" y="2818340"/>
            <a:ext cx="10840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kern="10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hia đều 5 cái bánh cho 4 bạn </a:t>
            </a:r>
            <a:r>
              <a:rPr lang="vi-VN" sz="2800" kern="1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 mỗi bạn sẽ được mấy phần cái bánh ? </a:t>
            </a:r>
            <a:endParaRPr lang="vi-VN" sz="2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A70E11-EB0C-1E2F-1A28-BD86E1A837CE}"/>
              </a:ext>
            </a:extLst>
          </p:cNvPr>
          <p:cNvSpPr txBox="1"/>
          <p:nvPr/>
        </p:nvSpPr>
        <p:spPr>
          <a:xfrm>
            <a:off x="7680960" y="2818340"/>
            <a:ext cx="425704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1 </a:t>
            </a:r>
            <a:r>
              <a:rPr lang="vi-VN" sz="2800"/>
              <a:t>cái bánh và      cái bánh</a:t>
            </a:r>
          </a:p>
          <a:p>
            <a:r>
              <a:rPr lang="vi-VN" sz="2800"/>
              <a:t> 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2E2042C-D587-7E0B-EC28-4CC528191E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2E2042C-D587-7E0B-EC28-4CC528191E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8DC141C-5DBA-07FF-2A60-7193983A29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09480" y="2753501"/>
          <a:ext cx="751839" cy="95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280" imgH="393480" progId="Equation.DSMT4">
                  <p:embed/>
                </p:oleObj>
              </mc:Choice>
              <mc:Fallback>
                <p:oleObj name="Equation" r:id="rId5" imgW="15228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38DC141C-5DBA-07FF-2A60-7193983A29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09480" y="2753501"/>
                        <a:ext cx="751839" cy="954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40E0646-9914-D1BB-E02B-5573393A96AF}"/>
              </a:ext>
            </a:extLst>
          </p:cNvPr>
          <p:cNvSpPr txBox="1"/>
          <p:nvPr/>
        </p:nvSpPr>
        <p:spPr>
          <a:xfrm>
            <a:off x="690881" y="3576812"/>
            <a:ext cx="382016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>
                <a:solidFill>
                  <a:schemeClr val="tx1"/>
                </a:solidFill>
              </a:rPr>
              <a:t>1 và</a:t>
            </a:r>
            <a:endParaRPr lang="vi-VN" sz="280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DDCC375E-DD6D-0AD4-8311-52EB3CBE92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5735" y="3410109"/>
          <a:ext cx="750887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51332" imgH="954286" progId="Equation.DSMT4">
                  <p:embed/>
                </p:oleObj>
              </mc:Choice>
              <mc:Fallback>
                <p:oleObj name="Equation" r:id="rId5" imgW="751332" imgH="954286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DDCC375E-DD6D-0AD4-8311-52EB3CBE9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35735" y="3410109"/>
                        <a:ext cx="750887" cy="954087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78A6DF4-B18B-693B-D24F-89951C9DE0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7640" y="3401319"/>
          <a:ext cx="551815" cy="1114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5640" imgH="393480" progId="Equation.DSMT4">
                  <p:embed/>
                </p:oleObj>
              </mc:Choice>
              <mc:Fallback>
                <p:oleObj name="Equation" r:id="rId8" imgW="215640" imgH="393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78A6DF4-B18B-693B-D24F-89951C9DE0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57640" y="3401319"/>
                        <a:ext cx="551815" cy="1114583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206747F-F4D2-F6F9-2C74-729ED64526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921" y="4937513"/>
          <a:ext cx="573087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73214" imgH="1135626" progId="Equation.DSMT4">
                  <p:embed/>
                </p:oleObj>
              </mc:Choice>
              <mc:Fallback>
                <p:oleObj name="Equation" r:id="rId8" imgW="573214" imgH="1135626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206747F-F4D2-F6F9-2C74-729ED64526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9921" y="4937513"/>
                        <a:ext cx="573087" cy="1135062"/>
                      </a:xfrm>
                      <a:prstGeom prst="rect">
                        <a:avLst/>
                      </a:prstGeom>
                      <a:ln w="19050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A8E07AD-E24D-080E-6809-4A6EC9C5B731}"/>
              </a:ext>
            </a:extLst>
          </p:cNvPr>
          <p:cNvSpPr txBox="1"/>
          <p:nvPr/>
        </p:nvSpPr>
        <p:spPr>
          <a:xfrm>
            <a:off x="1313500" y="4789986"/>
            <a:ext cx="2067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/>
          </a:p>
          <a:p>
            <a:r>
              <a:rPr lang="vi-VN" sz="2800"/>
              <a:t> </a:t>
            </a:r>
            <a:r>
              <a:rPr lang="vi-VN" sz="2800" b="1">
                <a:solidFill>
                  <a:srgbClr val="C00000"/>
                </a:solidFill>
              </a:rPr>
              <a:t>là hỗn số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33AB64-CC0D-0D2D-3F2A-78639D0EB40C}"/>
              </a:ext>
            </a:extLst>
          </p:cNvPr>
          <p:cNvSpPr txBox="1"/>
          <p:nvPr/>
        </p:nvSpPr>
        <p:spPr>
          <a:xfrm>
            <a:off x="1932942" y="3616316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 Viết gọn là </a:t>
            </a:r>
          </a:p>
        </p:txBody>
      </p:sp>
    </p:spTree>
    <p:extLst>
      <p:ext uri="{BB962C8B-B14F-4D97-AF65-F5344CB8AC3E}">
        <p14:creationId xmlns:p14="http://schemas.microsoft.com/office/powerpoint/2010/main" val="7736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EB740E-3DAC-4D06-310F-AD7679A5E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27"/>
            <a:ext cx="12192000" cy="72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4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ết Trung Thu Rước Đèn Đi Chơi Nhạc Thiếu Nhi Có Lời Bài Hát - Trim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4F280C7B-EEDB-478E-BCEC-E7ED36977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B5E32-6378-4D60-8DA6-B3FCB6AB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3" y="0"/>
            <a:ext cx="10583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42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9F106B64-4225-B733-3366-0970EE64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588"/>
            <a:ext cx="1212373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6B76D60-F663-E511-3173-3E11F6755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5280" y="3200400"/>
            <a:ext cx="2479040" cy="205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2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2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2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2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23714-5716-4D93-9A03-FC9C37387314}"/>
              </a:ext>
            </a:extLst>
          </p:cNvPr>
          <p:cNvSpPr txBox="1"/>
          <p:nvPr/>
        </p:nvSpPr>
        <p:spPr>
          <a:xfrm>
            <a:off x="1395166" y="1395168"/>
            <a:ext cx="99264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6777D9-E609-3FC4-95A5-C58054EA7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22" y="209935"/>
            <a:ext cx="7663991" cy="414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6777D9-E609-3FC4-95A5-C58054EA7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307" y="209936"/>
            <a:ext cx="5533534" cy="2624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C4574C-8DAC-6E3B-1FA1-6C79CCB50CF2}"/>
              </a:ext>
            </a:extLst>
          </p:cNvPr>
          <p:cNvSpPr txBox="1"/>
          <p:nvPr/>
        </p:nvSpPr>
        <p:spPr>
          <a:xfrm>
            <a:off x="238760" y="2834640"/>
            <a:ext cx="11331722" cy="1273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5715" indent="-5080" algn="just">
              <a:lnSpc>
                <a:spcPct val="111000"/>
              </a:lnSpc>
              <a:spcAft>
                <a:spcPts val="470"/>
              </a:spcAft>
            </a:pPr>
            <a:r>
              <a:rPr lang="en-US" sz="3600" kern="1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phần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Phần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là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̣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̀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phần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hơn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vi-VN" sz="36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17DD2-2FCF-3822-CB6B-35A3C3CF488D}"/>
              </a:ext>
            </a:extLst>
          </p:cNvPr>
          <p:cNvSpPr txBox="1"/>
          <p:nvPr/>
        </p:nvSpPr>
        <p:spPr>
          <a:xfrm>
            <a:off x="396239" y="4212627"/>
            <a:ext cx="11331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Đê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̉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đọc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́, ta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đọc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phần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đến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phần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́.</a:t>
            </a:r>
            <a:endParaRPr lang="vi-VN" sz="36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48914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7">
            <a:extLst>
              <a:ext uri="{FF2B5EF4-FFF2-40B4-BE49-F238E27FC236}">
                <a16:creationId xmlns:a16="http://schemas.microsoft.com/office/drawing/2014/main" id="{0CD36CAA-1DAD-1103-371B-BAC34A636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478" y="3313906"/>
            <a:ext cx="871696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7" tIns="44977" rIns="89957" bIns="4497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598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5540D-846B-A45F-1D58-4DEF3DED5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16560"/>
            <a:ext cx="7752080" cy="30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8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E61738-34A1-6BBE-C763-3ADE03676E58}"/>
              </a:ext>
            </a:extLst>
          </p:cNvPr>
          <p:cNvSpPr txBox="1"/>
          <p:nvPr/>
        </p:nvSpPr>
        <p:spPr>
          <a:xfrm>
            <a:off x="226243" y="320926"/>
            <a:ext cx="11596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u="sng" dirty="0" err="1"/>
              <a:t>Bài</a:t>
            </a:r>
            <a:r>
              <a:rPr lang="en-US" sz="3200" u="sng" dirty="0"/>
              <a:t> 1/ 24</a:t>
            </a:r>
            <a:r>
              <a:rPr lang="en-US" sz="3200" dirty="0"/>
              <a:t>. </a:t>
            </a:r>
            <a:r>
              <a:rPr lang="vi-VN" sz="3200" dirty="0" err="1"/>
              <a:t>Viết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</a:t>
            </a:r>
            <a:r>
              <a:rPr lang="vi-VN" sz="3200" dirty="0" err="1"/>
              <a:t>đọc</a:t>
            </a:r>
            <a:r>
              <a:rPr lang="vi-VN" sz="3200" dirty="0"/>
              <a:t> </a:t>
            </a:r>
            <a:r>
              <a:rPr lang="vi-VN" sz="3200" dirty="0" err="1"/>
              <a:t>hỗn</a:t>
            </a:r>
            <a:r>
              <a:rPr lang="vi-VN" sz="3200" dirty="0"/>
              <a:t> </a:t>
            </a:r>
            <a:r>
              <a:rPr lang="vi-VN" sz="3200" dirty="0" err="1"/>
              <a:t>số</a:t>
            </a:r>
            <a:r>
              <a:rPr lang="vi-VN" sz="3200" dirty="0"/>
              <a:t> </a:t>
            </a:r>
            <a:r>
              <a:rPr lang="vi-VN" sz="3200" dirty="0" err="1"/>
              <a:t>thích</a:t>
            </a:r>
            <a:r>
              <a:rPr lang="vi-VN" sz="3200" dirty="0"/>
              <a:t> </a:t>
            </a:r>
            <a:r>
              <a:rPr lang="vi-VN" sz="3200" dirty="0" err="1"/>
              <a:t>hợp</a:t>
            </a:r>
            <a:r>
              <a:rPr lang="vi-VN" sz="3200" dirty="0"/>
              <a:t> </a:t>
            </a:r>
            <a:r>
              <a:rPr lang="vi-VN" sz="3200" dirty="0" err="1"/>
              <a:t>với</a:t>
            </a:r>
            <a:r>
              <a:rPr lang="vi-VN" sz="3200" dirty="0"/>
              <a:t> </a:t>
            </a:r>
            <a:r>
              <a:rPr lang="vi-VN" sz="3200" dirty="0" err="1"/>
              <a:t>mỗi</a:t>
            </a:r>
            <a:r>
              <a:rPr lang="vi-VN" sz="3200" dirty="0"/>
              <a:t> </a:t>
            </a:r>
            <a:r>
              <a:rPr lang="vi-VN" sz="3200" dirty="0" err="1"/>
              <a:t>hình</a:t>
            </a:r>
            <a:r>
              <a:rPr lang="vi-VN" sz="3200" dirty="0"/>
              <a:t> (theo </a:t>
            </a:r>
            <a:r>
              <a:rPr lang="vi-VN" sz="3200" dirty="0" err="1"/>
              <a:t>mẫu</a:t>
            </a:r>
            <a:r>
              <a:rPr lang="vi-VN" sz="32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934D6-BC30-4133-BE95-5FB475EFD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04" y="1197503"/>
            <a:ext cx="6867497" cy="47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9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386</Words>
  <Application>Microsoft Office PowerPoint</Application>
  <PresentationFormat>Widescreen</PresentationFormat>
  <Paragraphs>50</Paragraphs>
  <Slides>26</Slides>
  <Notes>0</Notes>
  <HiddenSlides>0</HiddenSlides>
  <MMClips>10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.VnTime</vt:lpstr>
      <vt:lpstr>Arial</vt:lpstr>
      <vt:lpstr>Calibri</vt:lpstr>
      <vt:lpstr>Calibri Light</vt:lpstr>
      <vt:lpstr>Cambria Math</vt:lpstr>
      <vt:lpstr>HP001 4 hàng</vt:lpstr>
      <vt:lpstr>Impact</vt:lpstr>
      <vt:lpstr>Times New Roman</vt:lpstr>
      <vt:lpstr>Wingdings</vt:lpstr>
      <vt:lpstr>Office Theme</vt:lpstr>
      <vt:lpstr>PDF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36</cp:revision>
  <dcterms:created xsi:type="dcterms:W3CDTF">2024-07-01T08:11:47Z</dcterms:created>
  <dcterms:modified xsi:type="dcterms:W3CDTF">2025-04-03T21:41:35Z</dcterms:modified>
</cp:coreProperties>
</file>