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3" r:id="rId3"/>
  </p:sldMasterIdLst>
  <p:notesMasterIdLst>
    <p:notesMasterId r:id="rId28"/>
  </p:notesMasterIdLst>
  <p:sldIdLst>
    <p:sldId id="396" r:id="rId4"/>
    <p:sldId id="281" r:id="rId5"/>
    <p:sldId id="279" r:id="rId6"/>
    <p:sldId id="385" r:id="rId7"/>
    <p:sldId id="390" r:id="rId8"/>
    <p:sldId id="391" r:id="rId9"/>
    <p:sldId id="283" r:id="rId10"/>
    <p:sldId id="301" r:id="rId11"/>
    <p:sldId id="284" r:id="rId12"/>
    <p:sldId id="392" r:id="rId13"/>
    <p:sldId id="335" r:id="rId14"/>
    <p:sldId id="395" r:id="rId15"/>
    <p:sldId id="394" r:id="rId16"/>
    <p:sldId id="311" r:id="rId17"/>
    <p:sldId id="336" r:id="rId18"/>
    <p:sldId id="337" r:id="rId19"/>
    <p:sldId id="393" r:id="rId20"/>
    <p:sldId id="312" r:id="rId21"/>
    <p:sldId id="299" r:id="rId22"/>
    <p:sldId id="338" r:id="rId23"/>
    <p:sldId id="300" r:id="rId24"/>
    <p:sldId id="306" r:id="rId25"/>
    <p:sldId id="308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70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5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3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5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6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3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39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9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34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4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1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7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62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420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3244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619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118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39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87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7361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0419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7196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4103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869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6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6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85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9.png"/><Relationship Id="rId10" Type="http://schemas.openxmlformats.org/officeDocument/2006/relationships/image" Target="../media/image5.svg"/><Relationship Id="rId4" Type="http://schemas.openxmlformats.org/officeDocument/2006/relationships/image" Target="../media/image7.svg"/><Relationship Id="rId9" Type="http://schemas.openxmlformats.org/officeDocument/2006/relationships/image" Target="../media/image4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1.svg"/><Relationship Id="rId10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41.svg"/><Relationship Id="rId10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9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6.png"/><Relationship Id="rId3" Type="http://schemas.openxmlformats.org/officeDocument/2006/relationships/image" Target="../media/image7.svg"/><Relationship Id="rId7" Type="http://schemas.openxmlformats.org/officeDocument/2006/relationships/image" Target="../media/image41.svg"/><Relationship Id="rId12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9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sv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41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sv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41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6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41.sv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37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6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41.sv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37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19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18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17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21.GIF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37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openxmlformats.org/officeDocument/2006/relationships/image" Target="../media/image7.svg"/><Relationship Id="rId7" Type="http://schemas.openxmlformats.org/officeDocument/2006/relationships/image" Target="../media/image41.svg"/><Relationship Id="rId12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9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9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28370" y="290119"/>
            <a:ext cx="9158439" cy="91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&amp; ĐÀO TẠO QUẬN </a:t>
            </a:r>
            <a:r>
              <a:rPr lang="en-US" altLang="en-US" sz="2620" b="1">
                <a:solidFill>
                  <a:srgbClr val="FF0066"/>
                </a:solidFill>
                <a:latin typeface="Times New Roman" panose="02020603050405020304" pitchFamily="18" charset="0"/>
              </a:rPr>
              <a:t>HỒNG BÀNG</a:t>
            </a:r>
          </a:p>
          <a:p>
            <a:pPr algn="ctr" eaLnBrk="1" hangingPunct="1"/>
            <a:r>
              <a:rPr lang="en-US" altLang="en-US" sz="262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</a:t>
            </a:r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TIỂU HỌC AN HỒNG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81630" y="1495294"/>
            <a:ext cx="8592457" cy="149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CÁC THẦY CÔ VỀ DỰ GIỜ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82746" y="1107649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3323" y="-149236"/>
            <a:ext cx="1525093" cy="18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82251" y="2793841"/>
            <a:ext cx="11206263" cy="343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Giáo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viên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Lê Thị Hoan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Môn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Tiếng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Việt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nghĩa</a:t>
            </a:r>
            <a:endParaRPr lang="en-US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 5A6</a:t>
            </a:r>
            <a:endParaRPr lang="vi-VN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75"/>
            <a:ext cx="1564502" cy="18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1599" y="4868688"/>
            <a:ext cx="1930401" cy="21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104" y="5017835"/>
            <a:ext cx="1779214" cy="21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CE2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10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899DA-FBD2-B8D1-094C-482FB26026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4912" y="914400"/>
            <a:ext cx="3419475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A5021-DCB4-C82E-38C8-5A291CBBC9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2175" y="819150"/>
            <a:ext cx="4514850" cy="209550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08BA0FF-B351-6961-D688-D548E86A023B}"/>
              </a:ext>
            </a:extLst>
          </p:cNvPr>
          <p:cNvSpPr/>
          <p:nvPr/>
        </p:nvSpPr>
        <p:spPr>
          <a:xfrm>
            <a:off x="2514600" y="296227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1025935" y="366620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B542B46-295F-8DCB-7593-D9A57024B298}"/>
              </a:ext>
            </a:extLst>
          </p:cNvPr>
          <p:cNvSpPr/>
          <p:nvPr/>
        </p:nvSpPr>
        <p:spPr>
          <a:xfrm>
            <a:off x="7787640" y="293179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590DFE-1B7A-97F6-A9B9-F6EDF0C87B1B}"/>
              </a:ext>
            </a:extLst>
          </p:cNvPr>
          <p:cNvSpPr/>
          <p:nvPr/>
        </p:nvSpPr>
        <p:spPr>
          <a:xfrm>
            <a:off x="6298975" y="363572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phần chất lỏng có hình giống như hạt của quả.</a:t>
            </a:r>
          </a:p>
        </p:txBody>
      </p:sp>
    </p:spTree>
    <p:extLst>
      <p:ext uri="{BB962C8B-B14F-4D97-AF65-F5344CB8AC3E}">
        <p14:creationId xmlns:p14="http://schemas.microsoft.com/office/powerpoint/2010/main" val="994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ổ thơ 2">
            <a:hlinkClick r:id="" action="ppaction://media"/>
            <a:extLst>
              <a:ext uri="{FF2B5EF4-FFF2-40B4-BE49-F238E27FC236}">
                <a16:creationId xmlns:a16="http://schemas.microsoft.com/office/drawing/2014/main" id="{6077B6EC-8DB7-425D-8675-9F3CFD8BB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ổ thơ 3">
            <a:hlinkClick r:id="" action="ppaction://media"/>
            <a:extLst>
              <a:ext uri="{FF2B5EF4-FFF2-40B4-BE49-F238E27FC236}">
                <a16:creationId xmlns:a16="http://schemas.microsoft.com/office/drawing/2014/main" id="{BEC8E923-6C58-423F-B451-37AB1FB7A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BE972-115D-A5F8-14F3-C0EB7BCC5220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dùng với các nghĩa nào? Các nghĩa đó có gì giống và khác nhau?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1F0848-3F6C-7841-3A6B-3DD87CC28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8665" y="2555240"/>
            <a:ext cx="84391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47C0C-BF98-0A9A-1953-45C6596A584F}"/>
              </a:ext>
            </a:extLst>
          </p:cNvPr>
          <p:cNvSpPr txBox="1"/>
          <p:nvPr/>
        </p:nvSpPr>
        <p:spPr>
          <a:xfrm>
            <a:off x="1592827" y="-75886"/>
            <a:ext cx="3802133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29EC8-A9DF-3740-F17F-384E940BB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BB62F-EE32-C62C-DD0C-9428AE3B94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062" y="2325370"/>
            <a:ext cx="5894449" cy="37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F3189-85DD-85C7-B91D-1384755EA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4957" y="719772"/>
            <a:ext cx="3250883" cy="284546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B5A7B8-AD98-780B-406F-4BD87C0A7131}"/>
              </a:ext>
            </a:extLst>
          </p:cNvPr>
          <p:cNvSpPr/>
          <p:nvPr/>
        </p:nvSpPr>
        <p:spPr>
          <a:xfrm>
            <a:off x="5343505" y="92226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một vật (cái com-pa, cái gậy, cái kiềng) để đỡ vật đó có thể đứng được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CD8E9-6BC1-2515-3A34-A6DD19C1C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5760" y="3696824"/>
            <a:ext cx="3228022" cy="27522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B23713-5998-EF3D-0727-B75F93C1D556}"/>
              </a:ext>
            </a:extLst>
          </p:cNvPr>
          <p:cNvSpPr/>
          <p:nvPr/>
        </p:nvSpPr>
        <p:spPr>
          <a:xfrm>
            <a:off x="5282545" y="389914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cơ thể người và động vật, có chức năng di chuyển (bước)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nghĩa gốc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324FD8-8F90-8629-2831-1CD14D76CCB4}"/>
              </a:ext>
            </a:extLst>
          </p:cNvPr>
          <p:cNvSpPr/>
          <p:nvPr/>
        </p:nvSpPr>
        <p:spPr>
          <a:xfrm>
            <a:off x="5364480" y="985520"/>
            <a:ext cx="5587999" cy="1400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 nhau: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nét nghĩa đều chỉ phần phía dưới cùng, có tác dụng nâng đỡ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4FB7FF-AB89-973B-5584-03DF0EFD9144}"/>
              </a:ext>
            </a:extLst>
          </p:cNvPr>
          <p:cNvSpPr/>
          <p:nvPr/>
        </p:nvSpPr>
        <p:spPr>
          <a:xfrm>
            <a:off x="5364480" y="3312160"/>
            <a:ext cx="5892800" cy="2804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nhau: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a: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của vật, có tác dụng đỡ vật.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b: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cơ thể người và động vật, tác dụng giúp nâng đỡ cơ thể và di chuyển</a:t>
            </a:r>
          </a:p>
        </p:txBody>
      </p:sp>
    </p:spTree>
    <p:extLst>
      <p:ext uri="{BB962C8B-B14F-4D97-AF65-F5344CB8AC3E}">
        <p14:creationId xmlns:p14="http://schemas.microsoft.com/office/powerpoint/2010/main" val="5900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ổ thơ 1">
            <a:hlinkClick r:id="" action="ppaction://media"/>
            <a:extLst>
              <a:ext uri="{FF2B5EF4-FFF2-40B4-BE49-F238E27FC236}">
                <a16:creationId xmlns:a16="http://schemas.microsoft.com/office/drawing/2014/main" id="{D1E58F56-D3BC-45C3-A61C-79A7BF4A9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40806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để phân biệt các nghĩa của mỗi từ sau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FCE79-5D73-DEE6-6B11-9668E115C6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2449" y="1387792"/>
            <a:ext cx="8390383" cy="44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4" y="260965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3120" y="1320800"/>
            <a:ext cx="5628639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(1) Lan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mũi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FD853-A07E-CC49-5749-B1ACE6B8DB40}"/>
              </a:ext>
            </a:extLst>
          </p:cNvPr>
          <p:cNvSpPr txBox="1"/>
          <p:nvPr/>
        </p:nvSpPr>
        <p:spPr>
          <a:xfrm>
            <a:off x="111760" y="670560"/>
            <a:ext cx="5628639" cy="2108299"/>
          </a:xfrm>
          <a:prstGeom prst="cloudCallout">
            <a:avLst>
              <a:gd name="adj1" fmla="val 17995"/>
              <a:gd name="adj2" fmla="val 71826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Mũi tàu như một tấm khiên lớn xé toang cả khối nước khổng lồ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4" y="260965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3120" y="1320800"/>
            <a:ext cx="5628639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(2) Bạn Mai </a:t>
            </a:r>
            <a:r>
              <a:rPr lang="it-IT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cao </a:t>
            </a:r>
          </a:p>
          <a:p>
            <a:pPr lvl="0" algn="ctr">
              <a:defRPr/>
            </a:pPr>
            <a:r>
              <a:rPr lang="it-IT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1 m </a:t>
            </a:r>
            <a:r>
              <a:rPr lang="it-IT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60 rồi đấy.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FD853-A07E-CC49-5749-B1ACE6B8DB40}"/>
              </a:ext>
            </a:extLst>
          </p:cNvPr>
          <p:cNvSpPr txBox="1"/>
          <p:nvPr/>
        </p:nvSpPr>
        <p:spPr>
          <a:xfrm>
            <a:off x="111760" y="965200"/>
            <a:ext cx="5628639" cy="1452384"/>
          </a:xfrm>
          <a:prstGeom prst="cloudCallout">
            <a:avLst>
              <a:gd name="adj1" fmla="val 17995"/>
              <a:gd name="adj2" fmla="val 71826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Kết quả thi của Hoa cao thứ 2 trong khối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502795"/>
            <a:ext cx="6965696" cy="2764215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no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D8C8783-F676-8AF2-3A35-93B90F4EEAF1}"/>
              </a:ext>
            </a:extLst>
          </p:cNvPr>
          <p:cNvSpPr/>
          <p:nvPr/>
        </p:nvSpPr>
        <p:spPr>
          <a:xfrm>
            <a:off x="1371600" y="477520"/>
            <a:ext cx="5191760" cy="1483360"/>
          </a:xfrm>
          <a:prstGeom prst="wedgeRoundRectCallout">
            <a:avLst>
              <a:gd name="adj1" fmla="val 60576"/>
              <a:gd name="adj2" fmla="val -667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Hắn ăn ngấu nghiến cho tới khi no bụng. (bụng: bộ phận của cơ thể; nghĩa gốc)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CE2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571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67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0"/>
            <a:ext cx="555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172200"/>
            <a:ext cx="555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152400"/>
            <a:ext cx="555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6324600"/>
            <a:ext cx="571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1" y="6172200"/>
            <a:ext cx="1127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Picture1"/>
          <p:cNvPicPr>
            <a:picLocks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86163" y="0"/>
            <a:ext cx="4724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13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13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107583" y="3581399"/>
            <a:ext cx="9659155" cy="1866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48195" y="2114550"/>
            <a:ext cx="11678194" cy="422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9855" indent="80518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ai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giơ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47" name="WordArt 13"/>
          <p:cNvSpPr>
            <a:spLocks noChangeArrowheads="1" noChangeShapeType="1" noTextEdit="1"/>
          </p:cNvSpPr>
          <p:nvPr/>
        </p:nvSpPr>
        <p:spPr bwMode="auto">
          <a:xfrm>
            <a:off x="3962400" y="990600"/>
            <a:ext cx="3454400" cy="704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5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</a:rPr>
              <a:t>LUẬT CHƠI</a:t>
            </a:r>
          </a:p>
        </p:txBody>
      </p:sp>
      <p:pic>
        <p:nvPicPr>
          <p:cNvPr id="4" name="Trò chơi Ai nhanh ai">
            <a:hlinkClick r:id="" action="ppaction://media"/>
            <a:extLst>
              <a:ext uri="{FF2B5EF4-FFF2-40B4-BE49-F238E27FC236}">
                <a16:creationId xmlns:a16="http://schemas.microsoft.com/office/drawing/2014/main" id="{19F0A1B3-2C43-66B3-2D1D-87A758802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74D6-ED6C-D756-4188-7D0CA007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1868E35-DFF3-30F7-5153-570EF6C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0683" y="29633"/>
            <a:ext cx="9963271" cy="17344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  <a:p>
            <a:pPr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4B13D255-ECE8-8A67-4254-E4C81997D7F9}"/>
              </a:ext>
            </a:extLst>
          </p:cNvPr>
          <p:cNvGrpSpPr/>
          <p:nvPr/>
        </p:nvGrpSpPr>
        <p:grpSpPr bwMode="auto">
          <a:xfrm>
            <a:off x="342901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1BBD4-E002-9ED5-B29A-5AE87C8B622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D7D26B9F-D310-C880-D9CE-9B5B5291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399302-4C70-D2BC-871C-06B4C544E422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758E283-A401-D593-0BDF-490B942E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384" y="2414990"/>
            <a:ext cx="4764799" cy="155352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vi-VN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23874A7-7F31-D2D4-695A-C7D3869B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570433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7816"/>
            <a:ext cx="2000251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F5D70FE-79F7-5801-FBD7-226EF4092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37" y="2480365"/>
            <a:ext cx="1090084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665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8193" y="258313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334" y="4003009"/>
            <a:ext cx="4764799" cy="15226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719FBF-F7B2-C87C-48DF-A298295B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140813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68A703-6C9F-572B-9D71-37F5291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912213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54A1EE7-A16A-67B4-F156-58C877A43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40" y="4003009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665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F6A43E4B-83B4-A614-9EF4-0B1710FAE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7601" y="4148111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CC0D40B-3A26-D254-15F0-8F1B50F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6349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8304F5F-7B5C-247D-6C8C-1987DFFF00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800" y="332317"/>
            <a:ext cx="899584" cy="592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BABD739C-57CE-BF41-AFB4-5293DD001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71957449-4106-4295-C22F-36FE9A261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028DBE19-65E8-6E7C-E799-CA43D8160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738" y="4220031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C919D5B7-6AC8-8139-257F-99FE9920A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019C495F-C27E-510E-0646-21E2CFF94D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18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814E2748-A170-A4A0-C878-07343A1E8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17438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" name="WordArt 39">
            <a:extLst>
              <a:ext uri="{FF2B5EF4-FFF2-40B4-BE49-F238E27FC236}">
                <a16:creationId xmlns:a16="http://schemas.microsoft.com/office/drawing/2014/main" id="{7A505CC1-DF11-2532-E25A-11D92D755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3" name="WordArt 40">
            <a:extLst>
              <a:ext uri="{FF2B5EF4-FFF2-40B4-BE49-F238E27FC236}">
                <a16:creationId xmlns:a16="http://schemas.microsoft.com/office/drawing/2014/main" id="{4A14E66D-2095-875C-2255-67D35631C0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4" name="WordArt 41">
            <a:extLst>
              <a:ext uri="{FF2B5EF4-FFF2-40B4-BE49-F238E27FC236}">
                <a16:creationId xmlns:a16="http://schemas.microsoft.com/office/drawing/2014/main" id="{A4649B3B-77C4-0368-F499-194BC076FC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738" y="4234848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5" name="WordArt 42">
            <a:extLst>
              <a:ext uri="{FF2B5EF4-FFF2-40B4-BE49-F238E27FC236}">
                <a16:creationId xmlns:a16="http://schemas.microsoft.com/office/drawing/2014/main" id="{462E1AD8-CB07-6A39-4844-BD97B09E7F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6" name="WordArt 43">
            <a:extLst>
              <a:ext uri="{FF2B5EF4-FFF2-40B4-BE49-F238E27FC236}">
                <a16:creationId xmlns:a16="http://schemas.microsoft.com/office/drawing/2014/main" id="{C6BC75EE-D697-893B-F320-2D1B41B73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6BB67879-2DF5-7331-8849-34E321BB3A01}"/>
              </a:ext>
            </a:extLst>
          </p:cNvPr>
          <p:cNvGrpSpPr/>
          <p:nvPr/>
        </p:nvGrpSpPr>
        <p:grpSpPr bwMode="auto">
          <a:xfrm>
            <a:off x="8574489" y="3941567"/>
            <a:ext cx="2336800" cy="1178984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558F828B-BFEF-70B1-73EF-667DFC61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9899E7EC-8A69-7B11-20BD-8F74DC9CFA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27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22222E-6 L -1.04167E-6 -0.07222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CE2FD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EE66B-29FD-EA64-9AA8-1C8698A4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D8B02D8-1E96-D143-D7C0-DBDB2774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0683" y="29633"/>
            <a:ext cx="10619317" cy="23481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YAGI”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609A50BB-A26E-31DF-8E4C-70C5084E3C81}"/>
              </a:ext>
            </a:extLst>
          </p:cNvPr>
          <p:cNvGrpSpPr/>
          <p:nvPr/>
        </p:nvGrpSpPr>
        <p:grpSpPr bwMode="auto">
          <a:xfrm>
            <a:off x="342901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569D9C-4D4E-4C05-7995-36AFB66261A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B41738C2-E4D7-26A4-B27A-8DD48D3A5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DBAF9E-2779-3763-F364-27270AE1BC71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2757582-3478-3480-41B7-5E03E62DB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623" y="2444602"/>
            <a:ext cx="4764799" cy="155352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97B77A6-71B6-8556-8DCE-7FDC8EB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570433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CB8D014-9483-18CE-75FA-547B704F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7816"/>
            <a:ext cx="2000251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61CE3C8-1B6B-D4D1-CAF9-BC458742C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37" y="2480365"/>
            <a:ext cx="1090084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665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1F282F3-9A29-3524-EA6F-92B3884A62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8193" y="258313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5CB5EBE-8E64-95E9-CA9B-8E64AE14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396" y="4078348"/>
            <a:ext cx="4764799" cy="15226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353E156-4017-DEC4-0E5E-5D08BE07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140813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0A0DBBF9-94EA-0A01-BB07-C0568B63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912213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09242B4-DCCF-7825-B838-9E4B41CE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40" y="4003009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665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468C171-6C0B-20C9-CA0F-ACD9165443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7601" y="4148111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4617351-237F-1BDF-C33B-A0C5E34E0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6349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D640517-CAE2-7E5E-0EEE-AD180BB8DE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800" y="332317"/>
            <a:ext cx="899584" cy="592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5498CB2A-81C4-A6B8-5085-B3857ED38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92F1CD43-441C-28F7-B5D6-D3D9AF6C63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2560CCA2-645F-0C91-EBB5-ED4B06D144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738" y="4220031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6472C247-9776-7259-20D9-9151D3A62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2690B963-E068-63DA-C65E-EE8CFEC4AB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18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F3FEF4B8-D203-EBA4-7EEC-8117FB93D3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17438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" name="WordArt 39">
            <a:extLst>
              <a:ext uri="{FF2B5EF4-FFF2-40B4-BE49-F238E27FC236}">
                <a16:creationId xmlns:a16="http://schemas.microsoft.com/office/drawing/2014/main" id="{A91C8833-C193-1168-BAE3-151FDF854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3" name="WordArt 40">
            <a:extLst>
              <a:ext uri="{FF2B5EF4-FFF2-40B4-BE49-F238E27FC236}">
                <a16:creationId xmlns:a16="http://schemas.microsoft.com/office/drawing/2014/main" id="{6B85E99B-2D3E-5918-4541-4C823887E9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4" name="WordArt 41">
            <a:extLst>
              <a:ext uri="{FF2B5EF4-FFF2-40B4-BE49-F238E27FC236}">
                <a16:creationId xmlns:a16="http://schemas.microsoft.com/office/drawing/2014/main" id="{94401DAA-D676-5272-692B-901C3124EA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738" y="4234848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5" name="WordArt 42">
            <a:extLst>
              <a:ext uri="{FF2B5EF4-FFF2-40B4-BE49-F238E27FC236}">
                <a16:creationId xmlns:a16="http://schemas.microsoft.com/office/drawing/2014/main" id="{E1D72DA6-401D-6C96-33FC-1964E16CF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6" name="WordArt 43">
            <a:extLst>
              <a:ext uri="{FF2B5EF4-FFF2-40B4-BE49-F238E27FC236}">
                <a16:creationId xmlns:a16="http://schemas.microsoft.com/office/drawing/2014/main" id="{4FCB1630-D97B-0919-9FC7-6D2DD206E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9C3BDCBF-924A-6B0C-D67C-8331EF7035FC}"/>
              </a:ext>
            </a:extLst>
          </p:cNvPr>
          <p:cNvGrpSpPr/>
          <p:nvPr/>
        </p:nvGrpSpPr>
        <p:grpSpPr bwMode="auto">
          <a:xfrm>
            <a:off x="8574489" y="3941567"/>
            <a:ext cx="2336800" cy="1178984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987AD044-7BA5-C36C-D6A8-7B53497B9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30245909-80E8-E02A-CCFC-CD391A4CE6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611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07407E-6 L -3.125E-6 -0.07223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8BA751-E32D-D038-8A95-9F4989967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75569"/>
            <a:ext cx="7372350" cy="31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của từ hạt trong mỗi đoạn thơ dưới đây. Từ hạt trong đoạn thơ nào được dùng với nghĩa gốc?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59113"/>
            <a:ext cx="3353091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FC0CE-C82D-944C-BACA-DB69E197B6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5975" y="2566987"/>
            <a:ext cx="7962900" cy="20669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8DA0B7-146D-4839-9295-9398EC1FA3D3}"/>
              </a:ext>
            </a:extLst>
          </p:cNvPr>
          <p:cNvCxnSpPr/>
          <p:nvPr/>
        </p:nvCxnSpPr>
        <p:spPr>
          <a:xfrm flipV="1">
            <a:off x="1333619" y="1804274"/>
            <a:ext cx="3708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785C16-8274-48F4-803C-FF659A9A5E1D}"/>
              </a:ext>
            </a:extLst>
          </p:cNvPr>
          <p:cNvCxnSpPr/>
          <p:nvPr/>
        </p:nvCxnSpPr>
        <p:spPr>
          <a:xfrm flipV="1">
            <a:off x="8933005" y="2294300"/>
            <a:ext cx="1944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732D6F-7A68-4DE4-A879-4F951F9EA2B9}"/>
              </a:ext>
            </a:extLst>
          </p:cNvPr>
          <p:cNvCxnSpPr/>
          <p:nvPr/>
        </p:nvCxnSpPr>
        <p:spPr>
          <a:xfrm flipV="1">
            <a:off x="1113975" y="2294300"/>
            <a:ext cx="1296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555</Words>
  <Application>Microsoft Office PowerPoint</Application>
  <PresentationFormat>Widescreen</PresentationFormat>
  <Paragraphs>86</Paragraphs>
  <Slides>24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.VnArial</vt:lpstr>
      <vt:lpstr>.VnHelvetInsH</vt:lpstr>
      <vt:lpstr>.VnTime</vt:lpstr>
      <vt:lpstr>Arial</vt:lpstr>
      <vt:lpstr>Calibri</vt:lpstr>
      <vt:lpstr>Calibri Light</vt:lpstr>
      <vt:lpstr>Cambria</vt:lpstr>
      <vt:lpstr>Garamond</vt:lpstr>
      <vt:lpstr>HP001 4 hàng</vt:lpstr>
      <vt:lpstr>Tahoma</vt:lpstr>
      <vt:lpstr>Times New Roman</vt:lpstr>
      <vt:lpstr>Trebuchet MS</vt:lpstr>
      <vt:lpstr>Wingdings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2024-08-03T10:52:38Z</dcterms:created>
  <dcterms:modified xsi:type="dcterms:W3CDTF">2025-04-03T07:07:58Z</dcterms:modified>
</cp:coreProperties>
</file>