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90" r:id="rId2"/>
    <p:sldId id="258" r:id="rId3"/>
    <p:sldId id="257" r:id="rId4"/>
    <p:sldId id="284" r:id="rId5"/>
    <p:sldId id="269" r:id="rId6"/>
    <p:sldId id="259" r:id="rId7"/>
    <p:sldId id="260" r:id="rId8"/>
    <p:sldId id="279" r:id="rId9"/>
    <p:sldId id="270" r:id="rId10"/>
    <p:sldId id="274" r:id="rId11"/>
    <p:sldId id="275" r:id="rId12"/>
    <p:sldId id="276" r:id="rId13"/>
    <p:sldId id="277" r:id="rId14"/>
    <p:sldId id="278" r:id="rId15"/>
    <p:sldId id="280" r:id="rId16"/>
    <p:sldId id="287" r:id="rId17"/>
    <p:sldId id="285" r:id="rId18"/>
    <p:sldId id="271" r:id="rId19"/>
    <p:sldId id="286" r:id="rId20"/>
    <p:sldId id="288" r:id="rId21"/>
    <p:sldId id="272" r:id="rId22"/>
    <p:sldId id="273" r:id="rId23"/>
    <p:sldId id="282" r:id="rId24"/>
  </p:sldIdLst>
  <p:sldSz cx="18288000" cy="10287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361C7-B162-4922-9B01-7392F7187BC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C5021-8C91-4848-BDE8-68646CD1A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1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62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9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8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12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2" Type="http://schemas.openxmlformats.org/officeDocument/2006/relationships/video" Target="../media/media2.mp4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svg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32" Type="http://schemas.openxmlformats.org/officeDocument/2006/relationships/image" Target="../media/image53.png"/><Relationship Id="rId5" Type="http://schemas.openxmlformats.org/officeDocument/2006/relationships/image" Target="../media/image9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28" Type="http://schemas.openxmlformats.org/officeDocument/2006/relationships/image" Target="../media/image51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31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svg"/><Relationship Id="rId3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42556" y="435179"/>
            <a:ext cx="12888686" cy="137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93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&amp; ĐÀO </a:t>
            </a:r>
            <a:r>
              <a:rPr lang="en-US" altLang="en-US" sz="3930" b="1">
                <a:solidFill>
                  <a:srgbClr val="FF0066"/>
                </a:solidFill>
                <a:latin typeface="Times New Roman" panose="02020603050405020304" pitchFamily="18" charset="0"/>
              </a:rPr>
              <a:t>TẠO QUẬN HỒNG BÀNG</a:t>
            </a:r>
          </a:p>
          <a:p>
            <a:pPr algn="ctr" eaLnBrk="1" hangingPunct="1"/>
            <a:r>
              <a:rPr lang="en-US" altLang="en-US" sz="393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</a:t>
            </a:r>
            <a:r>
              <a:rPr lang="en-US" altLang="en-US" sz="393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TIỂU HỌC AN HỒNG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672446" y="2242941"/>
            <a:ext cx="12888686" cy="22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45" tIns="80723" rIns="161445" bIns="80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74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CÁC THẦY CÔ VỀ DỰ GIỜ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124119" y="1661474"/>
            <a:ext cx="672555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84985" y="-223854"/>
            <a:ext cx="2287640" cy="2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23207" y="4187408"/>
            <a:ext cx="17137116" cy="51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Giáo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viên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Lê Thị Hoan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Môn: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Tiếng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Việt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Đọc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mở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rộng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chuyện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giới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tuổi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thơ</a:t>
            </a:r>
            <a:endParaRPr lang="en-US" altLang="en-US" sz="5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5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 5A6</a:t>
            </a:r>
            <a:endParaRPr lang="vi-VN" altLang="en-US" sz="5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63"/>
            <a:ext cx="2346753" cy="28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92399" y="7303033"/>
            <a:ext cx="2895602" cy="315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156" y="7526753"/>
            <a:ext cx="2668821" cy="319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2" y="2433637"/>
            <a:ext cx="107346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0010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47700"/>
            <a:ext cx="16497133" cy="88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"/>
            <a:ext cx="16306199" cy="91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138"/>
            <a:ext cx="13487400" cy="100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97897"/>
            <a:ext cx="11887200" cy="8889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267200" y="34290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♪ Jeon Soo Yeon_ Smile Smile Smile (Piano Tutorial) - 2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72625"/>
            <a:ext cx="1422399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4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8DE8F-2F22-2F7A-6C91-C3A08D0F9E65}"/>
              </a:ext>
            </a:extLst>
          </p:cNvPr>
          <p:cNvSpPr txBox="1"/>
          <p:nvPr/>
        </p:nvSpPr>
        <p:spPr>
          <a:xfrm>
            <a:off x="6281797" y="332339"/>
            <a:ext cx="5724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Sơ đồ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băng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chuyền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916359-52DB-2386-6D55-2CBAB5DF366D}"/>
              </a:ext>
            </a:extLst>
          </p:cNvPr>
          <p:cNvSpPr/>
          <p:nvPr/>
        </p:nvSpPr>
        <p:spPr>
          <a:xfrm>
            <a:off x="1047617" y="2031971"/>
            <a:ext cx="1787684" cy="1612760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979C01-D204-A156-953C-7B555C098268}"/>
              </a:ext>
            </a:extLst>
          </p:cNvPr>
          <p:cNvSpPr/>
          <p:nvPr/>
        </p:nvSpPr>
        <p:spPr>
          <a:xfrm>
            <a:off x="876721" y="4775525"/>
            <a:ext cx="1801892" cy="1612760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E5AFF-1BA0-D55E-35FF-3A876B8DD0D1}"/>
              </a:ext>
            </a:extLst>
          </p:cNvPr>
          <p:cNvSpPr/>
          <p:nvPr/>
        </p:nvSpPr>
        <p:spPr>
          <a:xfrm>
            <a:off x="876720" y="7644641"/>
            <a:ext cx="1753896" cy="1612760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5A52E7-C676-AA10-EC5C-AD8E28F3580C}"/>
              </a:ext>
            </a:extLst>
          </p:cNvPr>
          <p:cNvSpPr/>
          <p:nvPr/>
        </p:nvSpPr>
        <p:spPr>
          <a:xfrm>
            <a:off x="3653318" y="7694215"/>
            <a:ext cx="1753896" cy="1612760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242528-B544-3026-347A-E8162E4EFC9A}"/>
              </a:ext>
            </a:extLst>
          </p:cNvPr>
          <p:cNvSpPr/>
          <p:nvPr/>
        </p:nvSpPr>
        <p:spPr>
          <a:xfrm>
            <a:off x="3679015" y="2076235"/>
            <a:ext cx="1797365" cy="1606754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A592A-F3F9-654F-0C1E-DD5909E2ACF2}"/>
              </a:ext>
            </a:extLst>
          </p:cNvPr>
          <p:cNvSpPr/>
          <p:nvPr/>
        </p:nvSpPr>
        <p:spPr>
          <a:xfrm>
            <a:off x="3655016" y="4796092"/>
            <a:ext cx="1801892" cy="1612760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A35B0B-B1AA-D56D-72EA-71127D4350D5}"/>
              </a:ext>
            </a:extLst>
          </p:cNvPr>
          <p:cNvCxnSpPr>
            <a:cxnSpLocks/>
          </p:cNvCxnSpPr>
          <p:nvPr/>
        </p:nvCxnSpPr>
        <p:spPr>
          <a:xfrm flipV="1">
            <a:off x="4555962" y="6454570"/>
            <a:ext cx="0" cy="1226216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B11811-ED6D-21F0-F6E9-5DC576AB6BC0}"/>
              </a:ext>
            </a:extLst>
          </p:cNvPr>
          <p:cNvCxnSpPr>
            <a:cxnSpLocks/>
            <a:stCxn id="16" idx="0"/>
            <a:endCxn id="15" idx="2"/>
          </p:cNvCxnSpPr>
          <p:nvPr/>
        </p:nvCxnSpPr>
        <p:spPr>
          <a:xfrm flipV="1">
            <a:off x="4555962" y="3682988"/>
            <a:ext cx="21735" cy="1113104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E138FF7-3348-1EC7-14A0-4BBAE382BFD4}"/>
              </a:ext>
            </a:extLst>
          </p:cNvPr>
          <p:cNvSpPr/>
          <p:nvPr/>
        </p:nvSpPr>
        <p:spPr>
          <a:xfrm>
            <a:off x="12921560" y="2008843"/>
            <a:ext cx="1687427" cy="1612760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45E9F9-5FA6-D416-5800-31910709623E}"/>
              </a:ext>
            </a:extLst>
          </p:cNvPr>
          <p:cNvSpPr/>
          <p:nvPr/>
        </p:nvSpPr>
        <p:spPr>
          <a:xfrm>
            <a:off x="12936971" y="4859483"/>
            <a:ext cx="1687428" cy="1612760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7C55F1-C628-824D-9BF3-6967E0F163A7}"/>
              </a:ext>
            </a:extLst>
          </p:cNvPr>
          <p:cNvSpPr/>
          <p:nvPr/>
        </p:nvSpPr>
        <p:spPr>
          <a:xfrm>
            <a:off x="12953486" y="7694215"/>
            <a:ext cx="1687428" cy="1612760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8F0B2D-127F-6DB8-73C4-A5698B85A70D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>
            <a:off x="13765274" y="3621602"/>
            <a:ext cx="15411" cy="1237881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0656C48-055F-4812-E092-675AAFEC3CFA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3780685" y="6472243"/>
            <a:ext cx="0" cy="1190069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AFAA971-FBCF-9F51-8446-58883805243A}"/>
              </a:ext>
            </a:extLst>
          </p:cNvPr>
          <p:cNvSpPr/>
          <p:nvPr/>
        </p:nvSpPr>
        <p:spPr>
          <a:xfrm>
            <a:off x="15723851" y="7639621"/>
            <a:ext cx="1687428" cy="1667354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8CE0C9-8887-36D7-98C2-3025BCA9B079}"/>
              </a:ext>
            </a:extLst>
          </p:cNvPr>
          <p:cNvSpPr/>
          <p:nvPr/>
        </p:nvSpPr>
        <p:spPr>
          <a:xfrm>
            <a:off x="15594981" y="1961671"/>
            <a:ext cx="1816299" cy="1612760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E0222D-F6E0-1A40-F0CC-574B839F0F6A}"/>
              </a:ext>
            </a:extLst>
          </p:cNvPr>
          <p:cNvSpPr/>
          <p:nvPr/>
        </p:nvSpPr>
        <p:spPr>
          <a:xfrm>
            <a:off x="15638387" y="4800646"/>
            <a:ext cx="1772892" cy="1612760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ED0C703-F7FD-EF94-3541-AD1825740A5B}"/>
              </a:ext>
            </a:extLst>
          </p:cNvPr>
          <p:cNvCxnSpPr>
            <a:cxnSpLocks/>
          </p:cNvCxnSpPr>
          <p:nvPr/>
        </p:nvCxnSpPr>
        <p:spPr>
          <a:xfrm>
            <a:off x="8134920" y="6472243"/>
            <a:ext cx="0" cy="1068827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EA7E442-31DF-C725-60C5-98234C2446AC}"/>
              </a:ext>
            </a:extLst>
          </p:cNvPr>
          <p:cNvCxnSpPr>
            <a:cxnSpLocks/>
          </p:cNvCxnSpPr>
          <p:nvPr/>
        </p:nvCxnSpPr>
        <p:spPr>
          <a:xfrm flipV="1">
            <a:off x="10637196" y="3682988"/>
            <a:ext cx="0" cy="986289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E705879-A30F-8CCD-E543-767457998C9F}"/>
              </a:ext>
            </a:extLst>
          </p:cNvPr>
          <p:cNvSpPr/>
          <p:nvPr/>
        </p:nvSpPr>
        <p:spPr>
          <a:xfrm>
            <a:off x="7024197" y="1964672"/>
            <a:ext cx="1816299" cy="1606754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289545C-E672-2AE6-0B13-BC1BD2AF494D}"/>
              </a:ext>
            </a:extLst>
          </p:cNvPr>
          <p:cNvSpPr/>
          <p:nvPr/>
        </p:nvSpPr>
        <p:spPr>
          <a:xfrm>
            <a:off x="7087580" y="4781531"/>
            <a:ext cx="1715949" cy="1606754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545A3C-5CB0-9B1F-35AB-E84535B776EA}"/>
              </a:ext>
            </a:extLst>
          </p:cNvPr>
          <p:cNvSpPr/>
          <p:nvPr/>
        </p:nvSpPr>
        <p:spPr>
          <a:xfrm>
            <a:off x="7108994" y="7541069"/>
            <a:ext cx="1704266" cy="1606754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4ACB5E-4F0C-1F17-2F2C-5A7E25C24329}"/>
              </a:ext>
            </a:extLst>
          </p:cNvPr>
          <p:cNvSpPr/>
          <p:nvPr/>
        </p:nvSpPr>
        <p:spPr>
          <a:xfrm>
            <a:off x="9639783" y="7585363"/>
            <a:ext cx="1753896" cy="1562459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E1E010-BF00-1C5E-A960-94F4A666F972}"/>
              </a:ext>
            </a:extLst>
          </p:cNvPr>
          <p:cNvSpPr/>
          <p:nvPr/>
        </p:nvSpPr>
        <p:spPr>
          <a:xfrm>
            <a:off x="9484474" y="4817678"/>
            <a:ext cx="1958828" cy="14420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01C21C-D156-A313-5567-4D5DB08F8B15}"/>
              </a:ext>
            </a:extLst>
          </p:cNvPr>
          <p:cNvSpPr/>
          <p:nvPr/>
        </p:nvSpPr>
        <p:spPr>
          <a:xfrm>
            <a:off x="9577380" y="2031971"/>
            <a:ext cx="1816299" cy="1612760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F61CFF4-27D5-3C6C-E1B2-658B984F7992}"/>
              </a:ext>
            </a:extLst>
          </p:cNvPr>
          <p:cNvCxnSpPr>
            <a:cxnSpLocks/>
          </p:cNvCxnSpPr>
          <p:nvPr/>
        </p:nvCxnSpPr>
        <p:spPr>
          <a:xfrm flipV="1">
            <a:off x="10603149" y="6388284"/>
            <a:ext cx="0" cy="986289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D3EAE5D-5420-8F77-FA7A-F8AF2A1EBE47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7945555" y="3571426"/>
            <a:ext cx="15572" cy="1210106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Arrow: Curved Down 74">
            <a:extLst>
              <a:ext uri="{FF2B5EF4-FFF2-40B4-BE49-F238E27FC236}">
                <a16:creationId xmlns:a16="http://schemas.microsoft.com/office/drawing/2014/main" id="{CF3F22BC-0513-CFBA-7960-53FA64D67BB7}"/>
              </a:ext>
            </a:extLst>
          </p:cNvPr>
          <p:cNvSpPr/>
          <p:nvPr/>
        </p:nvSpPr>
        <p:spPr>
          <a:xfrm>
            <a:off x="5407214" y="1327826"/>
            <a:ext cx="1816299" cy="748409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77" name="Arrow: Curved Left 76">
            <a:extLst>
              <a:ext uri="{FF2B5EF4-FFF2-40B4-BE49-F238E27FC236}">
                <a16:creationId xmlns:a16="http://schemas.microsoft.com/office/drawing/2014/main" id="{5062296B-7BAA-124E-7038-72C87631638E}"/>
              </a:ext>
            </a:extLst>
          </p:cNvPr>
          <p:cNvSpPr/>
          <p:nvPr/>
        </p:nvSpPr>
        <p:spPr>
          <a:xfrm rot="5400000">
            <a:off x="5612054" y="8003648"/>
            <a:ext cx="1097280" cy="2507507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78" name="Arrow: Curved Down 77">
            <a:extLst>
              <a:ext uri="{FF2B5EF4-FFF2-40B4-BE49-F238E27FC236}">
                <a16:creationId xmlns:a16="http://schemas.microsoft.com/office/drawing/2014/main" id="{2B66021C-C1CA-568B-0EB7-A015292F6D47}"/>
              </a:ext>
            </a:extLst>
          </p:cNvPr>
          <p:cNvSpPr/>
          <p:nvPr/>
        </p:nvSpPr>
        <p:spPr>
          <a:xfrm>
            <a:off x="11270127" y="1250171"/>
            <a:ext cx="1774986" cy="833342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79" name="Arrow: Curved Left 78">
            <a:extLst>
              <a:ext uri="{FF2B5EF4-FFF2-40B4-BE49-F238E27FC236}">
                <a16:creationId xmlns:a16="http://schemas.microsoft.com/office/drawing/2014/main" id="{4463CC9B-0E36-E91E-028D-EDFCB372148E}"/>
              </a:ext>
            </a:extLst>
          </p:cNvPr>
          <p:cNvSpPr/>
          <p:nvPr/>
        </p:nvSpPr>
        <p:spPr>
          <a:xfrm rot="5400000">
            <a:off x="11624942" y="8065535"/>
            <a:ext cx="1097280" cy="2507507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7" name="♪ Jeon Soo Yeon_ Smile Smile Smile (Piano Tutorial) - 2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8" y="9514731"/>
            <a:ext cx="1405687" cy="7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2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4" grpId="0" animBg="1"/>
      <p:bldP spid="15" grpId="0" animBg="1"/>
      <p:bldP spid="16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4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44885" y="1925746"/>
            <a:ext cx="113538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  <a:endParaRPr lang="en-US" sz="5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5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36177"/>
              </p:ext>
            </p:extLst>
          </p:nvPr>
        </p:nvGraphicFramePr>
        <p:xfrm>
          <a:off x="990600" y="830997"/>
          <a:ext cx="16459200" cy="855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603062140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2872134499"/>
                    </a:ext>
                  </a:extLst>
                </a:gridCol>
              </a:tblGrid>
              <a:tr h="2762398"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45670"/>
                  </a:ext>
                </a:extLst>
              </a:tr>
              <a:tr h="5797402"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39453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05000" y="1714500"/>
            <a:ext cx="6096000" cy="14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6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29800" y="1946935"/>
            <a:ext cx="617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6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5753" y="4305300"/>
            <a:ext cx="9188824" cy="280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20200" y="4305300"/>
            <a:ext cx="91440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(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4" idx="2"/>
          </p:cNvCxnSpPr>
          <p:nvPr/>
        </p:nvCxnSpPr>
        <p:spPr>
          <a:xfrm>
            <a:off x="9220200" y="900019"/>
            <a:ext cx="0" cy="84907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17919" y="2355343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4441435" y="2552700"/>
            <a:ext cx="9807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454455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" y="-257712"/>
            <a:ext cx="18286810" cy="10802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0642" y="5013491"/>
            <a:ext cx="13006713" cy="55513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rân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33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1533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1533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7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33B51-62E7-AD64-221B-0AA6A817B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90" y="102141"/>
            <a:ext cx="17976714" cy="10184859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23E71C-6027-1726-2509-C27BE1C1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2141"/>
            <a:ext cx="17670294" cy="50413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65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br>
              <a:rPr lang="en-US" sz="46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6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  <a:br>
              <a:rPr lang="en-US" sz="46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2418284" y="7503470"/>
            <a:ext cx="16162831" cy="3179166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305463" y="8075201"/>
            <a:ext cx="15045328" cy="2211855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86136" y="8463459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9521" y="8565695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37331" y="4456335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8" name="Piano Nhẹ Nhàng Thư Giãn- WindyHill-Senbonzakura-ASongFromLastYear-Springtime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439346" y="8646589"/>
            <a:ext cx="1745623" cy="10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927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257675" y="-1089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50591"/>
            <a:ext cx="6629400" cy="93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407</Words>
  <Application>Microsoft Office PowerPoint</Application>
  <PresentationFormat>Custom</PresentationFormat>
  <Paragraphs>41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Cambria</vt:lpstr>
      <vt:lpstr>Calibri</vt:lpstr>
      <vt:lpstr>Arial</vt:lpstr>
      <vt:lpstr>HP001 4 hàng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Thứ     ngày    tháng  năm 2024  Tiếng Việt Bài 2: Đọc mở rộng: Đọc câu chuyện về thế giới tuổi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35</cp:revision>
  <dcterms:created xsi:type="dcterms:W3CDTF">2006-08-16T00:00:00Z</dcterms:created>
  <dcterms:modified xsi:type="dcterms:W3CDTF">2025-04-03T07:07:25Z</dcterms:modified>
  <dc:identifier>DAGGBMTwqNQ</dc:identifier>
</cp:coreProperties>
</file>