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4" r:id="rId2"/>
    <p:sldId id="265" r:id="rId3"/>
    <p:sldId id="266" r:id="rId4"/>
    <p:sldId id="269" r:id="rId5"/>
    <p:sldId id="256" r:id="rId6"/>
    <p:sldId id="258" r:id="rId7"/>
    <p:sldId id="272" r:id="rId8"/>
    <p:sldId id="259" r:id="rId9"/>
    <p:sldId id="273" r:id="rId10"/>
    <p:sldId id="260" r:id="rId11"/>
    <p:sldId id="274" r:id="rId12"/>
    <p:sldId id="261" r:id="rId13"/>
    <p:sldId id="275" r:id="rId14"/>
    <p:sldId id="262" r:id="rId15"/>
    <p:sldId id="276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0F5F7-74D4-4C6E-AD9F-532C6D2067E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31E7A-FDD4-468F-86E8-52711F67F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8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9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3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4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1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1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0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72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5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F8F66-6EC8-48FD-82C5-37FAC3E2BB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4CB5E-5868-4B60-8E90-D261A292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7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guoi%20giao%20vien%20nhan%20dan.wav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28370" y="290119"/>
            <a:ext cx="8592457" cy="91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PHÒNG GIÁO DỤC &amp; ĐÀO TẠO QUẬN HỒNG BÀNG </a:t>
            </a:r>
          </a:p>
          <a:p>
            <a:pPr algn="ctr" eaLnBrk="1" hangingPunct="1"/>
            <a:r>
              <a:rPr lang="en-US" altLang="en-US" sz="262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81630" y="1495294"/>
            <a:ext cx="8592457" cy="149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96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CÁC THẦY CÔ VỀ DỰ GIỜ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82746" y="1107649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23323" y="-149236"/>
            <a:ext cx="1525093" cy="18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20436" y="2707487"/>
            <a:ext cx="11739419" cy="343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Giáo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viên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Lê Thị Hoan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Môn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Tiếng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Việt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Tìm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hiểu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cách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văn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kể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chuyện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sáng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tạo</a:t>
            </a:r>
            <a:endParaRPr lang="en-US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dạy</a:t>
            </a:r>
            <a:r>
              <a:rPr lang="en-US" altLang="en-US" sz="3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  5A6</a:t>
            </a:r>
            <a:endParaRPr lang="vi-VN" altLang="en-US" sz="36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75"/>
            <a:ext cx="1564502" cy="187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61599" y="4868688"/>
            <a:ext cx="1930401" cy="210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4104" y="5017835"/>
            <a:ext cx="1779214" cy="21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0" y="547306"/>
            <a:ext cx="10857982" cy="5558071"/>
          </a:xfrm>
          <a:prstGeom prst="rect">
            <a:avLst/>
          </a:prstGeom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 flipV="1">
            <a:off x="1724902" y="1249251"/>
            <a:ext cx="2125882" cy="348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6927966" y="1249251"/>
            <a:ext cx="404483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38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4" y="365758"/>
            <a:ext cx="11493304" cy="59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2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58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998044"/>
            <a:ext cx="11071274" cy="28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53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88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dBask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19400" y="37338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4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964" name="WordArt 4"/>
          <p:cNvSpPr>
            <a:spLocks noChangeArrowheads="1" noChangeShapeType="1" noTextEdit="1"/>
          </p:cNvSpPr>
          <p:nvPr/>
        </p:nvSpPr>
        <p:spPr bwMode="auto">
          <a:xfrm>
            <a:off x="2368364" y="0"/>
            <a:ext cx="6143625" cy="335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" panose="020B7200000000000000" pitchFamily="34" charset="0"/>
              </a:rPr>
              <a:t>Giê häc ®· kÕt thóc</a:t>
            </a:r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1371600" y="5362575"/>
            <a:ext cx="8497888" cy="11906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042"/>
              </a:avLst>
            </a:prstTxWarp>
          </a:bodyPr>
          <a:lstStyle/>
          <a:p>
            <a:pPr algn="ctr"/>
            <a:r>
              <a:rPr lang="en-US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X</a:t>
            </a:r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in chân thành cảm ơn các thầy cô giáo</a:t>
            </a:r>
          </a:p>
          <a:p>
            <a:pPr algn="ctr"/>
            <a:r>
              <a:rPr lang="vi-VN" sz="40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và các em học sinh</a:t>
            </a:r>
            <a:endParaRPr lang="en-US" sz="4000" kern="1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0967" name="nguoi giao vien nhan d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303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1609" fill="hold"/>
                                        <p:tgtEl>
                                          <p:spTgt spid="40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7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7"/>
                </p:tgtEl>
              </p:cMediaNode>
            </p:audio>
          </p:childTnLst>
        </p:cTn>
      </p:par>
    </p:tnLst>
    <p:bldLst>
      <p:bldP spid="40964" grpId="0" animBg="1"/>
      <p:bldP spid="40965" grpId="0" animBg="1"/>
      <p:bldP spid="4096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paper with objects around it&#10;&#10;Description automatically generated">
            <a:extLst>
              <a:ext uri="{FF2B5EF4-FFF2-40B4-BE49-F238E27FC236}">
                <a16:creationId xmlns:a16="http://schemas.microsoft.com/office/drawing/2014/main" id="{40BD48B1-492A-FE64-5AB2-F0904323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7" r="-2" b="1741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EB0D7-B510-434C-A24A-67C45A6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597" y="1205544"/>
            <a:ext cx="10389583" cy="258508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2224D874-FE56-1884-DD0B-58AAD111801E}"/>
              </a:ext>
            </a:extLst>
          </p:cNvPr>
          <p:cNvSpPr/>
          <p:nvPr/>
        </p:nvSpPr>
        <p:spPr>
          <a:xfrm rot="20238533">
            <a:off x="9699163" y="3117780"/>
            <a:ext cx="2476388" cy="5117199"/>
          </a:xfrm>
          <a:custGeom>
            <a:avLst/>
            <a:gdLst/>
            <a:ahLst/>
            <a:cxnLst/>
            <a:rect l="l" t="t" r="r" b="b"/>
            <a:pathLst>
              <a:path w="1903095" h="4114800">
                <a:moveTo>
                  <a:pt x="0" y="0"/>
                </a:moveTo>
                <a:lnTo>
                  <a:pt x="1903095" y="0"/>
                </a:lnTo>
                <a:lnTo>
                  <a:pt x="19030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0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 - Bài 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46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81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6" y="238811"/>
            <a:ext cx="111268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Đọc bài văn kể lại câu chuyện và các chi tiết kể sáng tạo (A, B) dưới đây, sau đó thực hiện yêu cầu.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025" y="971506"/>
            <a:ext cx="2678555" cy="2419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026" y="3723734"/>
            <a:ext cx="2678554" cy="2733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05" y="787790"/>
            <a:ext cx="7718381" cy="6261135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604440" y="638921"/>
            <a:ext cx="136602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300677" y="638921"/>
            <a:ext cx="243497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9426468" y="638921"/>
            <a:ext cx="184254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7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9034" y="639917"/>
            <a:ext cx="7108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Bài văn trên kể lại câu chuyện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769034" y="1390132"/>
            <a:ext cx="11422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Tìm phần mở bài, thân bài và kết bài của bài văn. Nêu ý chính của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phần.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034" y="2546390"/>
            <a:ext cx="107524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Các chi tiết sáng tạo A, B được bổ sung vào phần nào của bài văn?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45" y="3547902"/>
            <a:ext cx="9345639" cy="21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84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04" y="758138"/>
            <a:ext cx="10752407" cy="4264028"/>
          </a:xfrm>
          <a:prstGeom prst="rect">
            <a:avLst/>
          </a:prstGeom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 flipV="1">
            <a:off x="2832484" y="1429555"/>
            <a:ext cx="1739515" cy="90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5576551" y="1429555"/>
            <a:ext cx="446897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8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156</Words>
  <Application>Microsoft Office PowerPoint</Application>
  <PresentationFormat>Widescreen</PresentationFormat>
  <Paragraphs>15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THCUONG</dc:creator>
  <cp:lastModifiedBy>Administrator</cp:lastModifiedBy>
  <cp:revision>22</cp:revision>
  <dcterms:created xsi:type="dcterms:W3CDTF">2024-08-12T00:54:47Z</dcterms:created>
  <dcterms:modified xsi:type="dcterms:W3CDTF">2025-04-03T07:06:53Z</dcterms:modified>
</cp:coreProperties>
</file>