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4"/>
  </p:sldMasterIdLst>
  <p:notesMasterIdLst>
    <p:notesMasterId r:id="rId31"/>
  </p:notesMasterIdLst>
  <p:sldIdLst>
    <p:sldId id="346" r:id="rId5"/>
    <p:sldId id="271" r:id="rId6"/>
    <p:sldId id="310" r:id="rId7"/>
    <p:sldId id="288" r:id="rId8"/>
    <p:sldId id="313" r:id="rId9"/>
    <p:sldId id="322" r:id="rId10"/>
    <p:sldId id="321" r:id="rId11"/>
    <p:sldId id="328" r:id="rId12"/>
    <p:sldId id="261" r:id="rId13"/>
    <p:sldId id="329" r:id="rId14"/>
    <p:sldId id="262" r:id="rId15"/>
    <p:sldId id="333" r:id="rId16"/>
    <p:sldId id="351" r:id="rId17"/>
    <p:sldId id="330" r:id="rId18"/>
    <p:sldId id="263" r:id="rId19"/>
    <p:sldId id="331" r:id="rId20"/>
    <p:sldId id="264" r:id="rId21"/>
    <p:sldId id="332" r:id="rId22"/>
    <p:sldId id="323" r:id="rId23"/>
    <p:sldId id="335" r:id="rId24"/>
    <p:sldId id="352" r:id="rId25"/>
    <p:sldId id="354" r:id="rId26"/>
    <p:sldId id="353" r:id="rId27"/>
    <p:sldId id="338" r:id="rId28"/>
    <p:sldId id="336" r:id="rId29"/>
    <p:sldId id="344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46"/>
            <p14:sldId id="271"/>
            <p14:sldId id="310"/>
            <p14:sldId id="288"/>
          </p14:sldIdLst>
        </p14:section>
        <p14:section name="Tiết 1" id="{5306D87E-7522-4F86-AA24-B22D8455523B}">
          <p14:sldIdLst>
            <p14:sldId id="313"/>
            <p14:sldId id="322"/>
            <p14:sldId id="321"/>
            <p14:sldId id="328"/>
            <p14:sldId id="261"/>
            <p14:sldId id="329"/>
            <p14:sldId id="262"/>
            <p14:sldId id="333"/>
            <p14:sldId id="351"/>
            <p14:sldId id="330"/>
            <p14:sldId id="263"/>
            <p14:sldId id="331"/>
            <p14:sldId id="264"/>
            <p14:sldId id="332"/>
            <p14:sldId id="323"/>
            <p14:sldId id="335"/>
            <p14:sldId id="352"/>
            <p14:sldId id="354"/>
            <p14:sldId id="353"/>
            <p14:sldId id="338"/>
            <p14:sldId id="336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31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7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55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871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248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637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9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2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6" y="0"/>
            <a:ext cx="9234015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2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2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555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0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2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9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0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1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4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61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9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f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3.xml"/><Relationship Id="rId7" Type="http://schemas.openxmlformats.org/officeDocument/2006/relationships/image" Target="../media/image13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ình nền động dây ngang đẹp 1 (13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6" y="-642937"/>
            <a:ext cx="6181725" cy="46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8209" y="635565"/>
            <a:ext cx="8413955" cy="2523948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Can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4400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400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400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4400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4400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4400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18: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xã</a:t>
            </a:r>
            <a:r>
              <a:rPr lang="en-US" sz="4400" b="1" kern="0" dirty="0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hội</a:t>
            </a:r>
            <a:endParaRPr lang="en-US" sz="4400" b="1" kern="0" dirty="0">
              <a:ln/>
              <a:solidFill>
                <a:schemeClr val="accent4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604" name="Picture 12" descr="hình nền động dây ngang đẹp 1 (10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4" y="2216537"/>
            <a:ext cx="3790951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4" descr="hình nền động dây ngang đẹp 1 (10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71" y="2434180"/>
            <a:ext cx="3886044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87555" y="3904637"/>
            <a:ext cx="5916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Lê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Trang</a:t>
            </a:r>
          </a:p>
          <a:p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Hồng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1A6</a:t>
            </a:r>
          </a:p>
        </p:txBody>
      </p:sp>
      <p:pic>
        <p:nvPicPr>
          <p:cNvPr id="7" name="Picture 6" descr="A group of children standing together&#10;&#10;Description automatically generated">
            <a:extLst>
              <a:ext uri="{FF2B5EF4-FFF2-40B4-BE49-F238E27FC236}">
                <a16:creationId xmlns:a16="http://schemas.microsoft.com/office/drawing/2014/main" xmlns="" id="{9FF79A5B-4DD3-C0F1-4F12-478944B53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53" y="3821656"/>
            <a:ext cx="1664567" cy="1589749"/>
          </a:xfrm>
          <a:prstGeom prst="rect">
            <a:avLst/>
          </a:prstGeom>
        </p:spPr>
      </p:pic>
      <p:pic>
        <p:nvPicPr>
          <p:cNvPr id="8" name="图片 2" descr="图层 1-01 (12)">
            <a:extLst>
              <a:ext uri="{FF2B5EF4-FFF2-40B4-BE49-F238E27FC236}">
                <a16:creationId xmlns:a16="http://schemas.microsoft.com/office/drawing/2014/main" xmlns="" id="{3CC03ED3-7C40-F094-DE35-9702A630337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-50041" y="4192292"/>
            <a:ext cx="1745251" cy="11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5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63" y="0"/>
            <a:ext cx="5029200" cy="44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27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8B41CC-6B42-4BA0-B4C3-E00C99DF3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66748" r="8734" b="10719"/>
          <a:stretch/>
        </p:blipFill>
        <p:spPr>
          <a:xfrm>
            <a:off x="522514" y="1"/>
            <a:ext cx="8506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04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1" y="61032"/>
            <a:ext cx="4321279" cy="2543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3" y="2665778"/>
            <a:ext cx="4321279" cy="24777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" y="49878"/>
            <a:ext cx="4492199" cy="2543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" y="2643469"/>
            <a:ext cx="4509319" cy="24777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9037" y="2205164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Nhà</a:t>
            </a:r>
            <a:r>
              <a:rPr lang="en-US" sz="1600" b="1" dirty="0"/>
              <a:t> </a:t>
            </a:r>
            <a:r>
              <a:rPr lang="en-US" sz="1600" b="1" dirty="0" err="1"/>
              <a:t>hát</a:t>
            </a:r>
            <a:r>
              <a:rPr lang="en-US" sz="1600" b="1" dirty="0"/>
              <a:t> </a:t>
            </a:r>
            <a:r>
              <a:rPr lang="en-US" sz="1600" b="1" dirty="0" err="1"/>
              <a:t>thành</a:t>
            </a:r>
            <a:r>
              <a:rPr lang="en-US" sz="1600" b="1" dirty="0"/>
              <a:t> </a:t>
            </a:r>
            <a:r>
              <a:rPr lang="en-US" sz="1600" b="1" dirty="0" err="1"/>
              <a:t>phố</a:t>
            </a:r>
            <a:endParaRPr lang="en-US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47743" y="2205164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Vườn</a:t>
            </a:r>
            <a:r>
              <a:rPr lang="en-US" sz="1600" b="1" dirty="0"/>
              <a:t> </a:t>
            </a:r>
            <a:r>
              <a:rPr lang="en-US" sz="1600" b="1" dirty="0" err="1"/>
              <a:t>hoa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136160" y="4804946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Nhà</a:t>
            </a:r>
            <a:r>
              <a:rPr lang="en-US" sz="1600" b="1" dirty="0"/>
              <a:t> </a:t>
            </a:r>
            <a:r>
              <a:rPr lang="en-US" sz="1600" b="1" dirty="0" err="1"/>
              <a:t>ga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32832" y="4804946"/>
            <a:ext cx="2271251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Bệnh</a:t>
            </a:r>
            <a:r>
              <a:rPr lang="en-US" sz="1600" b="1" dirty="0"/>
              <a:t> </a:t>
            </a:r>
            <a:r>
              <a:rPr lang="en-US" sz="1600" b="1" dirty="0" err="1"/>
              <a:t>viện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8859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8A4362-7C57-42CE-BF46-EB64B82DC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7" y="0"/>
            <a:ext cx="87521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81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58" y="-1"/>
            <a:ext cx="4616172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95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EA72CA-D178-4BAC-8A0F-6D3E8F53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t="5947" r="44180" b="69904"/>
          <a:stretch/>
        </p:blipFill>
        <p:spPr>
          <a:xfrm>
            <a:off x="169049" y="199785"/>
            <a:ext cx="8244968" cy="47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2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97" y="1"/>
            <a:ext cx="486005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86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EA72CA-D178-4BAC-8A0F-6D3E8F53E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2" t="6291" r="7363" b="69560"/>
          <a:stretch/>
        </p:blipFill>
        <p:spPr>
          <a:xfrm>
            <a:off x="568619" y="0"/>
            <a:ext cx="7991394" cy="50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144235" y="20711"/>
            <a:ext cx="5120939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535137" y="-51619"/>
            <a:ext cx="4074172" cy="2160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777218" y="2540894"/>
            <a:ext cx="3923443" cy="2013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461388" y="2646849"/>
            <a:ext cx="4266745" cy="1894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84083" r="47534" b="11112"/>
          <a:stretch/>
        </p:blipFill>
        <p:spPr>
          <a:xfrm>
            <a:off x="877529" y="2032905"/>
            <a:ext cx="3329449" cy="566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84043" r="15804" b="12909"/>
          <a:stretch/>
        </p:blipFill>
        <p:spPr>
          <a:xfrm>
            <a:off x="4969624" y="2137575"/>
            <a:ext cx="3533788" cy="412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24251" r="50391" b="69156"/>
          <a:stretch/>
        </p:blipFill>
        <p:spPr>
          <a:xfrm>
            <a:off x="763233" y="4507941"/>
            <a:ext cx="3669792" cy="642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24478" r="12671" b="69094"/>
          <a:stretch/>
        </p:blipFill>
        <p:spPr>
          <a:xfrm>
            <a:off x="4939711" y="4486387"/>
            <a:ext cx="3878826" cy="6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2" y="3016741"/>
            <a:ext cx="3676707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7258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5985" y="1144733"/>
            <a:ext cx="83516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    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xã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hội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từng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600" b="1" dirty="0"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.</a:t>
            </a:r>
          </a:p>
          <a:p>
            <a:pPr eaLnBrk="1" hangingPunct="1"/>
            <a:endParaRPr lang="zh-CN" altLang="en-US" sz="3600" b="1" dirty="0">
              <a:solidFill>
                <a:srgbClr val="00B05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69102" y="278212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2084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1" y="1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32" y="1290485"/>
            <a:ext cx="7478751" cy="3675525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3385" y="351016"/>
            <a:ext cx="49246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ln w="0">
                  <a:solidFill>
                    <a:srgbClr val="92D05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PHÓNG VIÊN NHÍ</a:t>
            </a:r>
            <a:endParaRPr lang="zh-CN" altLang="en-US" sz="3200" dirty="0">
              <a:ln w="0">
                <a:solidFill>
                  <a:srgbClr val="92D050"/>
                </a:solidFill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85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D1E6CE-844D-4BC0-A603-905F9C841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0" y="116878"/>
            <a:ext cx="3586827" cy="2413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E2AE3A-BB36-44AC-8BCA-3D3C3E956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3" y="53788"/>
            <a:ext cx="3726760" cy="2476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CC66E0-7A2C-4D21-8DDB-DE12CFCAB1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1" y="2650992"/>
            <a:ext cx="3586827" cy="2492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4AC805-6F65-4A75-8F35-ECC359929A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3" y="2650992"/>
            <a:ext cx="3802387" cy="2492508"/>
          </a:xfrm>
          <a:prstGeom prst="rect">
            <a:avLst/>
          </a:prstGeom>
        </p:spPr>
      </p:pic>
      <p:pic>
        <p:nvPicPr>
          <p:cNvPr id="2" name="Chi Đội Em Làm Kế Hoạch Nhỏ - Bé Trang Thư ft Đội Rê (Đồ Rê Mí 201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ọn vệ s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1314" y="0"/>
            <a:ext cx="48195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2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uôi l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2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6360" y="1"/>
            <a:ext cx="6583680" cy="4937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3499" y="4366304"/>
            <a:ext cx="479672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Tặng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quà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Tết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cảnh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khó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2023-2024  </a:t>
            </a:r>
          </a:p>
        </p:txBody>
      </p:sp>
    </p:spTree>
    <p:extLst>
      <p:ext uri="{BB962C8B-B14F-4D97-AF65-F5344CB8AC3E}">
        <p14:creationId xmlns:p14="http://schemas.microsoft.com/office/powerpoint/2010/main" val="695465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3462" y="1"/>
            <a:ext cx="8627807" cy="5143500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332">
                  <a:defRPr/>
                </a:pPr>
                <a:r>
                  <a:rPr lang="en-US" altLang="zh-CN" sz="2400" kern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Củng</a:t>
                </a: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400" kern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cố</a:t>
                </a: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, </a:t>
                </a:r>
                <a:r>
                  <a:rPr lang="en-US" altLang="zh-CN" sz="2400" kern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dặn</a:t>
                </a: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 </a:t>
                </a:r>
                <a:r>
                  <a:rPr lang="en-US" altLang="zh-CN" sz="2400" kern="0" dirty="0" err="1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dò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700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 descr="B38"/>
          <p:cNvSpPr>
            <a:spLocks noChangeArrowheads="1"/>
          </p:cNvSpPr>
          <p:nvPr/>
        </p:nvSpPr>
        <p:spPr bwMode="auto">
          <a:xfrm>
            <a:off x="0" y="-1"/>
            <a:ext cx="9144000" cy="52006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 sz="1125"/>
          </a:p>
        </p:txBody>
      </p:sp>
      <p:sp>
        <p:nvSpPr>
          <p:cNvPr id="24580" name="WordArt 7"/>
          <p:cNvSpPr>
            <a:spLocks noChangeArrowheads="1" noChangeShapeType="1" noTextEdit="1"/>
          </p:cNvSpPr>
          <p:nvPr/>
        </p:nvSpPr>
        <p:spPr bwMode="auto">
          <a:xfrm>
            <a:off x="1905000" y="1243019"/>
            <a:ext cx="5410200" cy="4714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87898"/>
              </a:avLst>
            </a:prstTxWarp>
          </a:bodyPr>
          <a:lstStyle/>
          <a:p>
            <a:pPr algn="ctr"/>
            <a:r>
              <a:rPr lang="vi-VN" sz="225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Times New Roman"/>
                <a:cs typeface="Times New Roman"/>
              </a:rPr>
              <a:t>Xin chân thành cảm ơn quý thầy cô cùng các em học sinh</a:t>
            </a:r>
            <a:endParaRPr lang="en-US" sz="2251" kern="10">
              <a:ln w="9525">
                <a:solidFill>
                  <a:srgbClr val="993300"/>
                </a:solidFill>
                <a:round/>
                <a:headEnd/>
                <a:tailEnd/>
              </a:ln>
              <a:solidFill>
                <a:srgbClr val="993300"/>
              </a:solidFill>
              <a:latin typeface="Times New Roman"/>
              <a:cs typeface="Times New Roman"/>
            </a:endParaRPr>
          </a:p>
        </p:txBody>
      </p:sp>
      <p:sp>
        <p:nvSpPr>
          <p:cNvPr id="24581" name="WordArt 8"/>
          <p:cNvSpPr>
            <a:spLocks noChangeArrowheads="1" noChangeShapeType="1" noTextEdit="1"/>
          </p:cNvSpPr>
          <p:nvPr/>
        </p:nvSpPr>
        <p:spPr bwMode="auto">
          <a:xfrm>
            <a:off x="3143251" y="2100269"/>
            <a:ext cx="3086100" cy="385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kern="10">
                <a:ln w="9525">
                  <a:noFill/>
                  <a:round/>
                  <a:headEnd/>
                  <a:tailEnd/>
                </a:ln>
                <a:solidFill>
                  <a:srgbClr val="339966"/>
                </a:solidFill>
                <a:effectLst>
                  <a:prstShdw prst="shdw12">
                    <a:srgbClr val="B2B2B2">
                      <a:alpha val="50000"/>
                    </a:srgbClr>
                  </a:prstShdw>
                </a:effectLst>
                <a:latin typeface="Times New Roman"/>
                <a:cs typeface="Times New Roman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6137904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7" y="942205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332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" panose="020B0604020202020204" pitchFamily="34" charset="0"/>
                    <a:ea typeface="Arial-Rounded" panose="020B0500000000000000" pitchFamily="34" charset="-93"/>
                    <a:cs typeface="Arial" panose="020B0604020202020204" pitchFamily="34" charset="0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" panose="020B0604020202020204" pitchFamily="34" charset="0"/>
                  <a:ea typeface="Arial-Rounded" panose="020B0500000000000000" pitchFamily="34" charset="-93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771" y="-1251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9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9817" y="1142044"/>
            <a:ext cx="761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 THAM GIA </a:t>
            </a:r>
          </a:p>
          <a:p>
            <a:pPr algn="ctr"/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CÁC HOẠT ĐỘNG XÃ HỘI</a:t>
            </a:r>
            <a:endParaRPr lang="zh-CN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22488" y="275831"/>
            <a:ext cx="3557641" cy="830997"/>
            <a:chOff x="2022941" y="1663375"/>
            <a:chExt cx="4265483" cy="418618"/>
          </a:xfrm>
        </p:grpSpPr>
        <p:sp>
          <p:nvSpPr>
            <p:cNvPr id="7" name="圆角矩形 6"/>
            <p:cNvSpPr/>
            <p:nvPr/>
          </p:nvSpPr>
          <p:spPr>
            <a:xfrm>
              <a:off x="2022941" y="1707910"/>
              <a:ext cx="3178628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208449" y="1663375"/>
              <a:ext cx="4079975" cy="41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18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2" y="942205"/>
            <a:ext cx="5628639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332"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32"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332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2" y="3016741"/>
            <a:ext cx="3676707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" y="7750"/>
            <a:ext cx="963481" cy="71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0847" y="221331"/>
            <a:ext cx="1960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t="67490" r="47534" b="15863"/>
          <a:stretch/>
        </p:blipFill>
        <p:spPr>
          <a:xfrm>
            <a:off x="-206461" y="644473"/>
            <a:ext cx="5389923" cy="2335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8" t="66973" r="16175" b="15800"/>
          <a:stretch/>
        </p:blipFill>
        <p:spPr>
          <a:xfrm>
            <a:off x="4631001" y="644473"/>
            <a:ext cx="4389014" cy="2260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8" t="7108" r="50250" b="75264"/>
          <a:stretch/>
        </p:blipFill>
        <p:spPr>
          <a:xfrm>
            <a:off x="77496" y="2980332"/>
            <a:ext cx="4704735" cy="216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0" t="7726" r="12671" b="75457"/>
          <a:stretch/>
        </p:blipFill>
        <p:spPr>
          <a:xfrm>
            <a:off x="4704735" y="3006843"/>
            <a:ext cx="4439265" cy="21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2" y="3016741"/>
            <a:ext cx="3676707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143000" y="454361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35231" y="3275229"/>
            <a:ext cx="80660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mang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lợi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ích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6576" y="3829935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tham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gia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đó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1078" y="2700321"/>
            <a:ext cx="7893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Tranh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vẽ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hoạt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gì</a:t>
            </a:r>
            <a:r>
              <a:rPr lang="en-US" altLang="zh-CN" sz="3200" dirty="0">
                <a:solidFill>
                  <a:schemeClr val="accent5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?</a:t>
            </a:r>
            <a:endParaRPr lang="zh-CN" altLang="en-US" sz="3200" dirty="0">
              <a:solidFill>
                <a:schemeClr val="accent5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2664" y="51023"/>
            <a:ext cx="7451648" cy="2561547"/>
            <a:chOff x="-781910" y="644473"/>
            <a:chExt cx="9999659" cy="44990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3" t="67490" r="47534" b="15863"/>
            <a:stretch/>
          </p:blipFill>
          <p:spPr>
            <a:xfrm>
              <a:off x="-781910" y="681773"/>
              <a:ext cx="6016850" cy="233585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8" t="66973" r="16175" b="15800"/>
            <a:stretch/>
          </p:blipFill>
          <p:spPr>
            <a:xfrm>
              <a:off x="4631000" y="644473"/>
              <a:ext cx="4586749" cy="22609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8" t="7108" r="50250" b="75264"/>
            <a:stretch/>
          </p:blipFill>
          <p:spPr>
            <a:xfrm>
              <a:off x="5" y="2980332"/>
              <a:ext cx="4704735" cy="21631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30" t="7726" r="12671" b="75457"/>
            <a:stretch/>
          </p:blipFill>
          <p:spPr>
            <a:xfrm>
              <a:off x="4704742" y="3016737"/>
              <a:ext cx="4439265" cy="2126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983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97" y="-1"/>
            <a:ext cx="4754880" cy="42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1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8B41CC-6B42-4BA0-B4C3-E00C99DF3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67611" r="46165" b="9856"/>
          <a:stretch/>
        </p:blipFill>
        <p:spPr>
          <a:xfrm>
            <a:off x="691563" y="307361"/>
            <a:ext cx="7138467" cy="428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160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2954521b-b4ab-4ce3-8aa8-8bfa99a4c36e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2384</TotalTime>
  <Words>164</Words>
  <Application>Microsoft Office PowerPoint</Application>
  <PresentationFormat>On-screen Show (16:9)</PresentationFormat>
  <Paragraphs>34</Paragraphs>
  <Slides>26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Calibri Light</vt:lpstr>
      <vt:lpstr>HP001 4 hàng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99</cp:revision>
  <dcterms:created xsi:type="dcterms:W3CDTF">2017-03-04T06:55:50Z</dcterms:created>
  <dcterms:modified xsi:type="dcterms:W3CDTF">2025-04-12T13:51:47Z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