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53" r:id="rId2"/>
    <p:sldMasterId id="2147483801" r:id="rId3"/>
    <p:sldMasterId id="2147483806" r:id="rId4"/>
  </p:sldMasterIdLst>
  <p:notesMasterIdLst>
    <p:notesMasterId r:id="rId19"/>
  </p:notesMasterIdLst>
  <p:sldIdLst>
    <p:sldId id="257" r:id="rId5"/>
    <p:sldId id="319" r:id="rId6"/>
    <p:sldId id="271" r:id="rId7"/>
    <p:sldId id="326" r:id="rId8"/>
    <p:sldId id="327" r:id="rId9"/>
    <p:sldId id="330" r:id="rId10"/>
    <p:sldId id="339" r:id="rId11"/>
    <p:sldId id="335" r:id="rId12"/>
    <p:sldId id="264" r:id="rId13"/>
    <p:sldId id="334" r:id="rId14"/>
    <p:sldId id="336" r:id="rId15"/>
    <p:sldId id="332" r:id="rId16"/>
    <p:sldId id="337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99"/>
    <a:srgbClr val="064E6E"/>
    <a:srgbClr val="FE6514"/>
    <a:srgbClr val="97D5FF"/>
    <a:srgbClr val="4BB6FF"/>
    <a:srgbClr val="076087"/>
    <a:srgbClr val="0099FF"/>
    <a:srgbClr val="0000FF"/>
    <a:srgbClr val="634E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112" y="96"/>
      </p:cViewPr>
      <p:guideLst>
        <p:guide orient="horz" pos="2208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177DCF-81F0-4D0B-A10E-C81E75BF3324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A2E652-EE53-45F2-99D3-4BEA2A1987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046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81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674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51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34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206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22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840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659" algn="l" defTabSz="91367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276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文本占位符 276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514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2764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7651" name="文本占位符 276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9A0DB2DC-4C9A-4742-B13C-FB6460FD3503}" type="slidenum">
              <a:rPr lang="en-US" altLang="zh-CN" dirty="0">
                <a:solidFill>
                  <a:prstClr val="black"/>
                </a:solidFill>
              </a:rPr>
              <a:pPr/>
              <a:t>7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3026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07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358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7755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6167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9" indent="0" algn="ctr">
              <a:buNone/>
              <a:defRPr sz="2000"/>
            </a:lvl2pPr>
            <a:lvl3pPr marL="913674" indent="0" algn="ctr">
              <a:buNone/>
              <a:defRPr sz="1900"/>
            </a:lvl3pPr>
            <a:lvl4pPr marL="1370512" indent="0" algn="ctr">
              <a:buNone/>
              <a:defRPr sz="1600"/>
            </a:lvl4pPr>
            <a:lvl5pPr marL="1827349" indent="0" algn="ctr">
              <a:buNone/>
              <a:defRPr sz="1600"/>
            </a:lvl5pPr>
            <a:lvl6pPr marL="2284206" indent="0" algn="ctr">
              <a:buNone/>
              <a:defRPr sz="1600"/>
            </a:lvl6pPr>
            <a:lvl7pPr marL="2741022" indent="0" algn="ctr">
              <a:buNone/>
              <a:defRPr sz="1600"/>
            </a:lvl7pPr>
            <a:lvl8pPr marL="3197840" indent="0" algn="ctr">
              <a:buNone/>
              <a:defRPr sz="1600"/>
            </a:lvl8pPr>
            <a:lvl9pPr marL="365465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97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9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335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1175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298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88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69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9217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7926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06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661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6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6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735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8337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Click="0" advTm="100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0785-09FA-42DE-BD50-1A68EDF7EC10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F577A-9BB6-460F-A9AF-501A44150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8980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4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A0785-09FA-42DE-BD50-1A68EDF7EC10}" type="datetimeFigureOut">
              <a:rPr lang="en-US" smtClean="0"/>
              <a:pPr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7F577A-9BB6-460F-A9AF-501A44150F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6185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lIns="66349" tIns="33174" rIns="66349" bIns="33174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 algn="ctr">
              <a:buNone/>
              <a:defRPr sz="2400"/>
            </a:lvl1pPr>
            <a:lvl2pPr marL="456609" indent="0" algn="ctr">
              <a:buNone/>
              <a:defRPr sz="2000"/>
            </a:lvl2pPr>
            <a:lvl3pPr marL="913218" indent="0" algn="ctr">
              <a:buNone/>
              <a:defRPr sz="1800"/>
            </a:lvl3pPr>
            <a:lvl4pPr marL="1369828" indent="0" algn="ctr">
              <a:buNone/>
              <a:defRPr sz="1600"/>
            </a:lvl4pPr>
            <a:lvl5pPr marL="1825976" indent="0" algn="ctr">
              <a:buNone/>
              <a:defRPr sz="1600"/>
            </a:lvl5pPr>
            <a:lvl6pPr marL="2282585" indent="0" algn="ctr">
              <a:buNone/>
              <a:defRPr sz="1600"/>
            </a:lvl6pPr>
            <a:lvl7pPr marL="2739194" indent="0" algn="ctr">
              <a:buNone/>
              <a:defRPr sz="1600"/>
            </a:lvl7pPr>
            <a:lvl8pPr marL="3195804" indent="0" algn="ctr">
              <a:buNone/>
              <a:defRPr sz="1600"/>
            </a:lvl8pPr>
            <a:lvl9pPr marL="365241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694688926"/>
      </p:ext>
    </p:extLst>
  </p:cSld>
  <p:clrMapOvr>
    <a:masterClrMapping/>
  </p:clrMapOvr>
  <p:transition advClick="0" advTm="0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0142986"/>
      </p:ext>
    </p:extLst>
  </p:cSld>
  <p:clrMapOvr>
    <a:masterClrMapping/>
  </p:clrMapOvr>
  <p:transition advClick="0" advTm="0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lIns="66349" tIns="33174" rIns="66349" bIns="33174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2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698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97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5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1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80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4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11574063"/>
      </p:ext>
    </p:extLst>
  </p:cSld>
  <p:clrMapOvr>
    <a:masterClrMapping/>
  </p:clrMapOvr>
  <p:transition advClick="0" advTm="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8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7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5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2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0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02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2003909"/>
      </p:ext>
    </p:extLst>
  </p:cSld>
  <p:clrMapOvr>
    <a:masterClrMapping/>
  </p:clrMapOvr>
  <p:transition advClick="0" advTm="0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lIns="66349" tIns="33174" rIns="66349" bIns="33174" anchor="ctr" anchorCtr="0"/>
          <a:lstStyle>
            <a:lvl1pPr marL="0" indent="0">
              <a:buNone/>
              <a:defRPr sz="2800"/>
            </a:lvl1pPr>
            <a:lvl2pPr marL="456609" indent="0">
              <a:buNone/>
              <a:defRPr sz="2400"/>
            </a:lvl2pPr>
            <a:lvl3pPr marL="913218" indent="0">
              <a:buNone/>
              <a:defRPr sz="2000"/>
            </a:lvl3pPr>
            <a:lvl4pPr marL="1369828" indent="0">
              <a:buNone/>
              <a:defRPr sz="1800"/>
            </a:lvl4pPr>
            <a:lvl5pPr marL="1825976" indent="0">
              <a:buNone/>
              <a:defRPr sz="1800"/>
            </a:lvl5pPr>
            <a:lvl6pPr marL="2282585" indent="0">
              <a:buNone/>
              <a:defRPr sz="1800"/>
            </a:lvl6pPr>
            <a:lvl7pPr marL="2739194" indent="0">
              <a:buNone/>
              <a:defRPr sz="1800"/>
            </a:lvl7pPr>
            <a:lvl8pPr marL="3195804" indent="0">
              <a:buNone/>
              <a:defRPr sz="1800"/>
            </a:lvl8pPr>
            <a:lvl9pPr marL="365241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lIns="66349" tIns="33174" rIns="66349" bIns="33174" anchor="ctr" anchorCtr="0"/>
          <a:lstStyle>
            <a:lvl1pPr marL="0" indent="0">
              <a:buNone/>
              <a:defRPr sz="2800"/>
            </a:lvl1pPr>
            <a:lvl2pPr marL="456609" indent="0">
              <a:buNone/>
              <a:defRPr sz="2400"/>
            </a:lvl2pPr>
            <a:lvl3pPr marL="913218" indent="0">
              <a:buNone/>
              <a:defRPr sz="2000"/>
            </a:lvl3pPr>
            <a:lvl4pPr marL="1369828" indent="0">
              <a:buNone/>
              <a:defRPr sz="1800"/>
            </a:lvl4pPr>
            <a:lvl5pPr marL="1825976" indent="0">
              <a:buNone/>
              <a:defRPr sz="1800"/>
            </a:lvl5pPr>
            <a:lvl6pPr marL="2282585" indent="0">
              <a:buNone/>
              <a:defRPr sz="1800"/>
            </a:lvl6pPr>
            <a:lvl7pPr marL="2739194" indent="0">
              <a:buNone/>
              <a:defRPr sz="1800"/>
            </a:lvl7pPr>
            <a:lvl8pPr marL="3195804" indent="0">
              <a:buNone/>
              <a:defRPr sz="1800"/>
            </a:lvl8pPr>
            <a:lvl9pPr marL="365241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71119120"/>
      </p:ext>
    </p:extLst>
  </p:cSld>
  <p:clrMapOvr>
    <a:masterClrMapping/>
  </p:clrMapOvr>
  <p:transition advClick="0" advTm="0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930583232"/>
      </p:ext>
    </p:extLst>
  </p:cSld>
  <p:clrMapOvr>
    <a:masterClrMapping/>
  </p:clrMapOvr>
  <p:transition advClick="0" advTm="0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00963"/>
      </p:ext>
    </p:extLst>
  </p:cSld>
  <p:clrMapOvr>
    <a:masterClrMapping/>
  </p:clrMapOvr>
  <p:transition advClick="0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lIns="66349" tIns="33174" rIns="66349" bIns="33174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 lIns="66349" tIns="33174" rIns="66349" bIns="3317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1600"/>
            </a:lvl1pPr>
            <a:lvl2pPr marL="456609" indent="0">
              <a:buNone/>
              <a:defRPr sz="1400"/>
            </a:lvl2pPr>
            <a:lvl3pPr marL="913218" indent="0">
              <a:buNone/>
              <a:defRPr sz="1200"/>
            </a:lvl3pPr>
            <a:lvl4pPr marL="1369828" indent="0">
              <a:buNone/>
              <a:defRPr sz="1000"/>
            </a:lvl4pPr>
            <a:lvl5pPr marL="1825976" indent="0">
              <a:buNone/>
              <a:defRPr sz="1000"/>
            </a:lvl5pPr>
            <a:lvl6pPr marL="2282585" indent="0">
              <a:buNone/>
              <a:defRPr sz="1000"/>
            </a:lvl6pPr>
            <a:lvl7pPr marL="2739194" indent="0">
              <a:buNone/>
              <a:defRPr sz="1000"/>
            </a:lvl7pPr>
            <a:lvl8pPr marL="3195804" indent="0">
              <a:buNone/>
              <a:defRPr sz="1000"/>
            </a:lvl8pPr>
            <a:lvl9pPr marL="365241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482545634"/>
      </p:ext>
    </p:extLst>
  </p:cSld>
  <p:clrMapOvr>
    <a:masterClrMapping/>
  </p:clrMapOvr>
  <p:transition advClick="0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lIns="66349" tIns="33174" rIns="66349" bIns="33174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3200"/>
            </a:lvl1pPr>
            <a:lvl2pPr marL="456609" indent="0">
              <a:buNone/>
              <a:defRPr sz="2800"/>
            </a:lvl2pPr>
            <a:lvl3pPr marL="913218" indent="0">
              <a:buNone/>
              <a:defRPr sz="2400"/>
            </a:lvl3pPr>
            <a:lvl4pPr marL="1369828" indent="0">
              <a:buNone/>
              <a:defRPr sz="2000"/>
            </a:lvl4pPr>
            <a:lvl5pPr marL="1825976" indent="0">
              <a:buNone/>
              <a:defRPr sz="2000"/>
            </a:lvl5pPr>
            <a:lvl6pPr marL="2282585" indent="0">
              <a:buNone/>
              <a:defRPr sz="2000"/>
            </a:lvl6pPr>
            <a:lvl7pPr marL="2739194" indent="0">
              <a:buNone/>
              <a:defRPr sz="2000"/>
            </a:lvl7pPr>
            <a:lvl8pPr marL="3195804" indent="0">
              <a:buNone/>
              <a:defRPr sz="2000"/>
            </a:lvl8pPr>
            <a:lvl9pPr marL="365241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 lIns="66349" tIns="33174" rIns="66349" bIns="33174"/>
          <a:lstStyle>
            <a:lvl1pPr marL="0" indent="0">
              <a:buNone/>
              <a:defRPr sz="2000"/>
            </a:lvl1pPr>
            <a:lvl2pPr marL="456609" indent="0">
              <a:buNone/>
              <a:defRPr sz="1800"/>
            </a:lvl2pPr>
            <a:lvl3pPr marL="913218" indent="0">
              <a:buNone/>
              <a:defRPr sz="1600"/>
            </a:lvl3pPr>
            <a:lvl4pPr marL="1369828" indent="0">
              <a:buNone/>
              <a:defRPr sz="1400"/>
            </a:lvl4pPr>
            <a:lvl5pPr marL="1825976" indent="0">
              <a:buNone/>
              <a:defRPr sz="1400"/>
            </a:lvl5pPr>
            <a:lvl6pPr marL="2282585" indent="0">
              <a:buNone/>
              <a:defRPr sz="1400"/>
            </a:lvl6pPr>
            <a:lvl7pPr marL="2739194" indent="0">
              <a:buNone/>
              <a:defRPr sz="1400"/>
            </a:lvl7pPr>
            <a:lvl8pPr marL="3195804" indent="0">
              <a:buNone/>
              <a:defRPr sz="1400"/>
            </a:lvl8pPr>
            <a:lvl9pPr marL="365241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32258307"/>
      </p:ext>
    </p:extLst>
  </p:cSld>
  <p:clrMapOvr>
    <a:masterClrMapping/>
  </p:clrMapOvr>
  <p:transition advClick="0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137780506"/>
      </p:ext>
    </p:extLst>
  </p:cSld>
  <p:clrMapOvr>
    <a:masterClrMapping/>
  </p:clrMapOvr>
  <p:transition advClick="0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9576798"/>
      </p:ext>
    </p:extLst>
  </p:cSld>
  <p:clrMapOvr>
    <a:masterClrMapping/>
  </p:clrMapOvr>
  <p:transition advClick="0" advTm="0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66349" tIns="33174" rIns="66349" bIns="33174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 lIns="66349" tIns="33174" rIns="66349" bIns="33174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4128006369"/>
      </p:ext>
    </p:extLst>
  </p:cSld>
  <p:clrMapOvr>
    <a:masterClrMapping/>
  </p:clrMapOvr>
  <p:transition advClick="0" advTm="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42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9" indent="0">
              <a:buNone/>
              <a:defRPr sz="2000" b="1"/>
            </a:lvl2pPr>
            <a:lvl3pPr marL="913674" indent="0">
              <a:buNone/>
              <a:defRPr sz="1900" b="1"/>
            </a:lvl3pPr>
            <a:lvl4pPr marL="1370512" indent="0">
              <a:buNone/>
              <a:defRPr sz="1600" b="1"/>
            </a:lvl4pPr>
            <a:lvl5pPr marL="1827349" indent="0">
              <a:buNone/>
              <a:defRPr sz="1600" b="1"/>
            </a:lvl5pPr>
            <a:lvl6pPr marL="2284206" indent="0">
              <a:buNone/>
              <a:defRPr sz="1600" b="1"/>
            </a:lvl6pPr>
            <a:lvl7pPr marL="2741022" indent="0">
              <a:buNone/>
              <a:defRPr sz="1600" b="1"/>
            </a:lvl7pPr>
            <a:lvl8pPr marL="3197840" indent="0">
              <a:buNone/>
              <a:defRPr sz="1600" b="1"/>
            </a:lvl8pPr>
            <a:lvl9pPr marL="365465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70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113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0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9" indent="0">
              <a:buNone/>
              <a:defRPr sz="2800"/>
            </a:lvl2pPr>
            <a:lvl3pPr marL="913674" indent="0">
              <a:buNone/>
              <a:defRPr sz="2400"/>
            </a:lvl3pPr>
            <a:lvl4pPr marL="1370512" indent="0">
              <a:buNone/>
              <a:defRPr sz="2000"/>
            </a:lvl4pPr>
            <a:lvl5pPr marL="1827349" indent="0">
              <a:buNone/>
              <a:defRPr sz="2000"/>
            </a:lvl5pPr>
            <a:lvl6pPr marL="2284206" indent="0">
              <a:buNone/>
              <a:defRPr sz="2000"/>
            </a:lvl6pPr>
            <a:lvl7pPr marL="2741022" indent="0">
              <a:buNone/>
              <a:defRPr sz="2000"/>
            </a:lvl7pPr>
            <a:lvl8pPr marL="3197840" indent="0">
              <a:buNone/>
              <a:defRPr sz="2000"/>
            </a:lvl8pPr>
            <a:lvl9pPr marL="365465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9" indent="0">
              <a:buNone/>
              <a:defRPr sz="1500"/>
            </a:lvl2pPr>
            <a:lvl3pPr marL="913674" indent="0">
              <a:buNone/>
              <a:defRPr sz="1200"/>
            </a:lvl3pPr>
            <a:lvl4pPr marL="1370512" indent="0">
              <a:buNone/>
              <a:defRPr sz="1100"/>
            </a:lvl4pPr>
            <a:lvl5pPr marL="1827349" indent="0">
              <a:buNone/>
              <a:defRPr sz="1100"/>
            </a:lvl5pPr>
            <a:lvl6pPr marL="2284206" indent="0">
              <a:buNone/>
              <a:defRPr sz="1100"/>
            </a:lvl6pPr>
            <a:lvl7pPr marL="2741022" indent="0">
              <a:buNone/>
              <a:defRPr sz="1100"/>
            </a:lvl7pPr>
            <a:lvl8pPr marL="3197840" indent="0">
              <a:buNone/>
              <a:defRPr sz="1100"/>
            </a:lvl8pPr>
            <a:lvl9pPr marL="365465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60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7A84C0-5DAA-4A1E-944B-3204E4E19715}" type="datetimeFigureOut">
              <a:rPr lang="en-US" smtClean="0"/>
              <a:t>11/17/2024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12F0E-FE94-4364-BB5B-E73E25A7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831" r:id="rId12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76" tIns="45718" rIns="91376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76" tIns="45718" rIns="9137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EFC5BA-E954-4DB8-8DAD-D425E109B53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76" tIns="45718" rIns="9137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D98820-A067-4411-80D3-3BF9B1F480F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59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l" defTabSz="9136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29" indent="-228429" algn="l" defTabSz="9136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8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10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20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95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432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69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126" indent="-228429" algn="l" defTabSz="9136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74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51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4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206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022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40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59" algn="l" defTabSz="91367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占位符 1"/>
          <p:cNvSpPr>
            <a:spLocks noGrp="1"/>
          </p:cNvSpPr>
          <p:nvPr>
            <p:ph type="title"/>
          </p:nvPr>
        </p:nvSpPr>
        <p:spPr bwMode="auto">
          <a:xfrm>
            <a:off x="838200" y="366191"/>
            <a:ext cx="10515600" cy="1325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665" tIns="43346" rIns="86665" bIns="433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126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838200" y="1826685"/>
            <a:ext cx="10515600" cy="435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6665" tIns="43346" rIns="86665" bIns="433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4067"/>
          </a:xfrm>
          <a:prstGeom prst="rect">
            <a:avLst/>
          </a:prstGeom>
        </p:spPr>
        <p:txBody>
          <a:bodyPr vert="horz" lIns="86665" tIns="43346" rIns="86665" bIns="43346" rtlCol="0" anchor="ctr"/>
          <a:lstStyle>
            <a:lvl1pPr algn="l" eaLnBrk="1" hangingPunct="1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defTabSz="1218720" fontAlgn="base">
              <a:spcAft>
                <a:spcPct val="0"/>
              </a:spcAft>
              <a:defRPr/>
            </a:pPr>
            <a:fld id="{1A31E0C0-A1B1-4C91-8473-9B2F6EF8924A}" type="datetimeFigureOut">
              <a:rPr lang="zh-CN" altLang="en-US"/>
              <a:pPr defTabSz="1218720" fontAlgn="base">
                <a:spcAft>
                  <a:spcPct val="0"/>
                </a:spcAft>
                <a:defRPr/>
              </a:pPr>
              <a:t>2024/11/17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4067"/>
          </a:xfrm>
          <a:prstGeom prst="rect">
            <a:avLst/>
          </a:prstGeom>
        </p:spPr>
        <p:txBody>
          <a:bodyPr vert="horz" lIns="86665" tIns="43346" rIns="86665" bIns="43346" rtlCol="0" anchor="ctr"/>
          <a:lstStyle>
            <a:lvl1pPr algn="ctr" eaLnBrk="1" hangingPunct="1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defTabSz="1218720" fontAlgn="base"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4067"/>
          </a:xfrm>
          <a:prstGeom prst="rect">
            <a:avLst/>
          </a:prstGeom>
        </p:spPr>
        <p:txBody>
          <a:bodyPr vert="horz" lIns="86665" tIns="43346" rIns="86665" bIns="43346" rtlCol="0" anchor="ctr"/>
          <a:lstStyle>
            <a:lvl1pPr algn="r" eaLnBrk="1" hangingPunct="1">
              <a:spcBef>
                <a:spcPct val="0"/>
              </a:spcBef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 pitchFamily="34" charset="0"/>
              </a:defRPr>
            </a:lvl1pPr>
          </a:lstStyle>
          <a:p>
            <a:pPr defTabSz="1218720" fontAlgn="base">
              <a:spcAft>
                <a:spcPct val="0"/>
              </a:spcAft>
              <a:defRPr/>
            </a:pPr>
            <a:fld id="{E1E561F4-7C6B-4F27-878B-0F6049D90B3D}" type="slidenum">
              <a:rPr lang="zh-CN" altLang="en-US"/>
              <a:pPr defTabSz="1218720" fontAlgn="base">
                <a:spcAft>
                  <a:spcPct val="0"/>
                </a:spcAft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5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4" r:id="rId2"/>
    <p:sldLayoutId id="2147483805" r:id="rId3"/>
  </p:sldLayoutIdLst>
  <p:transition spd="slow" advClick="0" advTm="1000"/>
  <p:txStyles>
    <p:titleStyle>
      <a:lvl1pPr algn="l" defTabSz="86537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6537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2pPr>
      <a:lvl3pPr algn="l" defTabSz="86537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3pPr>
      <a:lvl4pPr algn="l" defTabSz="86537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4pPr>
      <a:lvl5pPr algn="l" defTabSz="865376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5pPr>
      <a:lvl6pPr marL="609347" algn="l" defTabSz="86537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6pPr>
      <a:lvl7pPr marL="1218720" algn="l" defTabSz="86537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7pPr>
      <a:lvl8pPr marL="1828074" algn="l" defTabSz="86537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8pPr>
      <a:lvl9pPr marL="2437438" algn="l" defTabSz="865376" rtl="0" fontAlgn="base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chemeClr val="tx1"/>
          </a:solidFill>
          <a:latin typeface="Calibri Light"/>
        </a:defRPr>
      </a:lvl9pPr>
    </p:titleStyle>
    <p:bodyStyle>
      <a:lvl1pPr marL="215815" indent="-215815" algn="l" defTabSz="865376" rtl="0" eaLnBrk="0" fontAlgn="base" hangingPunct="0">
        <a:lnSpc>
          <a:spcPct val="90000"/>
        </a:lnSpc>
        <a:spcBef>
          <a:spcPts val="951"/>
        </a:spcBef>
        <a:spcAft>
          <a:spcPct val="0"/>
        </a:spcAft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9561" indent="-215815" algn="l" defTabSz="865376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81190" indent="-215815" algn="l" defTabSz="865376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14925" indent="-215815" algn="l" defTabSz="865376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8682" indent="-215815" algn="l" defTabSz="865376" rtl="0" eaLnBrk="0" fontAlgn="base" hangingPunct="0">
        <a:lnSpc>
          <a:spcPct val="90000"/>
        </a:lnSpc>
        <a:spcBef>
          <a:spcPts val="467"/>
        </a:spcBef>
        <a:spcAft>
          <a:spcPct val="0"/>
        </a:spcAft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216" indent="-216657" algn="l" defTabSz="86663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16542" indent="-216657" algn="l" defTabSz="86663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49848" indent="-216657" algn="l" defTabSz="86663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83164" indent="-216657" algn="l" defTabSz="866632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3316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6632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9946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33243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6569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9894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33190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66505" algn="l" defTabSz="866632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92492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</p:sldLayoutIdLst>
  <p:transition advClick="0" advTm="0">
    <p:random/>
  </p:transition>
  <p:hf sldNum="0" hdr="0"/>
  <p:txStyles>
    <p:titleStyle>
      <a:lvl1pPr marL="0" lvl="0" indent="0" algn="ctr" defTabSz="108876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7769" lvl="0" indent="-407769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4652" lvl="1" indent="-340959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60612" lvl="2" indent="-271846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5226" lvl="3" indent="-272768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8918" lvl="4" indent="-271846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24594" lvl="5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6338" lvl="6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8082" lvl="7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9827" lvl="8" indent="-165872" algn="l" defTabSz="108876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1744" lvl="1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3489" lvl="2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5233" lvl="3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6977" lvl="4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8722" lvl="5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90466" lvl="6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22210" lvl="7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53955" lvl="8" indent="0" algn="l" defTabSz="663489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6" y="3429042"/>
            <a:ext cx="7714445" cy="1446551"/>
          </a:xfrm>
          <a:prstGeom prst="rect">
            <a:avLst/>
          </a:prstGeom>
          <a:noFill/>
        </p:spPr>
        <p:txBody>
          <a:bodyPr wrap="square" lIns="91376" tIns="45718" rIns="91376" bIns="45718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ĐẾN VỚI TIẾT TOÁN</a:t>
            </a:r>
            <a:endParaRPr lang="en-US"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23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80" y="-126276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749128" y="1809205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Trò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920329" y="548638"/>
            <a:ext cx="3106001" cy="245581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663646" y="3004456"/>
            <a:ext cx="2995646" cy="231648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Sức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425439" y="1809205"/>
            <a:ext cx="2812869" cy="235349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6600" b="1" i="0" u="none" strike="noStrike" kern="1200" cap="none" spc="0" normalizeH="0" noProof="0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84" y="410718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6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04525" y="472211"/>
            <a:ext cx="614363" cy="5762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6" rIns="68496" bIns="34286" anchor="ctr"/>
          <a:lstStyle/>
          <a:p>
            <a:pPr defTabSz="684810">
              <a:defRPr/>
            </a:pPr>
            <a:r>
              <a:rPr lang="en-US" sz="4000" b="1" dirty="0">
                <a:solidFill>
                  <a:prstClr val="white"/>
                </a:solidFill>
              </a:rPr>
              <a:t>3</a:t>
            </a:r>
            <a:endParaRPr lang="vi-VN" sz="40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57168" y="516620"/>
            <a:ext cx="859559" cy="531813"/>
          </a:xfrm>
          <a:prstGeom prst="roundRect">
            <a:avLst/>
          </a:prstGeom>
          <a:solidFill>
            <a:srgbClr val="4B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710" rIns="91360" bIns="45710" anchor="ctr"/>
          <a:lstStyle/>
          <a:p>
            <a:pPr algn="ctr">
              <a:defRPr/>
            </a:pPr>
            <a:r>
              <a:rPr lang="en-US" sz="28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Số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1308" y="415639"/>
            <a:ext cx="1080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?</a:t>
            </a:r>
            <a:endParaRPr lang="vi-VN" sz="4000" b="1" dirty="0">
              <a:solidFill>
                <a:srgbClr val="000000"/>
              </a:solidFill>
              <a:ea typeface="Tahoma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3092"/>
            <a:ext cx="12192000" cy="2946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38902" y="3278912"/>
            <a:ext cx="1092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57042" y="3265061"/>
            <a:ext cx="1092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56725" y="3260439"/>
            <a:ext cx="1092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93345" y="3246585"/>
            <a:ext cx="1092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785390" y="3288155"/>
            <a:ext cx="10925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469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04525" y="472211"/>
            <a:ext cx="614363" cy="5762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6" rIns="68496" bIns="34286" anchor="ctr"/>
          <a:lstStyle/>
          <a:p>
            <a:pPr defTabSz="684810">
              <a:defRPr/>
            </a:pPr>
            <a:r>
              <a:rPr lang="en-US" sz="4000" b="1" dirty="0" smtClean="0">
                <a:solidFill>
                  <a:prstClr val="white"/>
                </a:solidFill>
              </a:rPr>
              <a:t>4</a:t>
            </a:r>
            <a:endParaRPr lang="vi-VN" sz="40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57168" y="516620"/>
            <a:ext cx="859559" cy="531813"/>
          </a:xfrm>
          <a:prstGeom prst="roundRect">
            <a:avLst/>
          </a:prstGeom>
          <a:solidFill>
            <a:srgbClr val="4B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710" rIns="91360" bIns="45710"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Số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1308" y="415639"/>
            <a:ext cx="1080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?</a:t>
            </a:r>
            <a:endParaRPr lang="vi-VN" sz="4000" b="1" dirty="0">
              <a:solidFill>
                <a:srgbClr val="000000"/>
              </a:solidFill>
              <a:ea typeface="Tahoma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506"/>
            <a:ext cx="12127345" cy="395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1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04525" y="472211"/>
            <a:ext cx="614363" cy="5762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6" rIns="68496" bIns="34286" anchor="ctr"/>
          <a:lstStyle/>
          <a:p>
            <a:pPr defTabSz="684810">
              <a:defRPr/>
            </a:pPr>
            <a:r>
              <a:rPr lang="en-US" sz="4000" b="1" dirty="0" smtClean="0">
                <a:solidFill>
                  <a:prstClr val="white"/>
                </a:solidFill>
              </a:rPr>
              <a:t>5</a:t>
            </a:r>
            <a:endParaRPr lang="vi-VN" sz="40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57168" y="516620"/>
            <a:ext cx="859559" cy="531813"/>
          </a:xfrm>
          <a:prstGeom prst="roundRect">
            <a:avLst/>
          </a:prstGeom>
          <a:solidFill>
            <a:srgbClr val="4B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710" rIns="91360" bIns="45710"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Số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61308" y="415639"/>
            <a:ext cx="1080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4000" b="1" dirty="0">
                <a:solidFill>
                  <a:srgbClr val="0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?</a:t>
            </a:r>
            <a:endParaRPr lang="vi-VN" sz="4000" b="1" dirty="0">
              <a:solidFill>
                <a:srgbClr val="000000"/>
              </a:solidFill>
              <a:ea typeface="Tahoma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0945"/>
            <a:ext cx="12192000" cy="29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45" y="1727395"/>
            <a:ext cx="10515600" cy="1827568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  <a:latin typeface="UTM Avo" panose="02040603050506020204" pitchFamily="18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54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图片 12293" descr="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274"/>
            <a:ext cx="12192000" cy="72365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134D046-B0A5-4A2A-9F1E-C136B1D118AA}"/>
              </a:ext>
            </a:extLst>
          </p:cNvPr>
          <p:cNvSpPr/>
          <p:nvPr/>
        </p:nvSpPr>
        <p:spPr>
          <a:xfrm>
            <a:off x="1072297" y="2351366"/>
            <a:ext cx="9263194" cy="15867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44" tIns="45718" rIns="91344" bIns="45718" anchor="ctr"/>
          <a:lstStyle/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10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vi 10</a:t>
            </a:r>
          </a:p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2)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  <a:cs typeface="Tahoma" pitchFamily="34" charset="0"/>
            </a:endParaRPr>
          </a:p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91453"/>
      </p:ext>
    </p:extLst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06354" y="2214605"/>
            <a:ext cx="5193921" cy="1323435"/>
          </a:xfrm>
          <a:prstGeom prst="rect">
            <a:avLst/>
          </a:prstGeom>
          <a:noFill/>
        </p:spPr>
        <p:txBody>
          <a:bodyPr wrap="none" lIns="91376" tIns="45718" rIns="91376" bIns="45718" rtlCol="0">
            <a:spAutoFit/>
          </a:bodyPr>
          <a:lstStyle/>
          <a:p>
            <a:r>
              <a:rPr lang="en-US" sz="8000" dirty="0" smtClean="0">
                <a:solidFill>
                  <a:srgbClr val="4472C4">
                    <a:lumMod val="75000"/>
                  </a:srgbClr>
                </a:solidFill>
              </a:rPr>
              <a:t>KHỞI ĐỘNG</a:t>
            </a:r>
            <a:endParaRPr lang="en-US" sz="8000" dirty="0">
              <a:solidFill>
                <a:srgbClr val="4472C4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041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980" y="-126276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749128" y="1809205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920329" y="548638"/>
            <a:ext cx="3106001" cy="2455817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Nhanh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663646" y="3004456"/>
            <a:ext cx="2995646" cy="231648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5425439" y="1809205"/>
            <a:ext cx="2812869" cy="2353492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Ai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984" y="410718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104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2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776"/>
                </p14:media>
              </p:ext>
            </p:extLst>
          </p:nvPr>
        </p:nvPicPr>
        <p:blipFill rotWithShape="1">
          <a:blip r:embed="rId5"/>
          <a:srcRect l="26847" t="14042" r="30095" b="9443"/>
          <a:stretch/>
        </p:blipFill>
        <p:spPr>
          <a:xfrm>
            <a:off x="9439564" y="333375"/>
            <a:ext cx="1847272" cy="13199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2400" y="4110187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A.  6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21576" y="4151762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B.  7</a:t>
            </a:r>
            <a:endParaRPr lang="en-US" sz="6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521222" y="4151762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C.  8</a:t>
            </a:r>
            <a:endParaRPr lang="en-US" sz="6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516321" y="4156669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C.  8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9A3F72-9FE9-05EE-FCD0-E923060D7296}"/>
              </a:ext>
            </a:extLst>
          </p:cNvPr>
          <p:cNvSpPr txBox="1"/>
          <p:nvPr/>
        </p:nvSpPr>
        <p:spPr>
          <a:xfrm>
            <a:off x="877455" y="611062"/>
            <a:ext cx="764376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j-lt"/>
                <a:ea typeface="思源黑体 CN Medium"/>
                <a:cs typeface="+mn-cs"/>
              </a:rPr>
              <a:t>Câu 1</a:t>
            </a:r>
            <a:r>
              <a:rPr kumimoji="0" lang="vi-VN" sz="8000" b="1" i="0" u="none" strike="noStrike" kern="0" cap="none" spc="0" normalizeH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Avo" panose="02040603050506020204" pitchFamily="18" charset="0"/>
                <a:ea typeface="思源黑体 CN Medium"/>
                <a:cs typeface="+mn-cs"/>
              </a:rPr>
              <a:t>: 5 + 3 = ?</a:t>
            </a:r>
            <a:endParaRPr kumimoji="0" lang="en-GB" sz="8000" b="1" i="0" u="none" strike="noStrike" kern="0" cap="none" spc="0" normalizeH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  <a:ea typeface="思源黑体 CN Medium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430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3" grpId="0"/>
      <p:bldP spid="12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ng hồ 20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9776"/>
                </p14:media>
              </p:ext>
            </p:extLst>
          </p:nvPr>
        </p:nvPicPr>
        <p:blipFill rotWithShape="1">
          <a:blip r:embed="rId5"/>
          <a:srcRect l="26847" t="14042" r="30095" b="9443"/>
          <a:stretch/>
        </p:blipFill>
        <p:spPr>
          <a:xfrm>
            <a:off x="9328726" y="360218"/>
            <a:ext cx="1856509" cy="13669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22400" y="4110187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A.  9</a:t>
            </a:r>
            <a:endParaRPr lang="en-US" sz="6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121576" y="4151762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B.  3</a:t>
            </a:r>
            <a:endParaRPr lang="en-US" sz="60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97465" y="4184060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C.  2</a:t>
            </a:r>
            <a:endParaRPr lang="en-US" sz="6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116670" y="4156670"/>
            <a:ext cx="1976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B.  3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2FB5B2A-CAE2-C131-1521-8F64E3019167}"/>
              </a:ext>
            </a:extLst>
          </p:cNvPr>
          <p:cNvSpPr txBox="1"/>
          <p:nvPr/>
        </p:nvSpPr>
        <p:spPr>
          <a:xfrm>
            <a:off x="828675" y="840908"/>
            <a:ext cx="77571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kern="0" dirty="0" smtClean="0"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8000" b="1" kern="0" dirty="0" smtClean="0"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âu 2</a:t>
            </a:r>
            <a:r>
              <a:rPr lang="vi-VN" sz="8000" b="1" kern="0" dirty="0" smtClean="0">
                <a:solidFill>
                  <a:srgbClr val="4472C4">
                    <a:lumMod val="75000"/>
                  </a:srgb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UTM Avo" panose="02040603050506020204" pitchFamily="18" charset="0"/>
              </a:rPr>
              <a:t>: 3 + ...= 6</a:t>
            </a:r>
            <a:endParaRPr kumimoji="0" lang="en-GB" sz="80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3867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  <p:bldP spid="10" grpId="0"/>
      <p:bldP spid="13" grpId="0"/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图片 12293" descr="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89274"/>
            <a:ext cx="12192000" cy="72365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2134D046-B0A5-4A2A-9F1E-C136B1D118AA}"/>
              </a:ext>
            </a:extLst>
          </p:cNvPr>
          <p:cNvSpPr/>
          <p:nvPr/>
        </p:nvSpPr>
        <p:spPr>
          <a:xfrm>
            <a:off x="1072297" y="2351366"/>
            <a:ext cx="9263194" cy="158673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344" tIns="45718" rIns="91344" bIns="45718" anchor="ctr"/>
          <a:lstStyle/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10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vi 10</a:t>
            </a:r>
          </a:p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(</a:t>
            </a:r>
            <a:r>
              <a:rPr lang="en-US" sz="4800" b="1" dirty="0" err="1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HP001 4 hàng" panose="020B0603050302020204" pitchFamily="34" charset="0"/>
                <a:cs typeface="Tahoma" pitchFamily="34" charset="0"/>
              </a:rPr>
              <a:t>2)</a:t>
            </a:r>
            <a:endParaRPr lang="en-US" sz="4800" b="1" dirty="0">
              <a:solidFill>
                <a:srgbClr val="FF0000"/>
              </a:solidFill>
              <a:latin typeface="HP001 4 hàng" panose="020B0603050302020204" pitchFamily="34" charset="0"/>
              <a:cs typeface="Tahoma" pitchFamily="34" charset="0"/>
            </a:endParaRPr>
          </a:p>
          <a:p>
            <a:pPr algn="ctr" defTabSz="91171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740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04525" y="472211"/>
            <a:ext cx="614363" cy="5762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6" rIns="68496" bIns="34286" anchor="ctr"/>
          <a:lstStyle/>
          <a:p>
            <a:pPr defTabSz="684810">
              <a:defRPr/>
            </a:pPr>
            <a:r>
              <a:rPr lang="en-US" sz="4000" b="1" dirty="0">
                <a:solidFill>
                  <a:prstClr val="white"/>
                </a:solidFill>
              </a:rPr>
              <a:t>1</a:t>
            </a:r>
            <a:endParaRPr lang="vi-VN" sz="40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57168" y="516620"/>
            <a:ext cx="847725" cy="531813"/>
          </a:xfrm>
          <a:prstGeom prst="roundRect">
            <a:avLst/>
          </a:prstGeom>
          <a:solidFill>
            <a:srgbClr val="4B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710" rIns="91360" bIns="4571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Số</a:t>
            </a:r>
            <a:endParaRPr lang="vi-VN" sz="2400" dirty="0">
              <a:solidFill>
                <a:prstClr val="black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 bwMode="auto">
          <a:xfrm>
            <a:off x="2119355" y="156298"/>
            <a:ext cx="550863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760" tIns="60880" rIns="121760" bIns="60880" anchor="ctr"/>
          <a:lstStyle>
            <a:lvl1pPr defTabSz="1217613">
              <a:defRPr sz="2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 defTabSz="1217613">
              <a:defRPr sz="2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 defTabSz="1217613">
              <a:defRPr sz="2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 defTabSz="1217613">
              <a:defRPr sz="2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 defTabSz="1217613">
              <a:defRPr sz="2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algn="ctr" defTabSz="12176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algn="ctr" defTabSz="12176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algn="ctr" defTabSz="12176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algn="ctr" defTabSz="1217613" eaLnBrk="0" fontAlgn="base" hangingPunct="0">
              <a:spcBef>
                <a:spcPct val="5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l" eaLnBrk="1" hangingPunct="1"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?</a:t>
            </a:r>
            <a:endParaRPr lang="vi-VN" sz="3600" b="1" dirty="0">
              <a:solidFill>
                <a:srgbClr val="00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5855" y="2549236"/>
            <a:ext cx="10889672" cy="2429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" y="1468581"/>
            <a:ext cx="12163425" cy="38792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145759" y="1422396"/>
            <a:ext cx="676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68855" y="2359886"/>
            <a:ext cx="676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91943" y="3509813"/>
            <a:ext cx="676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242750" y="4382650"/>
            <a:ext cx="676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881FB43-88B5-1010-0F54-DF7146846E45}"/>
              </a:ext>
            </a:extLst>
          </p:cNvPr>
          <p:cNvSpPr/>
          <p:nvPr/>
        </p:nvSpPr>
        <p:spPr>
          <a:xfrm>
            <a:off x="28575" y="3365135"/>
            <a:ext cx="12192000" cy="20350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85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5" grpId="0"/>
      <p:bldP spid="2" grpId="0" animBg="1"/>
      <p:bldP spid="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04525" y="472211"/>
            <a:ext cx="614363" cy="576263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6" rIns="68496" bIns="34286" anchor="ctr"/>
          <a:lstStyle/>
          <a:p>
            <a:pPr defTabSz="684810">
              <a:defRPr/>
            </a:pPr>
            <a:r>
              <a:rPr lang="en-US" sz="4000" b="1" dirty="0">
                <a:solidFill>
                  <a:prstClr val="white"/>
                </a:solidFill>
              </a:rPr>
              <a:t>2</a:t>
            </a:r>
            <a:endParaRPr lang="vi-VN" sz="4000" b="1" dirty="0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57168" y="516620"/>
            <a:ext cx="2438977" cy="531813"/>
          </a:xfrm>
          <a:prstGeom prst="roundRect">
            <a:avLst/>
          </a:prstGeom>
          <a:solidFill>
            <a:srgbClr val="4BB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0" tIns="45710" rIns="91360" bIns="45710" anchor="ctr"/>
          <a:lstStyle/>
          <a:p>
            <a:pPr algn="ctr">
              <a:defRPr/>
            </a:pPr>
            <a:r>
              <a:rPr lang="en-US" sz="28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Tính</a:t>
            </a:r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nhẩm</a:t>
            </a:r>
            <a:r>
              <a:rPr lang="en-US" sz="2800" b="1" dirty="0" smtClean="0">
                <a:solidFill>
                  <a:prstClr val="black"/>
                </a:solidFill>
                <a:latin typeface="Tahoma" pitchFamily="34" charset="0"/>
                <a:cs typeface="Tahoma" pitchFamily="34" charset="0"/>
              </a:rPr>
              <a:t>.</a:t>
            </a:r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327" y="1514765"/>
            <a:ext cx="11702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6 + 3 =  ……..         5 + 2 = ……          8 + 1 = …….         7 + 0 = …….          </a:t>
            </a:r>
          </a:p>
          <a:p>
            <a:r>
              <a:rPr lang="en-US" sz="3600" dirty="0" smtClean="0"/>
              <a:t>3 + 6 =  ………        2 + 5 = …..           1 + 8 = ……          0 + 7 = …....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655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764</TotalTime>
  <Words>151</Words>
  <Application>Microsoft Office PowerPoint</Application>
  <PresentationFormat>Widescreen</PresentationFormat>
  <Paragraphs>55</Paragraphs>
  <Slides>14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宋体</vt:lpstr>
      <vt:lpstr>Arial</vt:lpstr>
      <vt:lpstr>Calibri</vt:lpstr>
      <vt:lpstr>Calibri Light</vt:lpstr>
      <vt:lpstr>HP001 4 hàng</vt:lpstr>
      <vt:lpstr>Tahoma</vt:lpstr>
      <vt:lpstr>Times New Roman</vt:lpstr>
      <vt:lpstr>UTM Avo</vt:lpstr>
      <vt:lpstr>思源黑体 CN Medium</vt:lpstr>
      <vt:lpstr>Office Theme</vt:lpstr>
      <vt:lpstr>8_Office Theme</vt:lpstr>
      <vt:lpstr>1_自定义设计方案</vt:lpstr>
      <vt:lpstr>默认设计模板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125</cp:revision>
  <dcterms:created xsi:type="dcterms:W3CDTF">2020-08-07T08:48:30Z</dcterms:created>
  <dcterms:modified xsi:type="dcterms:W3CDTF">2024-11-17T09:57:51Z</dcterms:modified>
</cp:coreProperties>
</file>