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6" r:id="rId2"/>
    <p:sldId id="300" r:id="rId3"/>
    <p:sldId id="259" r:id="rId4"/>
    <p:sldId id="257" r:id="rId5"/>
    <p:sldId id="297" r:id="rId6"/>
    <p:sldId id="280" r:id="rId7"/>
    <p:sldId id="299" r:id="rId8"/>
    <p:sldId id="301" r:id="rId9"/>
    <p:sldId id="302" r:id="rId10"/>
    <p:sldId id="303" r:id="rId11"/>
    <p:sldId id="304" r:id="rId12"/>
    <p:sldId id="305" r:id="rId13"/>
    <p:sldId id="281" r:id="rId14"/>
    <p:sldId id="289" r:id="rId15"/>
    <p:sldId id="290" r:id="rId16"/>
    <p:sldId id="291" r:id="rId17"/>
    <p:sldId id="292" r:id="rId18"/>
    <p:sldId id="293" r:id="rId19"/>
    <p:sldId id="294" r:id="rId20"/>
    <p:sldId id="288" r:id="rId21"/>
    <p:sldId id="261" r:id="rId22"/>
    <p:sldId id="295" r:id="rId23"/>
    <p:sldId id="298" r:id="rId24"/>
    <p:sldId id="263" r:id="rId25"/>
    <p:sldId id="269" r:id="rId26"/>
    <p:sldId id="270" r:id="rId27"/>
    <p:sldId id="262" r:id="rId28"/>
    <p:sldId id="275" r:id="rId29"/>
  </p:sldIdLst>
  <p:sldSz cx="12192000" cy="6858000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8" autoAdjust="0"/>
    <p:restoredTop sz="94660"/>
  </p:normalViewPr>
  <p:slideViewPr>
    <p:cSldViewPr>
      <p:cViewPr varScale="1">
        <p:scale>
          <a:sx n="76" d="100"/>
          <a:sy n="76" d="100"/>
        </p:scale>
        <p:origin x="172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C89911A-40D2-4937-A555-8279ACF35886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988805-BCB0-4515-AD21-2E1103BF9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32897C-C4D5-4635-9CCF-51BF7A346A3C}" type="slidenum">
              <a:rPr lang="zh-CN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zh-CN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6628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1B345B-963A-47DD-922E-169770F52ACB}" type="slidenum">
              <a:rPr lang="vi-VN" altLang="en-US" smtClean="0"/>
              <a:pPr/>
              <a:t>13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34820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6735BA-4F26-436A-B1DD-15C80B3296FE}" type="slidenum">
              <a:rPr lang="vi-VN" altLang="en-US" smtClean="0"/>
              <a:pPr/>
              <a:t>20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36868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BF7EA8-1876-4233-B9D4-528E83F4A02C}" type="slidenum">
              <a:rPr lang="vi-VN" altLang="en-US" smtClean="0"/>
              <a:pPr/>
              <a:t>21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41988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16042D-E9D7-4EA9-B1DD-7E635FEB3739}" type="slidenum">
              <a:rPr lang="vi-VN" altLang="en-US" smtClean="0"/>
              <a:pPr/>
              <a:t>25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44036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B66C10-EA8D-4EFF-B611-FAE7F91D781D}" type="slidenum">
              <a:rPr lang="vi-VN" altLang="en-US" smtClean="0"/>
              <a:pPr/>
              <a:t>26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46084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FCA8FE-0214-4511-BC26-07124D9F29F3}" type="slidenum">
              <a:rPr lang="vi-VN" altLang="en-US" smtClean="0"/>
              <a:pPr/>
              <a:t>27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8196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F25A71-5845-4E0D-85DE-A7A278C8F2F2}" type="slidenum">
              <a:rPr lang="vi-VN" altLang="en-US" smtClean="0"/>
              <a:pPr/>
              <a:t>3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2292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3FEDD86-0A66-436D-94D1-47A12598B94C}" type="slidenum">
              <a:rPr lang="vi-VN" altLang="en-US" smtClean="0"/>
              <a:pPr/>
              <a:t>6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4580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42B9F2-5F3D-4A53-8E72-28519C105E7C}" type="slidenum">
              <a:rPr lang="vi-VN" altLang="en-US" smtClean="0"/>
              <a:pPr/>
              <a:t>7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4340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2BDA8A-D010-468D-AC11-8759E87430CA}" type="slidenum">
              <a:rPr lang="vi-VN" altLang="en-US" smtClean="0"/>
              <a:pPr/>
              <a:t>8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0024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6388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240351-CE4D-4E3E-BCD0-0489B557F101}" type="slidenum">
              <a:rPr lang="vi-VN" altLang="en-US" smtClean="0"/>
              <a:pPr/>
              <a:t>9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653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8436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F1FC59-AD63-4AAB-B4B2-E10E1C848002}" type="slidenum">
              <a:rPr lang="vi-VN" altLang="en-US" smtClean="0"/>
              <a:pPr/>
              <a:t>10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8402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0484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CB2A16-551D-413A-AFCA-0F872AE816F7}" type="slidenum">
              <a:rPr lang="vi-VN" altLang="en-US" smtClean="0"/>
              <a:pPr/>
              <a:t>11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33413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4580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42B9F2-5F3D-4A53-8E72-28519C105E7C}" type="slidenum">
              <a:rPr lang="vi-VN" altLang="en-US" smtClean="0"/>
              <a:pPr/>
              <a:t>12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9035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4B483-362B-46FE-9EF4-27C770988147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7A7FB-AA16-445E-8EA8-27490B5C5B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61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004C3-B365-45CF-8AB0-32723BDE062F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98A4-25FA-47BD-BCBD-C10F9015FA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98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5E8C9-185D-42A2-8061-834E13E19930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D882-F63F-478A-96D2-79CC3D5715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56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DBF18-AE30-4872-AD06-891ACF3857E6}" type="datetimeFigureOut">
              <a:rPr lang="zh-CN" altLang="en-US"/>
              <a:pPr>
                <a:defRPr/>
              </a:pPr>
              <a:t>2024/4/6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679D9-E2D1-47FC-B661-4B3B5E636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65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36550"/>
            <a:ext cx="11655425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17520652">
            <a:off x="-1243013" y="-527050"/>
            <a:ext cx="3021013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57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D60FF-42CC-4B0E-BBC1-85BDC5133037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A1FB-F9EC-49BF-83CD-379BC264A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14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C45FB-506F-4452-824C-60EF94BA828C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D961D-2030-4062-83E9-7F70063D8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14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AA72E-8554-49FE-B9B0-F349C00D0F23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9B594-A9DD-4289-A450-B88F393E8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55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42A5F-4269-4F72-BDB7-D3519584AC6D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6F2DC-0E66-4F40-8C97-DFC7F86D0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00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8698A-1E7F-4D87-8B64-48B1F11AF569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AD43F-8CC2-4C72-A4D3-C3154D3D51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43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B2069-776B-4988-B01C-CFD505F3D96D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07C44-C9E3-43A2-B178-88AE87394A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23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777B7-C659-44F3-9BE9-F263EE6E4A05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E4F04-8A6A-40E0-A35C-04803C2D9C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44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90E6F-1590-404E-AE6E-4576C2D15131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19A21-2493-441A-9212-35E3E45018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01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576D4F-4EFC-4FE7-AB37-7471D0986A34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21941D2-E08B-4F69-8A63-C66880E8B9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jpe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26988"/>
            <a:ext cx="1214755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528638"/>
            <a:ext cx="12750800" cy="73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933825"/>
            <a:ext cx="12085637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187825"/>
            <a:ext cx="74041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E:\0000000我图PPT\03.20\亲子乐园\23园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900363" y="836613"/>
            <a:ext cx="60610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1601788"/>
            <a:ext cx="4230687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8" r="11038" b="19633"/>
          <a:stretch>
            <a:fillRect/>
          </a:stretch>
        </p:blipFill>
        <p:spPr bwMode="auto">
          <a:xfrm>
            <a:off x="8932863" y="-211138"/>
            <a:ext cx="21209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0301" r="70715" b="10733"/>
          <a:stretch>
            <a:fillRect/>
          </a:stretch>
        </p:blipFill>
        <p:spPr bwMode="auto">
          <a:xfrm>
            <a:off x="965200" y="-427038"/>
            <a:ext cx="251777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WordArt 6"/>
          <p:cNvSpPr>
            <a:spLocks noChangeArrowheads="1" noChangeShapeType="1" noTextEdit="1"/>
          </p:cNvSpPr>
          <p:nvPr/>
        </p:nvSpPr>
        <p:spPr bwMode="auto">
          <a:xfrm>
            <a:off x="1147763" y="1122363"/>
            <a:ext cx="9896475" cy="43227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GIỜ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667000" y="3376613"/>
            <a:ext cx="7164388" cy="143986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1A6</a:t>
            </a:r>
            <a:endParaRPr lang="en-US" altLang="zh-CN" sz="36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2519363" y="3143250"/>
            <a:ext cx="66929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Lê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Trang</a:t>
            </a:r>
            <a:endParaRPr lang="en-US" altLang="en-US" b="1" dirty="0">
              <a:solidFill>
                <a:srgbClr val="FF0066"/>
              </a:solidFill>
              <a:latin typeface=".VnAvant" panose="020B7200000000000000" pitchFamily="34" charset="0"/>
              <a:ea typeface="AvantGarde"/>
              <a:cs typeface="AvantGarde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t="74962" r="50813" b="8763"/>
          <a:stretch>
            <a:fillRect/>
          </a:stretch>
        </p:blipFill>
        <p:spPr bwMode="auto">
          <a:xfrm>
            <a:off x="1119885" y="1092917"/>
            <a:ext cx="10561829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14600" y="5486400"/>
            <a:ext cx="739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bóng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413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2458" y="-2458"/>
            <a:ext cx="1939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234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7" t="74939" r="14240" b="8395"/>
          <a:stretch>
            <a:fillRect/>
          </a:stretch>
        </p:blipFill>
        <p:spPr bwMode="auto">
          <a:xfrm>
            <a:off x="1151093" y="1295400"/>
            <a:ext cx="10202707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92589" y="5562600"/>
            <a:ext cx="53197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ngủ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10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tối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461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0" y="0"/>
            <a:ext cx="1939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604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57484" r="12157" b="7889"/>
          <a:stretch>
            <a:fillRect/>
          </a:stretch>
        </p:blipFill>
        <p:spPr bwMode="auto">
          <a:xfrm>
            <a:off x="76200" y="838200"/>
            <a:ext cx="120396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5"/>
          <p:cNvSpPr txBox="1">
            <a:spLocks noChangeArrowheads="1"/>
          </p:cNvSpPr>
          <p:nvPr/>
        </p:nvSpPr>
        <p:spPr bwMode="auto">
          <a:xfrm>
            <a:off x="1257300" y="254000"/>
            <a:ext cx="4894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mấy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55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55051" r="86198" b="41318"/>
          <a:stretch>
            <a:fillRect/>
          </a:stretch>
        </p:blipFill>
        <p:spPr bwMode="auto">
          <a:xfrm>
            <a:off x="762000" y="304800"/>
            <a:ext cx="495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2321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457200" y="98425"/>
            <a:ext cx="1939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t="11719" r="9280" b="54443"/>
          <a:stretch>
            <a:fillRect/>
          </a:stretch>
        </p:blipFill>
        <p:spPr bwMode="auto">
          <a:xfrm>
            <a:off x="2743200" y="1676400"/>
            <a:ext cx="76565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10"/>
          <p:cNvSpPr txBox="1">
            <a:spLocks noChangeArrowheads="1"/>
          </p:cNvSpPr>
          <p:nvPr/>
        </p:nvSpPr>
        <p:spPr bwMode="auto">
          <a:xfrm>
            <a:off x="3073400" y="1103313"/>
            <a:ext cx="38449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Đồng hồ chỉ mấy giờ?</a:t>
            </a:r>
          </a:p>
        </p:txBody>
      </p:sp>
      <p:pic>
        <p:nvPicPr>
          <p:cNvPr id="25605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3" t="6499" r="85172" b="89810"/>
          <a:stretch>
            <a:fillRect/>
          </a:stretch>
        </p:blipFill>
        <p:spPr bwMode="auto">
          <a:xfrm>
            <a:off x="2362200" y="1039813"/>
            <a:ext cx="711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-Point Star 1"/>
          <p:cNvSpPr/>
          <p:nvPr/>
        </p:nvSpPr>
        <p:spPr>
          <a:xfrm>
            <a:off x="8032750" y="1468438"/>
            <a:ext cx="1912938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Hết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giờ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16-Point Star 2"/>
          <p:cNvSpPr/>
          <p:nvPr/>
        </p:nvSpPr>
        <p:spPr>
          <a:xfrm>
            <a:off x="8032750" y="1468438"/>
            <a:ext cx="19050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8001000" y="1474788"/>
            <a:ext cx="19812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" name="16-Point Star 4"/>
          <p:cNvSpPr/>
          <p:nvPr/>
        </p:nvSpPr>
        <p:spPr>
          <a:xfrm>
            <a:off x="8001000" y="1474788"/>
            <a:ext cx="1966913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6" name="16-Point Star 5"/>
          <p:cNvSpPr/>
          <p:nvPr/>
        </p:nvSpPr>
        <p:spPr>
          <a:xfrm>
            <a:off x="7962900" y="1474788"/>
            <a:ext cx="20574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7" name="16-Point Star 6"/>
          <p:cNvSpPr/>
          <p:nvPr/>
        </p:nvSpPr>
        <p:spPr>
          <a:xfrm>
            <a:off x="7924800" y="1485900"/>
            <a:ext cx="21336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pic>
        <p:nvPicPr>
          <p:cNvPr id="2765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1263"/>
            <a:ext cx="150971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8"/>
          <p:cNvSpPr txBox="1">
            <a:spLocks noChangeArrowheads="1"/>
          </p:cNvSpPr>
          <p:nvPr/>
        </p:nvSpPr>
        <p:spPr bwMode="auto">
          <a:xfrm>
            <a:off x="4811713" y="685800"/>
            <a:ext cx="4284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7658" name="TextBox 9"/>
          <p:cNvSpPr txBox="1">
            <a:spLocks noChangeArrowheads="1"/>
          </p:cNvSpPr>
          <p:nvPr/>
        </p:nvSpPr>
        <p:spPr bwMode="auto">
          <a:xfrm>
            <a:off x="2514600" y="2713038"/>
            <a:ext cx="625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</a:p>
        </p:txBody>
      </p:sp>
      <p:pic>
        <p:nvPicPr>
          <p:cNvPr id="2765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3368675"/>
            <a:ext cx="364648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43600" y="5776913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-Point Star 1"/>
          <p:cNvSpPr/>
          <p:nvPr/>
        </p:nvSpPr>
        <p:spPr>
          <a:xfrm>
            <a:off x="8261350" y="1544638"/>
            <a:ext cx="1912938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Hết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giờ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16-Point Star 2"/>
          <p:cNvSpPr/>
          <p:nvPr/>
        </p:nvSpPr>
        <p:spPr>
          <a:xfrm>
            <a:off x="8261350" y="1544638"/>
            <a:ext cx="19050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8229600" y="1550988"/>
            <a:ext cx="19812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" name="16-Point Star 4"/>
          <p:cNvSpPr/>
          <p:nvPr/>
        </p:nvSpPr>
        <p:spPr>
          <a:xfrm>
            <a:off x="8229600" y="1550988"/>
            <a:ext cx="1966913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6" name="16-Point Star 5"/>
          <p:cNvSpPr/>
          <p:nvPr/>
        </p:nvSpPr>
        <p:spPr>
          <a:xfrm>
            <a:off x="8191500" y="1550988"/>
            <a:ext cx="20574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7" name="16-Point Star 6"/>
          <p:cNvSpPr/>
          <p:nvPr/>
        </p:nvSpPr>
        <p:spPr>
          <a:xfrm>
            <a:off x="8153400" y="1562100"/>
            <a:ext cx="21336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pic>
        <p:nvPicPr>
          <p:cNvPr id="2868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1263"/>
            <a:ext cx="150971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4811713" y="685800"/>
            <a:ext cx="4284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2514600" y="2713038"/>
            <a:ext cx="625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15000" y="5621338"/>
            <a:ext cx="1447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giờ</a:t>
            </a:r>
          </a:p>
        </p:txBody>
      </p:sp>
      <p:pic>
        <p:nvPicPr>
          <p:cNvPr id="28684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1063"/>
            <a:ext cx="2895600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-Point Star 1"/>
          <p:cNvSpPr/>
          <p:nvPr/>
        </p:nvSpPr>
        <p:spPr>
          <a:xfrm>
            <a:off x="8261350" y="1544638"/>
            <a:ext cx="1912938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Hết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giờ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16-Point Star 2"/>
          <p:cNvSpPr/>
          <p:nvPr/>
        </p:nvSpPr>
        <p:spPr>
          <a:xfrm>
            <a:off x="8261350" y="1544638"/>
            <a:ext cx="19050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8229600" y="1550988"/>
            <a:ext cx="19812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" name="16-Point Star 4"/>
          <p:cNvSpPr/>
          <p:nvPr/>
        </p:nvSpPr>
        <p:spPr>
          <a:xfrm>
            <a:off x="8229600" y="1550988"/>
            <a:ext cx="1966913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6" name="16-Point Star 5"/>
          <p:cNvSpPr/>
          <p:nvPr/>
        </p:nvSpPr>
        <p:spPr>
          <a:xfrm>
            <a:off x="8191500" y="1550988"/>
            <a:ext cx="20574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7" name="16-Point Star 6"/>
          <p:cNvSpPr/>
          <p:nvPr/>
        </p:nvSpPr>
        <p:spPr>
          <a:xfrm>
            <a:off x="8153400" y="1562100"/>
            <a:ext cx="21336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pic>
        <p:nvPicPr>
          <p:cNvPr id="2970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1263"/>
            <a:ext cx="150971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4811713" y="685800"/>
            <a:ext cx="4284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9706" name="TextBox 9"/>
          <p:cNvSpPr txBox="1">
            <a:spLocks noChangeArrowheads="1"/>
          </p:cNvSpPr>
          <p:nvPr/>
        </p:nvSpPr>
        <p:spPr bwMode="auto">
          <a:xfrm>
            <a:off x="2514600" y="2713038"/>
            <a:ext cx="625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07038" y="5700713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giờ</a:t>
            </a:r>
          </a:p>
        </p:txBody>
      </p:sp>
      <p:pic>
        <p:nvPicPr>
          <p:cNvPr id="29708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79788"/>
            <a:ext cx="312420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-Point Star 1"/>
          <p:cNvSpPr/>
          <p:nvPr/>
        </p:nvSpPr>
        <p:spPr>
          <a:xfrm>
            <a:off x="8261350" y="1544638"/>
            <a:ext cx="1912938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Hết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giờ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16-Point Star 2"/>
          <p:cNvSpPr/>
          <p:nvPr/>
        </p:nvSpPr>
        <p:spPr>
          <a:xfrm>
            <a:off x="8261350" y="1544638"/>
            <a:ext cx="19050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8229600" y="1550988"/>
            <a:ext cx="19812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" name="16-Point Star 4"/>
          <p:cNvSpPr/>
          <p:nvPr/>
        </p:nvSpPr>
        <p:spPr>
          <a:xfrm>
            <a:off x="8229600" y="1550988"/>
            <a:ext cx="1966913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6" name="16-Point Star 5"/>
          <p:cNvSpPr/>
          <p:nvPr/>
        </p:nvSpPr>
        <p:spPr>
          <a:xfrm>
            <a:off x="8191500" y="1550988"/>
            <a:ext cx="20574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7" name="16-Point Star 6"/>
          <p:cNvSpPr/>
          <p:nvPr/>
        </p:nvSpPr>
        <p:spPr>
          <a:xfrm>
            <a:off x="8153400" y="1562100"/>
            <a:ext cx="21336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pic>
        <p:nvPicPr>
          <p:cNvPr id="3072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1263"/>
            <a:ext cx="150971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8"/>
          <p:cNvSpPr txBox="1">
            <a:spLocks noChangeArrowheads="1"/>
          </p:cNvSpPr>
          <p:nvPr/>
        </p:nvSpPr>
        <p:spPr bwMode="auto">
          <a:xfrm>
            <a:off x="4811713" y="685800"/>
            <a:ext cx="4284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0730" name="TextBox 9"/>
          <p:cNvSpPr txBox="1">
            <a:spLocks noChangeArrowheads="1"/>
          </p:cNvSpPr>
          <p:nvPr/>
        </p:nvSpPr>
        <p:spPr bwMode="auto">
          <a:xfrm>
            <a:off x="2514600" y="2713038"/>
            <a:ext cx="625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83250" y="5486400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giờ</a:t>
            </a:r>
          </a:p>
        </p:txBody>
      </p:sp>
      <p:pic>
        <p:nvPicPr>
          <p:cNvPr id="3073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6938"/>
            <a:ext cx="320040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-Point Star 1"/>
          <p:cNvSpPr/>
          <p:nvPr/>
        </p:nvSpPr>
        <p:spPr>
          <a:xfrm>
            <a:off x="8261350" y="1544638"/>
            <a:ext cx="1912938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Hết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giờ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16-Point Star 2"/>
          <p:cNvSpPr/>
          <p:nvPr/>
        </p:nvSpPr>
        <p:spPr>
          <a:xfrm>
            <a:off x="8261350" y="1544638"/>
            <a:ext cx="19050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8229600" y="1550988"/>
            <a:ext cx="19812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" name="16-Point Star 4"/>
          <p:cNvSpPr/>
          <p:nvPr/>
        </p:nvSpPr>
        <p:spPr>
          <a:xfrm>
            <a:off x="8229600" y="1550988"/>
            <a:ext cx="1966913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6" name="16-Point Star 5"/>
          <p:cNvSpPr/>
          <p:nvPr/>
        </p:nvSpPr>
        <p:spPr>
          <a:xfrm>
            <a:off x="8191500" y="1550988"/>
            <a:ext cx="20574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7" name="16-Point Star 6"/>
          <p:cNvSpPr/>
          <p:nvPr/>
        </p:nvSpPr>
        <p:spPr>
          <a:xfrm>
            <a:off x="8153400" y="1562100"/>
            <a:ext cx="21336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pic>
        <p:nvPicPr>
          <p:cNvPr id="3175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1263"/>
            <a:ext cx="150971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8"/>
          <p:cNvSpPr txBox="1">
            <a:spLocks noChangeArrowheads="1"/>
          </p:cNvSpPr>
          <p:nvPr/>
        </p:nvSpPr>
        <p:spPr bwMode="auto">
          <a:xfrm>
            <a:off x="4811713" y="685800"/>
            <a:ext cx="4284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1754" name="TextBox 9"/>
          <p:cNvSpPr txBox="1">
            <a:spLocks noChangeArrowheads="1"/>
          </p:cNvSpPr>
          <p:nvPr/>
        </p:nvSpPr>
        <p:spPr bwMode="auto">
          <a:xfrm>
            <a:off x="2514600" y="2713038"/>
            <a:ext cx="625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75288" y="5562600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giờ</a:t>
            </a:r>
          </a:p>
        </p:txBody>
      </p:sp>
      <p:pic>
        <p:nvPicPr>
          <p:cNvPr id="31756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9788"/>
            <a:ext cx="30480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-Point Star 1"/>
          <p:cNvSpPr/>
          <p:nvPr/>
        </p:nvSpPr>
        <p:spPr>
          <a:xfrm>
            <a:off x="8261350" y="1544638"/>
            <a:ext cx="1912938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Hết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giờ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16-Point Star 2"/>
          <p:cNvSpPr/>
          <p:nvPr/>
        </p:nvSpPr>
        <p:spPr>
          <a:xfrm>
            <a:off x="8261350" y="1544638"/>
            <a:ext cx="19050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8229600" y="1550988"/>
            <a:ext cx="19812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" name="16-Point Star 4"/>
          <p:cNvSpPr/>
          <p:nvPr/>
        </p:nvSpPr>
        <p:spPr>
          <a:xfrm>
            <a:off x="8229600" y="1550988"/>
            <a:ext cx="1966913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6" name="16-Point Star 5"/>
          <p:cNvSpPr/>
          <p:nvPr/>
        </p:nvSpPr>
        <p:spPr>
          <a:xfrm>
            <a:off x="8191500" y="1550988"/>
            <a:ext cx="20574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7" name="16-Point Star 6"/>
          <p:cNvSpPr/>
          <p:nvPr/>
        </p:nvSpPr>
        <p:spPr>
          <a:xfrm>
            <a:off x="8153400" y="1562100"/>
            <a:ext cx="2133600" cy="1409700"/>
          </a:xfrm>
          <a:prstGeom prst="star1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pic>
        <p:nvPicPr>
          <p:cNvPr id="3277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1263"/>
            <a:ext cx="150971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4811713" y="685800"/>
            <a:ext cx="4284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2778" name="TextBox 9"/>
          <p:cNvSpPr txBox="1">
            <a:spLocks noChangeArrowheads="1"/>
          </p:cNvSpPr>
          <p:nvPr/>
        </p:nvSpPr>
        <p:spPr bwMode="auto">
          <a:xfrm>
            <a:off x="2514600" y="2713038"/>
            <a:ext cx="625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91200" y="5638800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giờ</a:t>
            </a:r>
          </a:p>
        </p:txBody>
      </p:sp>
      <p:pic>
        <p:nvPicPr>
          <p:cNvPr id="3278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35350"/>
            <a:ext cx="27432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tích tắ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11887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228600" y="160210"/>
            <a:ext cx="1939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t="11719" r="9280" b="54443"/>
          <a:stretch>
            <a:fillRect/>
          </a:stretch>
        </p:blipFill>
        <p:spPr bwMode="auto">
          <a:xfrm>
            <a:off x="2286000" y="1478280"/>
            <a:ext cx="7377792" cy="480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10"/>
          <p:cNvSpPr txBox="1">
            <a:spLocks noChangeArrowheads="1"/>
          </p:cNvSpPr>
          <p:nvPr/>
        </p:nvSpPr>
        <p:spPr bwMode="auto">
          <a:xfrm>
            <a:off x="2616200" y="1206500"/>
            <a:ext cx="38449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hồ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chỉ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mấy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3797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3" t="6499" r="85172" b="89810"/>
          <a:stretch>
            <a:fillRect/>
          </a:stretch>
        </p:blipFill>
        <p:spPr bwMode="auto">
          <a:xfrm>
            <a:off x="1905000" y="1143000"/>
            <a:ext cx="711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10"/>
          <p:cNvSpPr txBox="1">
            <a:spLocks noChangeArrowheads="1"/>
          </p:cNvSpPr>
          <p:nvPr/>
        </p:nvSpPr>
        <p:spPr bwMode="auto">
          <a:xfrm>
            <a:off x="2895600" y="3505200"/>
            <a:ext cx="1039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3799" name="TextBox 10"/>
          <p:cNvSpPr txBox="1">
            <a:spLocks noChangeArrowheads="1"/>
          </p:cNvSpPr>
          <p:nvPr/>
        </p:nvSpPr>
        <p:spPr bwMode="auto">
          <a:xfrm>
            <a:off x="5485337" y="3530600"/>
            <a:ext cx="103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3800" name="TextBox 10"/>
          <p:cNvSpPr txBox="1">
            <a:spLocks noChangeArrowheads="1"/>
          </p:cNvSpPr>
          <p:nvPr/>
        </p:nvSpPr>
        <p:spPr bwMode="auto">
          <a:xfrm>
            <a:off x="8027987" y="3505200"/>
            <a:ext cx="1039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5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2971800" y="5969000"/>
            <a:ext cx="103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3802" name="TextBox 10"/>
          <p:cNvSpPr txBox="1">
            <a:spLocks noChangeArrowheads="1"/>
          </p:cNvSpPr>
          <p:nvPr/>
        </p:nvSpPr>
        <p:spPr bwMode="auto">
          <a:xfrm>
            <a:off x="5437187" y="5969000"/>
            <a:ext cx="103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4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3803" name="TextBox 10"/>
          <p:cNvSpPr txBox="1">
            <a:spLocks noChangeArrowheads="1"/>
          </p:cNvSpPr>
          <p:nvPr/>
        </p:nvSpPr>
        <p:spPr bwMode="auto">
          <a:xfrm>
            <a:off x="7924800" y="6019800"/>
            <a:ext cx="103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8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76200" y="0"/>
            <a:ext cx="207803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50334" r="7661" b="14565"/>
          <a:stretch>
            <a:fillRect/>
          </a:stretch>
        </p:blipFill>
        <p:spPr bwMode="auto">
          <a:xfrm>
            <a:off x="1905001" y="1447800"/>
            <a:ext cx="886618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62362" y="5969000"/>
            <a:ext cx="59939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Rô</a:t>
            </a:r>
            <a:r>
              <a:rPr lang="en-US" alt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– </a:t>
            </a:r>
            <a:r>
              <a:rPr lang="en-US" alt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bốt</a:t>
            </a:r>
            <a:r>
              <a:rPr lang="en-US" alt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đúng</a:t>
            </a:r>
            <a:r>
              <a:rPr lang="en-US" alt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hay </a:t>
            </a:r>
            <a:r>
              <a:rPr lang="en-US" alt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sai</a:t>
            </a:r>
            <a:r>
              <a:rPr lang="en-US" alt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2170112" y="1011238"/>
            <a:ext cx="4321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Quan sát tranh rồi trả lời.</a:t>
            </a:r>
          </a:p>
        </p:txBody>
      </p:sp>
      <p:pic>
        <p:nvPicPr>
          <p:cNvPr id="3584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t="46436" r="85181" b="50314"/>
          <a:stretch>
            <a:fillRect/>
          </a:stretch>
        </p:blipFill>
        <p:spPr bwMode="auto">
          <a:xfrm>
            <a:off x="1676400" y="1030288"/>
            <a:ext cx="4937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59338" y="5969000"/>
            <a:ext cx="3518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Rô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–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đúng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"/>
            <a:ext cx="26670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3802063"/>
            <a:ext cx="4979987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7938"/>
            <a:ext cx="4572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https://shopquatructuyen.com/wp-content/uploads/2019/05/dong-ho-bao-thuc-nhieu-mau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81000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4"/>
          <p:cNvSpPr>
            <a:spLocks noChangeArrowheads="1" noChangeShapeType="1" noTextEdit="1"/>
          </p:cNvSpPr>
          <p:nvPr/>
        </p:nvSpPr>
        <p:spPr bwMode="auto">
          <a:xfrm>
            <a:off x="2511425" y="1506538"/>
            <a:ext cx="7419975" cy="857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2676"/>
              </a:avLst>
            </a:prstTxWarp>
          </a:bodyPr>
          <a:lstStyle/>
          <a:p>
            <a:pPr algn="ctr"/>
            <a:r>
              <a:rPr lang="en-US" sz="6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38915" name="WordArt 5"/>
          <p:cNvSpPr>
            <a:spLocks noChangeArrowheads="1" noChangeShapeType="1" noTextEdit="1"/>
          </p:cNvSpPr>
          <p:nvPr/>
        </p:nvSpPr>
        <p:spPr bwMode="auto">
          <a:xfrm>
            <a:off x="2133600" y="27432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EM</a:t>
            </a:r>
            <a:endParaRPr lang="en-US" sz="3600" b="1" kern="1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5" name="AutoShape 13">
            <a:extLst>
              <a:ext uri="{FF2B5EF4-FFF2-40B4-BE49-F238E27FC236}">
                <a16:creationId xmlns:a16="http://schemas.microsoft.com/office/drawing/2014/main" id="{43C0BC35-5F97-4E0F-AB01-208A35486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6" name="AutoShape 14">
            <a:extLst>
              <a:ext uri="{FF2B5EF4-FFF2-40B4-BE49-F238E27FC236}">
                <a16:creationId xmlns:a16="http://schemas.microsoft.com/office/drawing/2014/main" id="{39CE6809-8597-4F37-835A-268245AC4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7" name="AutoShape 15">
            <a:extLst>
              <a:ext uri="{FF2B5EF4-FFF2-40B4-BE49-F238E27FC236}">
                <a16:creationId xmlns:a16="http://schemas.microsoft.com/office/drawing/2014/main" id="{BE1EF98B-5FD5-49D0-8917-D1A0C451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066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8" name="AutoShape 16">
            <a:extLst>
              <a:ext uri="{FF2B5EF4-FFF2-40B4-BE49-F238E27FC236}">
                <a16:creationId xmlns:a16="http://schemas.microsoft.com/office/drawing/2014/main" id="{34D43FA1-61CA-4E8D-BBCA-3939AE5A2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76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9" name="AutoShape 17">
            <a:extLst>
              <a:ext uri="{FF2B5EF4-FFF2-40B4-BE49-F238E27FC236}">
                <a16:creationId xmlns:a16="http://schemas.microsoft.com/office/drawing/2014/main" id="{A02980F3-AA0D-4BB2-99AA-1631351A3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0" name="AutoShape 18">
            <a:extLst>
              <a:ext uri="{FF2B5EF4-FFF2-40B4-BE49-F238E27FC236}">
                <a16:creationId xmlns:a16="http://schemas.microsoft.com/office/drawing/2014/main" id="{0C5D1C64-F989-4A64-857E-44B6424B6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1" name="AutoShape 19">
            <a:extLst>
              <a:ext uri="{FF2B5EF4-FFF2-40B4-BE49-F238E27FC236}">
                <a16:creationId xmlns:a16="http://schemas.microsoft.com/office/drawing/2014/main" id="{988CDD20-E0AC-42B9-9D28-E5AB74525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2" name="AutoShape 20">
            <a:extLst>
              <a:ext uri="{FF2B5EF4-FFF2-40B4-BE49-F238E27FC236}">
                <a16:creationId xmlns:a16="http://schemas.microsoft.com/office/drawing/2014/main" id="{ACFB007F-4E4D-4B05-985A-D6B81EB86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3" name="AutoShape 21">
            <a:extLst>
              <a:ext uri="{FF2B5EF4-FFF2-40B4-BE49-F238E27FC236}">
                <a16:creationId xmlns:a16="http://schemas.microsoft.com/office/drawing/2014/main" id="{F2DA371D-060D-4FEA-9955-3F50C691F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4" name="AutoShape 22">
            <a:extLst>
              <a:ext uri="{FF2B5EF4-FFF2-40B4-BE49-F238E27FC236}">
                <a16:creationId xmlns:a16="http://schemas.microsoft.com/office/drawing/2014/main" id="{04A1D85C-859A-484C-BD6E-6AD673C15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5" name="AutoShape 23">
            <a:extLst>
              <a:ext uri="{FF2B5EF4-FFF2-40B4-BE49-F238E27FC236}">
                <a16:creationId xmlns:a16="http://schemas.microsoft.com/office/drawing/2014/main" id="{2CA17257-4AF3-47A4-B767-AA7D5D132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6" name="AutoShape 24">
            <a:extLst>
              <a:ext uri="{FF2B5EF4-FFF2-40B4-BE49-F238E27FC236}">
                <a16:creationId xmlns:a16="http://schemas.microsoft.com/office/drawing/2014/main" id="{04742565-6AF7-4E33-89C1-60DA9B98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7" name="AutoShape 25">
            <a:extLst>
              <a:ext uri="{FF2B5EF4-FFF2-40B4-BE49-F238E27FC236}">
                <a16:creationId xmlns:a16="http://schemas.microsoft.com/office/drawing/2014/main" id="{29881F84-7A90-4A35-9ADA-300C51DCD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8" name="AutoShape 26">
            <a:extLst>
              <a:ext uri="{FF2B5EF4-FFF2-40B4-BE49-F238E27FC236}">
                <a16:creationId xmlns:a16="http://schemas.microsoft.com/office/drawing/2014/main" id="{EC70C3A0-A7CB-4356-9E00-098D314CA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30" name="Picture 4" descr="嬉戏可爱的孩子们元素素材下载-正版素材400945256-摄图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96774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71450"/>
            <a:ext cx="150653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84600"/>
            <a:ext cx="91440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4914900" y="1685925"/>
            <a:ext cx="2635250" cy="1743075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9942" name="文本框 7"/>
            <p:cNvSpPr txBox="1">
              <a:spLocks noChangeArrowheads="1"/>
            </p:cNvSpPr>
            <p:nvPr/>
          </p:nvSpPr>
          <p:spPr bwMode="auto">
            <a:xfrm>
              <a:off x="3875607" y="3132001"/>
              <a:ext cx="2757457" cy="208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3" t="15414" r="12413" b="63026"/>
          <a:stretch>
            <a:fillRect/>
          </a:stretch>
        </p:blipFill>
        <p:spPr bwMode="auto">
          <a:xfrm>
            <a:off x="2693988" y="1939925"/>
            <a:ext cx="697230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03563" y="5083175"/>
            <a:ext cx="6126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a) Bạn nào cầm đồng hồ chỉ 7 giờ?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67050" y="5162550"/>
            <a:ext cx="69992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b) Đồng hồ ở vị trí cao nhất chỉ mấy giờ?</a:t>
            </a:r>
          </a:p>
        </p:txBody>
      </p:sp>
      <p:pic>
        <p:nvPicPr>
          <p:cNvPr id="40965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12823" r="86266" b="84586"/>
          <a:stretch>
            <a:fillRect/>
          </a:stretch>
        </p:blipFill>
        <p:spPr bwMode="auto">
          <a:xfrm>
            <a:off x="1981200" y="1455738"/>
            <a:ext cx="4572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14"/>
          <p:cNvSpPr txBox="1">
            <a:spLocks noChangeArrowheads="1"/>
          </p:cNvSpPr>
          <p:nvPr/>
        </p:nvSpPr>
        <p:spPr bwMode="auto">
          <a:xfrm>
            <a:off x="2667000" y="1355725"/>
            <a:ext cx="4322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Quan sát tranh rồi trả lời.</a:t>
            </a:r>
          </a:p>
        </p:txBody>
      </p:sp>
      <p:pic>
        <p:nvPicPr>
          <p:cNvPr id="40967" name="Hình ảnh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6" b="51984"/>
          <a:stretch>
            <a:fillRect/>
          </a:stretch>
        </p:blipFill>
        <p:spPr bwMode="auto">
          <a:xfrm>
            <a:off x="1604963" y="144463"/>
            <a:ext cx="21780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03588" y="5643563"/>
            <a:ext cx="5726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Đồng hồ của bạn Rô bốt chỉ 7 giờ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05200" y="5691188"/>
            <a:ext cx="583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Đồng hồ ở vị trí cao nhất chỉ 9 giờ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8" grpId="0"/>
      <p:bldP spid="8" grpId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t="48508" r="7214" b="8360"/>
          <a:stretch>
            <a:fillRect/>
          </a:stretch>
        </p:blipFill>
        <p:spPr bwMode="auto">
          <a:xfrm>
            <a:off x="3028950" y="1841500"/>
            <a:ext cx="655320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9"/>
          <p:cNvSpPr txBox="1">
            <a:spLocks noChangeArrowheads="1"/>
          </p:cNvSpPr>
          <p:nvPr/>
        </p:nvSpPr>
        <p:spPr bwMode="auto">
          <a:xfrm>
            <a:off x="3124200" y="1150938"/>
            <a:ext cx="5567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 con vật đi ngủ lúc mấy giờ?</a:t>
            </a:r>
          </a:p>
        </p:txBody>
      </p:sp>
      <p:pic>
        <p:nvPicPr>
          <p:cNvPr id="4301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44862" r="85439" b="52399"/>
          <a:stretch>
            <a:fillRect/>
          </a:stretch>
        </p:blipFill>
        <p:spPr bwMode="auto">
          <a:xfrm>
            <a:off x="2424113" y="1258888"/>
            <a:ext cx="60483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Hình ảnh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6" b="51984"/>
          <a:stretch>
            <a:fillRect/>
          </a:stretch>
        </p:blipFill>
        <p:spPr bwMode="auto">
          <a:xfrm>
            <a:off x="1538288" y="22225"/>
            <a:ext cx="217805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267200" y="4038600"/>
            <a:ext cx="124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11 giờ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7239000" y="4038600"/>
            <a:ext cx="103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9 giờ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4267200" y="6273800"/>
            <a:ext cx="103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6 giờ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7332663" y="6300788"/>
            <a:ext cx="124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12 giờ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6" b="51984"/>
          <a:stretch>
            <a:fillRect/>
          </a:stretch>
        </p:blipFill>
        <p:spPr bwMode="auto">
          <a:xfrm>
            <a:off x="1524000" y="152400"/>
            <a:ext cx="217805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10001" r="7715" b="37778"/>
          <a:stretch>
            <a:fillRect/>
          </a:stretch>
        </p:blipFill>
        <p:spPr bwMode="auto">
          <a:xfrm>
            <a:off x="4114800" y="1981200"/>
            <a:ext cx="4776788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t="6618" r="86003" b="90504"/>
          <a:stretch>
            <a:fillRect/>
          </a:stretch>
        </p:blipFill>
        <p:spPr bwMode="auto">
          <a:xfrm>
            <a:off x="2209800" y="1295400"/>
            <a:ext cx="533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2779713" y="1244600"/>
            <a:ext cx="432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Quan sát tranh rồi trả lời.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75450" y="1981200"/>
            <a:ext cx="38925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Mỗi tiết mục bắt đầu lúc mấy giờ?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75450" y="3160713"/>
            <a:ext cx="38925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1.Lễ hội hóa trang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2.Nhạc nước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3.Ảo thuật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4.Phim hoạt hình 5D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5.Xiếc cá heo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208713" y="2082800"/>
            <a:ext cx="4383087" cy="2819400"/>
          </a:xfrm>
          <a:prstGeom prst="wedgeRoundRectCallout">
            <a:avLst>
              <a:gd name="adj1" fmla="val -85414"/>
              <a:gd name="adj2" fmla="val 361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53188" y="2209800"/>
            <a:ext cx="41386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Nếu Mi đến công viên vào lúc  2 giờ chiều thì Mi có thể xem được những tiết mục nào?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0.28611 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/>
      <p:bldP spid="11" grpId="1"/>
      <p:bldP spid="6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35400"/>
            <a:ext cx="91440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2705100" y="1600200"/>
            <a:ext cx="6781800" cy="1981200"/>
            <a:chOff x="879555" y="2196367"/>
            <a:chExt cx="7665737" cy="3724709"/>
          </a:xfrm>
        </p:grpSpPr>
        <p:sp>
          <p:nvSpPr>
            <p:cNvPr id="7" name="椭圆 6"/>
            <p:cNvSpPr/>
            <p:nvPr/>
          </p:nvSpPr>
          <p:spPr>
            <a:xfrm>
              <a:off x="879555" y="2196367"/>
              <a:ext cx="7665737" cy="3724709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7110" name="文本框 7"/>
            <p:cNvSpPr txBox="1">
              <a:spLocks noChangeArrowheads="1"/>
            </p:cNvSpPr>
            <p:nvPr/>
          </p:nvSpPr>
          <p:spPr bwMode="auto">
            <a:xfrm>
              <a:off x="965687" y="2761992"/>
              <a:ext cx="7493473" cy="208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 cố - Dặn dò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2597" r="60944" b="71788"/>
          <a:stretch>
            <a:fillRect/>
          </a:stretch>
        </p:blipFill>
        <p:spPr bwMode="auto">
          <a:xfrm>
            <a:off x="1524000" y="-19050"/>
            <a:ext cx="20732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2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22701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8" name="AutoShape 4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22701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32222" r="56723" b="50000"/>
          <a:stretch>
            <a:fillRect/>
          </a:stretch>
        </p:blipFill>
        <p:spPr bwMode="auto">
          <a:xfrm>
            <a:off x="2895600" y="990600"/>
            <a:ext cx="68738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3657600"/>
            <a:ext cx="91249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4600"/>
            <a:ext cx="121920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-174625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5"/>
          <a:stretch>
            <a:fillRect/>
          </a:stretch>
        </p:blipFill>
        <p:spPr bwMode="auto">
          <a:xfrm>
            <a:off x="0" y="25400"/>
            <a:ext cx="121920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533400"/>
            <a:ext cx="55102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Line 98"/>
          <p:cNvSpPr>
            <a:spLocks noChangeShapeType="1"/>
          </p:cNvSpPr>
          <p:nvPr/>
        </p:nvSpPr>
        <p:spPr bwMode="auto">
          <a:xfrm flipH="1">
            <a:off x="4243388" y="3429000"/>
            <a:ext cx="0" cy="1143000"/>
          </a:xfrm>
          <a:prstGeom prst="line">
            <a:avLst/>
          </a:prstGeom>
          <a:noFill/>
          <a:ln w="1397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35800" y="1311275"/>
            <a:ext cx="42529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46913" y="2236788"/>
            <a:ext cx="4432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ngắn chỉ giờ: </a:t>
            </a:r>
          </a:p>
        </p:txBody>
      </p:sp>
      <p:sp>
        <p:nvSpPr>
          <p:cNvPr id="11" name="Line 98"/>
          <p:cNvSpPr>
            <a:spLocks noChangeShapeType="1"/>
          </p:cNvSpPr>
          <p:nvPr/>
        </p:nvSpPr>
        <p:spPr bwMode="auto">
          <a:xfrm rot="16200000" flipH="1">
            <a:off x="11519694" y="2501106"/>
            <a:ext cx="0" cy="4841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97"/>
          <p:cNvSpPr>
            <a:spLocks noChangeShapeType="1"/>
          </p:cNvSpPr>
          <p:nvPr/>
        </p:nvSpPr>
        <p:spPr bwMode="auto">
          <a:xfrm rot="5400000" flipH="1" flipV="1">
            <a:off x="11604625" y="1393825"/>
            <a:ext cx="0" cy="717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2597" r="60944" b="71788"/>
          <a:stretch>
            <a:fillRect/>
          </a:stretch>
        </p:blipFill>
        <p:spPr bwMode="auto">
          <a:xfrm>
            <a:off x="615950" y="10395"/>
            <a:ext cx="20732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2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22701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8" name="AutoShape 4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22701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32222" r="56723" b="50000"/>
          <a:stretch>
            <a:fillRect/>
          </a:stretch>
        </p:blipFill>
        <p:spPr bwMode="auto">
          <a:xfrm>
            <a:off x="395288" y="1109177"/>
            <a:ext cx="4114800" cy="546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Oval 31" descr="Weave"/>
          <p:cNvSpPr>
            <a:spLocks noChangeArrowheads="1"/>
          </p:cNvSpPr>
          <p:nvPr/>
        </p:nvSpPr>
        <p:spPr bwMode="auto">
          <a:xfrm>
            <a:off x="4876800" y="2368550"/>
            <a:ext cx="1619250" cy="1619250"/>
          </a:xfrm>
          <a:prstGeom prst="ellips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5715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271" name="Text Box 32"/>
          <p:cNvSpPr txBox="1">
            <a:spLocks noChangeArrowheads="1"/>
          </p:cNvSpPr>
          <p:nvPr/>
        </p:nvSpPr>
        <p:spPr bwMode="auto">
          <a:xfrm>
            <a:off x="5453063" y="23622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11272" name="Text Box 33"/>
          <p:cNvSpPr txBox="1">
            <a:spLocks noChangeArrowheads="1"/>
          </p:cNvSpPr>
          <p:nvPr/>
        </p:nvSpPr>
        <p:spPr bwMode="auto">
          <a:xfrm>
            <a:off x="5867400" y="2438400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273" name="Text Box 34"/>
          <p:cNvSpPr txBox="1">
            <a:spLocks noChangeArrowheads="1"/>
          </p:cNvSpPr>
          <p:nvPr/>
        </p:nvSpPr>
        <p:spPr bwMode="auto">
          <a:xfrm>
            <a:off x="6100763" y="2728913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1274" name="Text Box 35"/>
          <p:cNvSpPr txBox="1">
            <a:spLocks noChangeArrowheads="1"/>
          </p:cNvSpPr>
          <p:nvPr/>
        </p:nvSpPr>
        <p:spPr bwMode="auto">
          <a:xfrm>
            <a:off x="6173788" y="3016250"/>
            <a:ext cx="287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275" name="Text Box 36"/>
          <p:cNvSpPr txBox="1">
            <a:spLocks noChangeArrowheads="1"/>
          </p:cNvSpPr>
          <p:nvPr/>
        </p:nvSpPr>
        <p:spPr bwMode="auto">
          <a:xfrm>
            <a:off x="6100763" y="3305175"/>
            <a:ext cx="360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1276" name="Text Box 37"/>
          <p:cNvSpPr txBox="1">
            <a:spLocks noChangeArrowheads="1"/>
          </p:cNvSpPr>
          <p:nvPr/>
        </p:nvSpPr>
        <p:spPr bwMode="auto">
          <a:xfrm>
            <a:off x="5884863" y="3521075"/>
            <a:ext cx="287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1277" name="Text Box 38"/>
          <p:cNvSpPr txBox="1">
            <a:spLocks noChangeArrowheads="1"/>
          </p:cNvSpPr>
          <p:nvPr/>
        </p:nvSpPr>
        <p:spPr bwMode="auto">
          <a:xfrm>
            <a:off x="5526088" y="36576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1278" name="Text Box 39"/>
          <p:cNvSpPr txBox="1">
            <a:spLocks noChangeArrowheads="1"/>
          </p:cNvSpPr>
          <p:nvPr/>
        </p:nvSpPr>
        <p:spPr bwMode="auto">
          <a:xfrm>
            <a:off x="5165725" y="3521075"/>
            <a:ext cx="288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1279" name="Text Box 40"/>
          <p:cNvSpPr txBox="1">
            <a:spLocks noChangeArrowheads="1"/>
          </p:cNvSpPr>
          <p:nvPr/>
        </p:nvSpPr>
        <p:spPr bwMode="auto">
          <a:xfrm>
            <a:off x="4949825" y="3305175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1280" name="Text Box 41"/>
          <p:cNvSpPr txBox="1">
            <a:spLocks noChangeArrowheads="1"/>
          </p:cNvSpPr>
          <p:nvPr/>
        </p:nvSpPr>
        <p:spPr bwMode="auto">
          <a:xfrm>
            <a:off x="4878388" y="3016250"/>
            <a:ext cx="35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1281" name="Text Box 42"/>
          <p:cNvSpPr txBox="1">
            <a:spLocks noChangeArrowheads="1"/>
          </p:cNvSpPr>
          <p:nvPr/>
        </p:nvSpPr>
        <p:spPr bwMode="auto">
          <a:xfrm>
            <a:off x="4876800" y="2728913"/>
            <a:ext cx="536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11282" name="Text Box 43"/>
          <p:cNvSpPr txBox="1">
            <a:spLocks noChangeArrowheads="1"/>
          </p:cNvSpPr>
          <p:nvPr/>
        </p:nvSpPr>
        <p:spPr bwMode="auto">
          <a:xfrm>
            <a:off x="5092700" y="2438400"/>
            <a:ext cx="606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11283" name="AutoShape 44"/>
          <p:cNvSpPr>
            <a:spLocks noChangeArrowheads="1"/>
          </p:cNvSpPr>
          <p:nvPr/>
        </p:nvSpPr>
        <p:spPr bwMode="auto">
          <a:xfrm>
            <a:off x="5646738" y="3124200"/>
            <a:ext cx="144462" cy="136525"/>
          </a:xfrm>
          <a:prstGeom prst="flowChartConnector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1284" name="Line 97"/>
          <p:cNvSpPr>
            <a:spLocks noChangeShapeType="1"/>
          </p:cNvSpPr>
          <p:nvPr/>
        </p:nvSpPr>
        <p:spPr bwMode="auto">
          <a:xfrm flipH="1" flipV="1">
            <a:off x="5702300" y="2667000"/>
            <a:ext cx="12700" cy="554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Line 98"/>
          <p:cNvSpPr>
            <a:spLocks noChangeShapeType="1"/>
          </p:cNvSpPr>
          <p:nvPr/>
        </p:nvSpPr>
        <p:spPr bwMode="auto">
          <a:xfrm flipH="1">
            <a:off x="5715000" y="3192463"/>
            <a:ext cx="3175" cy="4032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4572000" y="4206875"/>
            <a:ext cx="31242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57484" r="12157" b="7889"/>
          <a:stretch>
            <a:fillRect/>
          </a:stretch>
        </p:blipFill>
        <p:spPr bwMode="auto">
          <a:xfrm>
            <a:off x="76200" y="838200"/>
            <a:ext cx="120396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5"/>
          <p:cNvSpPr txBox="1">
            <a:spLocks noChangeArrowheads="1"/>
          </p:cNvSpPr>
          <p:nvPr/>
        </p:nvSpPr>
        <p:spPr bwMode="auto">
          <a:xfrm>
            <a:off x="1257300" y="254000"/>
            <a:ext cx="4894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mấy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r>
              <a:rPr lang="en-US" altLang="en-US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55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55051" r="86198" b="41318"/>
          <a:stretch>
            <a:fillRect/>
          </a:stretch>
        </p:blipFill>
        <p:spPr bwMode="auto">
          <a:xfrm>
            <a:off x="762000" y="304800"/>
            <a:ext cx="495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57484" r="47977" b="25575"/>
          <a:stretch>
            <a:fillRect/>
          </a:stretch>
        </p:blipFill>
        <p:spPr bwMode="auto">
          <a:xfrm>
            <a:off x="1219200" y="1066800"/>
            <a:ext cx="1003567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62400" y="6102452"/>
            <a:ext cx="52116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9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0" y="0"/>
            <a:ext cx="1939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4372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4" t="57619" r="13329" b="25441"/>
          <a:stretch>
            <a:fillRect/>
          </a:stretch>
        </p:blipFill>
        <p:spPr bwMode="auto">
          <a:xfrm>
            <a:off x="762000" y="987425"/>
            <a:ext cx="1046106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76600" y="5867400"/>
            <a:ext cx="58998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11giờ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365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0" y="0"/>
            <a:ext cx="1939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15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7599b3ae568d91b141bb3955923ca9b89326bb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418</Words>
  <Application>Microsoft Office PowerPoint</Application>
  <PresentationFormat>Widescreen</PresentationFormat>
  <Paragraphs>127</Paragraphs>
  <Slides>28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宋体</vt:lpstr>
      <vt:lpstr>.VnAvant</vt:lpstr>
      <vt:lpstr>Arial</vt:lpstr>
      <vt:lpstr>Arial-Rounded</vt:lpstr>
      <vt:lpstr>AvantGarde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PhiLong</dc:creator>
  <cp:lastModifiedBy>ADMIN</cp:lastModifiedBy>
  <cp:revision>92</cp:revision>
  <dcterms:created xsi:type="dcterms:W3CDTF">2020-08-01T09:20:30Z</dcterms:created>
  <dcterms:modified xsi:type="dcterms:W3CDTF">2024-04-06T13:00:34Z</dcterms:modified>
</cp:coreProperties>
</file>