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8"/>
  </p:notesMasterIdLst>
  <p:sldIdLst>
    <p:sldId id="256" r:id="rId5"/>
    <p:sldId id="289" r:id="rId6"/>
    <p:sldId id="258" r:id="rId7"/>
    <p:sldId id="275" r:id="rId8"/>
    <p:sldId id="266" r:id="rId9"/>
    <p:sldId id="276" r:id="rId10"/>
    <p:sldId id="277" r:id="rId11"/>
    <p:sldId id="300" r:id="rId12"/>
    <p:sldId id="303" r:id="rId13"/>
    <p:sldId id="297" r:id="rId14"/>
    <p:sldId id="304" r:id="rId15"/>
    <p:sldId id="302" r:id="rId16"/>
    <p:sldId id="305" r:id="rId17"/>
    <p:sldId id="290" r:id="rId18"/>
    <p:sldId id="267" r:id="rId19"/>
    <p:sldId id="279" r:id="rId20"/>
    <p:sldId id="268" r:id="rId21"/>
    <p:sldId id="299" r:id="rId22"/>
    <p:sldId id="281" r:id="rId23"/>
    <p:sldId id="291" r:id="rId24"/>
    <p:sldId id="269" r:id="rId25"/>
    <p:sldId id="282" r:id="rId26"/>
    <p:sldId id="270" r:id="rId27"/>
    <p:sldId id="283" r:id="rId28"/>
    <p:sldId id="292" r:id="rId29"/>
    <p:sldId id="271" r:id="rId30"/>
    <p:sldId id="293" r:id="rId31"/>
    <p:sldId id="285" r:id="rId32"/>
    <p:sldId id="272" r:id="rId33"/>
    <p:sldId id="286" r:id="rId34"/>
    <p:sldId id="273" r:id="rId35"/>
    <p:sldId id="294" r:id="rId36"/>
    <p:sldId id="274" r:id="rId37"/>
  </p:sldIdLst>
  <p:sldSz cx="9144000" cy="5143500" type="screen16x9"/>
  <p:notesSz cx="6858000" cy="9144000"/>
  <p:embeddedFontLst>
    <p:embeddedFont>
      <p:font typeface="Arial-Rounded" panose="020B0500000000000000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宋体" panose="02010600030101010101" pitchFamily="2" charset="-122"/>
      <p:regular r:id="rId44"/>
    </p:embeddedFont>
    <p:embeddedFont>
      <p:font typeface="微软雅黑" panose="020B0503020204020204" pitchFamily="34" charset="-122"/>
      <p:regular r:id="rId45"/>
      <p:bold r:id="rId46"/>
    </p:embeddedFont>
    <p:embeddedFont>
      <p:font typeface="DFPOP1-W9" panose="020B0600070205080204" charset="-128"/>
      <p:regular r:id="rId47"/>
    </p:embeddedFont>
    <p:embeddedFont>
      <p:font typeface="HL Hoctro" panose="02000000000000000000" pitchFamily="2" charset="0"/>
      <p:regular r:id="rId48"/>
    </p:embeddedFont>
    <p:embeddedFont>
      <p:font typeface="HP001 4 hàng" panose="020B0603050302020204" pitchFamily="34" charset="0"/>
      <p:regular r:id="rId49"/>
      <p:bold r:id="rId50"/>
    </p:embeddedFont>
  </p:embeddedFontLst>
  <p:custDataLst>
    <p:tags r:id="rId5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300"/>
            <p14:sldId id="303"/>
            <p14:sldId id="297"/>
            <p14:sldId id="304"/>
            <p14:sldId id="302"/>
            <p14:sldId id="305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EDE"/>
    <a:srgbClr val="4CA420"/>
    <a:srgbClr val="F14420"/>
    <a:srgbClr val="679C31"/>
    <a:srgbClr val="920000"/>
    <a:srgbClr val="F56636"/>
    <a:srgbClr val="EF2A19"/>
    <a:srgbClr val="A9250B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52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70653" y="3637180"/>
            <a:ext cx="33678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 err="1">
                <a:latin typeface="HP001 4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000" b="1" kern="0" dirty="0">
                <a:latin typeface="HP001 4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latin typeface="HP001 4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000" b="1" kern="0" dirty="0">
                <a:latin typeface="HP001 4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000" b="1" kern="0" dirty="0" err="1" smtClean="0">
                <a:latin typeface="HP001 4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</a:t>
            </a:r>
            <a:r>
              <a:rPr lang="en-US" altLang="zh-CN" sz="2000" b="1" kern="0" dirty="0" smtClean="0">
                <a:latin typeface="HP001 4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 smtClean="0">
                <a:latin typeface="HP001 4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2000" b="1" kern="0" dirty="0" smtClean="0">
                <a:latin typeface="HP001 4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 smtClean="0">
                <a:latin typeface="HP001 4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Trang</a:t>
            </a:r>
            <a:endParaRPr lang="zh-CN" altLang="zh-CN" sz="2000" kern="100" dirty="0">
              <a:effectLst/>
              <a:latin typeface="HP001 4 hàng" panose="020B06030503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03A04A-2BE3-F962-7703-CE8D6F807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C8F95997-568C-0F01-5819-05BC3D4C94D7}"/>
              </a:ext>
            </a:extLst>
          </p:cNvPr>
          <p:cNvSpPr/>
          <p:nvPr/>
        </p:nvSpPr>
        <p:spPr>
          <a:xfrm>
            <a:off x="254834" y="-231112"/>
            <a:ext cx="8754256" cy="476726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</a:t>
            </a:r>
            <a:r>
              <a:rPr lang="en-US" altLang="zh-CN" sz="3200" b="1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 CỦA </a:t>
            </a:r>
            <a:r>
              <a:rPr lang="en-US" altLang="zh-CN" sz="3200" b="1" dirty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của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Đang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.Thỏ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Gấu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Khỉ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Vẹt 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mỏ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48C8194-9C78-A7CF-DE43-92809AB97C15}"/>
              </a:ext>
            </a:extLst>
          </p:cNvPr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  <a:solidFill>
            <a:srgbClr val="009ED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A1DFBC6-A876-D9D9-D677-D8B26B8B3492}"/>
              </a:ext>
            </a:extLst>
          </p:cNvPr>
          <p:cNvCxnSpPr/>
          <p:nvPr/>
        </p:nvCxnSpPr>
        <p:spPr>
          <a:xfrm flipH="1">
            <a:off x="5780240" y="2483313"/>
            <a:ext cx="119922" cy="350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DDCE962-0F03-D754-F43F-FBC75EAE45C7}"/>
              </a:ext>
            </a:extLst>
          </p:cNvPr>
          <p:cNvCxnSpPr/>
          <p:nvPr/>
        </p:nvCxnSpPr>
        <p:spPr>
          <a:xfrm flipH="1">
            <a:off x="8655867" y="2483313"/>
            <a:ext cx="119922" cy="350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EC030B8-B3F3-1F21-D714-38E50631F64F}"/>
              </a:ext>
            </a:extLst>
          </p:cNvPr>
          <p:cNvCxnSpPr/>
          <p:nvPr/>
        </p:nvCxnSpPr>
        <p:spPr>
          <a:xfrm flipH="1">
            <a:off x="3533535" y="2962425"/>
            <a:ext cx="119922" cy="350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B22E85F-8EDF-8CC0-EFDE-4000B9D2EAA7}"/>
              </a:ext>
            </a:extLst>
          </p:cNvPr>
          <p:cNvCxnSpPr/>
          <p:nvPr/>
        </p:nvCxnSpPr>
        <p:spPr>
          <a:xfrm flipH="1">
            <a:off x="3470630" y="2962425"/>
            <a:ext cx="119922" cy="350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BB08823-D2DD-4621-5DD2-722E572AF897}"/>
              </a:ext>
            </a:extLst>
          </p:cNvPr>
          <p:cNvCxnSpPr/>
          <p:nvPr/>
        </p:nvCxnSpPr>
        <p:spPr>
          <a:xfrm flipH="1">
            <a:off x="6374171" y="2929867"/>
            <a:ext cx="119922" cy="350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F6B8EC1-6956-5AC3-CBC6-EC0ECA49967D}"/>
              </a:ext>
            </a:extLst>
          </p:cNvPr>
          <p:cNvCxnSpPr>
            <a:cxnSpLocks/>
          </p:cNvCxnSpPr>
          <p:nvPr/>
        </p:nvCxnSpPr>
        <p:spPr>
          <a:xfrm flipH="1">
            <a:off x="1223024" y="3423606"/>
            <a:ext cx="58635" cy="3311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85BF62-6F50-85F7-2BD0-7CF90DC0E527}"/>
              </a:ext>
            </a:extLst>
          </p:cNvPr>
          <p:cNvCxnSpPr/>
          <p:nvPr/>
        </p:nvCxnSpPr>
        <p:spPr>
          <a:xfrm flipH="1">
            <a:off x="5427379" y="3403856"/>
            <a:ext cx="119922" cy="350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6281830-0E82-1A65-61E3-0A250E9B14EC}"/>
              </a:ext>
            </a:extLst>
          </p:cNvPr>
          <p:cNvCxnSpPr/>
          <p:nvPr/>
        </p:nvCxnSpPr>
        <p:spPr>
          <a:xfrm flipH="1">
            <a:off x="5497711" y="3403856"/>
            <a:ext cx="119922" cy="350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64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A5BAB5-BBF4-97F6-DD8D-0C3E66E80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168449EA-6663-DDAE-1980-B2C83435E2A0}"/>
              </a:ext>
            </a:extLst>
          </p:cNvPr>
          <p:cNvSpPr/>
          <p:nvPr/>
        </p:nvSpPr>
        <p:spPr>
          <a:xfrm>
            <a:off x="1" y="1088022"/>
            <a:ext cx="9143999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xmlns="" id="{F5ED8928-8FFA-FB39-56E2-DD57C8A0AD92}"/>
              </a:ext>
            </a:extLst>
          </p:cNvPr>
          <p:cNvSpPr/>
          <p:nvPr/>
        </p:nvSpPr>
        <p:spPr>
          <a:xfrm>
            <a:off x="360325" y="1145694"/>
            <a:ext cx="361507" cy="350874"/>
          </a:xfrm>
          <a:prstGeom prst="flowChartConnector">
            <a:avLst/>
          </a:prstGeom>
          <a:solidFill>
            <a:srgbClr val="009ED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5FEB9D04-A2B7-0940-0FF7-FC8361EEF974}"/>
              </a:ext>
            </a:extLst>
          </p:cNvPr>
          <p:cNvSpPr/>
          <p:nvPr/>
        </p:nvSpPr>
        <p:spPr>
          <a:xfrm>
            <a:off x="3890509" y="108802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0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E1A99D-0142-1101-BBBB-82039711B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>
            <a:extLst>
              <a:ext uri="{FF2B5EF4-FFF2-40B4-BE49-F238E27FC236}">
                <a16:creationId xmlns:a16="http://schemas.microsoft.com/office/drawing/2014/main" xmlns="" id="{D28804F2-0F35-000F-DDD9-E48FAB8197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>
            <a:extLst>
              <a:ext uri="{FF2B5EF4-FFF2-40B4-BE49-F238E27FC236}">
                <a16:creationId xmlns:a16="http://schemas.microsoft.com/office/drawing/2014/main" xmlns="" id="{2EBCEB51-9707-F536-76E3-20947F33A6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>
            <a:extLst>
              <a:ext uri="{FF2B5EF4-FFF2-40B4-BE49-F238E27FC236}">
                <a16:creationId xmlns:a16="http://schemas.microsoft.com/office/drawing/2014/main" xmlns="" id="{158FAEEE-8037-3074-42B3-AD9CA0826AA6}"/>
              </a:ext>
            </a:extLst>
          </p:cNvPr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  <a:extLst>
              <a:ext uri="{FF2B5EF4-FFF2-40B4-BE49-F238E27FC236}">
                <a16:creationId xmlns:a16="http://schemas.microsoft.com/office/drawing/2014/main" xmlns="" id="{4D22873D-2FEE-F03E-04EC-810C54302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4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(…)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>
            <a:extLst>
              <a:ext uri="{FF2B5EF4-FFF2-40B4-BE49-F238E27FC236}">
                <a16:creationId xmlns:a16="http://schemas.microsoft.com/office/drawing/2014/main" xmlns="" id="{AA025045-4BEC-4053-AD7F-BB20DBF8B4FF}"/>
              </a:ext>
            </a:extLst>
          </p:cNvPr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ngúc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ngoắc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áo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khoác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lạ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hoắc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hoặc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dấu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nhọn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hoắc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toạc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vòi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̉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ngày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lừa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thừa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nào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đ́o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có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đặc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biệt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ưu đồ: Đường kết nối 15">
            <a:extLst>
              <a:ext uri="{FF2B5EF4-FFF2-40B4-BE49-F238E27FC236}">
                <a16:creationId xmlns:a16="http://schemas.microsoft.com/office/drawing/2014/main" xmlns="" id="{930D656A-5363-DE01-BD3E-E48D74786FA2}"/>
              </a:ext>
            </a:extLst>
          </p:cNvPr>
          <p:cNvSpPr/>
          <p:nvPr/>
        </p:nvSpPr>
        <p:spPr>
          <a:xfrm>
            <a:off x="4325224" y="379145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AC8EF8-0C05-16E4-A69C-8861F83CD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655F75B-5134-D856-6471-D72D409EEEA4}"/>
              </a:ext>
            </a:extLst>
          </p:cNvPr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</a:t>
            </a:r>
            <a:r>
              <a:rPr lang="en-US" altLang="zh-CN" sz="3200" b="1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 CỦA </a:t>
            </a:r>
            <a:r>
              <a:rPr lang="en-US" altLang="zh-CN" sz="3200" b="1" dirty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của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D399B401-AA92-4859-089C-CC6C491AF8F9}"/>
              </a:ext>
            </a:extLst>
          </p:cNvPr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  <a:solidFill>
            <a:srgbClr val="009ED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D5AB84B3-3967-53C0-F7C2-EAA9836E5EA4}"/>
              </a:ext>
            </a:extLst>
          </p:cNvPr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25A3931-A8E1-C9CD-374D-1777E945D4FC}"/>
              </a:ext>
            </a:extLst>
          </p:cNvPr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A44E1615-5C49-46BB-3E49-1FD3C0C38F8A}"/>
              </a:ext>
            </a:extLst>
          </p:cNvPr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E2625F64-DBD3-B3F0-0FAE-732A1A45E2E6}"/>
              </a:ext>
            </a:extLst>
          </p:cNvPr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0912DB0A-D2BF-70D0-E3D7-52673501E0FB}"/>
              </a:ext>
            </a:extLst>
          </p:cNvPr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1995EF8A-00A0-134D-7088-C8AAF17775FB}"/>
              </a:ext>
            </a:extLst>
          </p:cNvPr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xmlns="" id="{6D55667C-90CA-1CE6-5A6F-0834F6ADB47C}"/>
              </a:ext>
            </a:extLst>
          </p:cNvPr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  <a:solidFill>
            <a:srgbClr val="009ED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18817313-7D6D-C7D0-385E-A3EB53B0EA87}"/>
              </a:ext>
            </a:extLst>
          </p:cNvPr>
          <p:cNvSpPr/>
          <p:nvPr/>
        </p:nvSpPr>
        <p:spPr>
          <a:xfrm>
            <a:off x="4332719" y="377448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05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EA37E5-CED5-13FD-943B-A65A26B13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FDFFA692-94DD-7A8B-3E0C-38348299FD4C}"/>
              </a:ext>
            </a:extLst>
          </p:cNvPr>
          <p:cNvSpPr/>
          <p:nvPr/>
        </p:nvSpPr>
        <p:spPr>
          <a:xfrm>
            <a:off x="254834" y="-231112"/>
            <a:ext cx="8754256" cy="476726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</a:t>
            </a:r>
            <a:r>
              <a:rPr lang="en-US" altLang="zh-CN" sz="3200" b="1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 CỦA </a:t>
            </a:r>
            <a:r>
              <a:rPr lang="en-US" altLang="zh-CN" sz="3200" b="1" dirty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của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7F2659A1-C760-AC4E-521A-FA475EC5B7C6}"/>
              </a:ext>
            </a:extLst>
          </p:cNvPr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  <a:solidFill>
            <a:srgbClr val="009ED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B768137E-F51B-5D3D-73AD-6763F41B3686}"/>
              </a:ext>
            </a:extLst>
          </p:cNvPr>
          <p:cNvSpPr/>
          <p:nvPr/>
        </p:nvSpPr>
        <p:spPr>
          <a:xfrm>
            <a:off x="1156876" y="103173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B7AA143A-286A-3BAA-9F7D-98DBCBB36F29}"/>
              </a:ext>
            </a:extLst>
          </p:cNvPr>
          <p:cNvSpPr/>
          <p:nvPr/>
        </p:nvSpPr>
        <p:spPr>
          <a:xfrm>
            <a:off x="234092" y="140101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A3E0BFF2-D32C-6C8F-C324-72372946D022}"/>
              </a:ext>
            </a:extLst>
          </p:cNvPr>
          <p:cNvSpPr/>
          <p:nvPr/>
        </p:nvSpPr>
        <p:spPr>
          <a:xfrm>
            <a:off x="7765279" y="152048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1FC6A76D-8AC5-8CED-3960-B43AA800A700}"/>
              </a:ext>
            </a:extLst>
          </p:cNvPr>
          <p:cNvSpPr/>
          <p:nvPr/>
        </p:nvSpPr>
        <p:spPr>
          <a:xfrm>
            <a:off x="3587610" y="187142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9B7A86A4-C1ED-1139-FCFD-B96946711580}"/>
              </a:ext>
            </a:extLst>
          </p:cNvPr>
          <p:cNvSpPr/>
          <p:nvPr/>
        </p:nvSpPr>
        <p:spPr>
          <a:xfrm>
            <a:off x="2167405" y="239631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7B25BACE-3AAA-6076-6C60-8EDFCEDB827F}"/>
              </a:ext>
            </a:extLst>
          </p:cNvPr>
          <p:cNvSpPr/>
          <p:nvPr/>
        </p:nvSpPr>
        <p:spPr>
          <a:xfrm>
            <a:off x="3575022" y="279629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65A6582B-CD11-6B43-24A5-BAD5B9A3715F}"/>
              </a:ext>
            </a:extLst>
          </p:cNvPr>
          <p:cNvCxnSpPr/>
          <p:nvPr/>
        </p:nvCxnSpPr>
        <p:spPr>
          <a:xfrm flipH="1">
            <a:off x="5900162" y="2438045"/>
            <a:ext cx="119922" cy="350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A6E3652-6368-5C13-B651-645296C9C1D8}"/>
              </a:ext>
            </a:extLst>
          </p:cNvPr>
          <p:cNvCxnSpPr/>
          <p:nvPr/>
        </p:nvCxnSpPr>
        <p:spPr>
          <a:xfrm flipH="1">
            <a:off x="8655867" y="2483313"/>
            <a:ext cx="119922" cy="350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1639B9B-5D97-182B-9AC6-DFDAA19FDFC2}"/>
              </a:ext>
            </a:extLst>
          </p:cNvPr>
          <p:cNvCxnSpPr/>
          <p:nvPr/>
        </p:nvCxnSpPr>
        <p:spPr>
          <a:xfrm flipH="1">
            <a:off x="3533535" y="2962425"/>
            <a:ext cx="119922" cy="350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E763E02-CB0D-C69A-103C-C6016293B30F}"/>
              </a:ext>
            </a:extLst>
          </p:cNvPr>
          <p:cNvCxnSpPr/>
          <p:nvPr/>
        </p:nvCxnSpPr>
        <p:spPr>
          <a:xfrm flipH="1">
            <a:off x="3470630" y="2962425"/>
            <a:ext cx="119922" cy="350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72076D6-92D9-29EA-76AA-F7CEE95C8499}"/>
              </a:ext>
            </a:extLst>
          </p:cNvPr>
          <p:cNvCxnSpPr/>
          <p:nvPr/>
        </p:nvCxnSpPr>
        <p:spPr>
          <a:xfrm flipH="1">
            <a:off x="6486597" y="2962425"/>
            <a:ext cx="119922" cy="350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BF6A4BD-6186-CE1D-B10E-113190FA6C8C}"/>
              </a:ext>
            </a:extLst>
          </p:cNvPr>
          <p:cNvCxnSpPr>
            <a:cxnSpLocks/>
          </p:cNvCxnSpPr>
          <p:nvPr/>
        </p:nvCxnSpPr>
        <p:spPr>
          <a:xfrm flipH="1">
            <a:off x="1223024" y="3423606"/>
            <a:ext cx="58635" cy="3311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384880C-754B-C2D3-C419-35103F0736A7}"/>
              </a:ext>
            </a:extLst>
          </p:cNvPr>
          <p:cNvCxnSpPr/>
          <p:nvPr/>
        </p:nvCxnSpPr>
        <p:spPr>
          <a:xfrm flipH="1">
            <a:off x="5427379" y="3403856"/>
            <a:ext cx="119922" cy="350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926F2E1-075C-FF24-5C60-CA09F7D5568B}"/>
              </a:ext>
            </a:extLst>
          </p:cNvPr>
          <p:cNvCxnSpPr/>
          <p:nvPr/>
        </p:nvCxnSpPr>
        <p:spPr>
          <a:xfrm flipH="1">
            <a:off x="5497711" y="3403856"/>
            <a:ext cx="119922" cy="350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15FB516-7ADF-9122-85F8-89CAA1EEB737}"/>
              </a:ext>
            </a:extLst>
          </p:cNvPr>
          <p:cNvSpPr/>
          <p:nvPr/>
        </p:nvSpPr>
        <p:spPr>
          <a:xfrm>
            <a:off x="494674" y="2900597"/>
            <a:ext cx="2963367" cy="423586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0E28F0D-F4BD-0F10-AF3C-9E2FF6CA61B0}"/>
              </a:ext>
            </a:extLst>
          </p:cNvPr>
          <p:cNvSpPr/>
          <p:nvPr/>
        </p:nvSpPr>
        <p:spPr>
          <a:xfrm>
            <a:off x="3949117" y="2900597"/>
            <a:ext cx="2524892" cy="427448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329</Words>
  <Application>Microsoft Office PowerPoint</Application>
  <PresentationFormat>On-screen Show (16:9)</PresentationFormat>
  <Paragraphs>123</Paragraphs>
  <Slides>33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幼圆</vt:lpstr>
      <vt:lpstr>华康少女文字W5</vt:lpstr>
      <vt:lpstr>Arial</vt:lpstr>
      <vt:lpstr>Arial-Rounded</vt:lpstr>
      <vt:lpstr>Calibri</vt:lpstr>
      <vt:lpstr>Times New Roman</vt:lpstr>
      <vt:lpstr>宋体</vt:lpstr>
      <vt:lpstr>微软雅黑</vt:lpstr>
      <vt:lpstr>DFPOP1-W9</vt:lpstr>
      <vt:lpstr>HL Hoctro</vt:lpstr>
      <vt:lpstr>HP001 4 hàng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55</cp:revision>
  <dcterms:created xsi:type="dcterms:W3CDTF">2020-08-13T09:19:08Z</dcterms:created>
  <dcterms:modified xsi:type="dcterms:W3CDTF">2025-04-21T09:48:25Z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