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</p:sldMasterIdLst>
  <p:notesMasterIdLst>
    <p:notesMasterId r:id="rId34"/>
  </p:notesMasterIdLst>
  <p:sldIdLst>
    <p:sldId id="296" r:id="rId6"/>
    <p:sldId id="256" r:id="rId7"/>
    <p:sldId id="258" r:id="rId8"/>
    <p:sldId id="289" r:id="rId9"/>
    <p:sldId id="290" r:id="rId10"/>
    <p:sldId id="266" r:id="rId11"/>
    <p:sldId id="276" r:id="rId12"/>
    <p:sldId id="277" r:id="rId13"/>
    <p:sldId id="292" r:id="rId14"/>
    <p:sldId id="293" r:id="rId15"/>
    <p:sldId id="267" r:id="rId16"/>
    <p:sldId id="279" r:id="rId17"/>
    <p:sldId id="294" r:id="rId18"/>
    <p:sldId id="295" r:id="rId19"/>
    <p:sldId id="268" r:id="rId20"/>
    <p:sldId id="281" r:id="rId21"/>
    <p:sldId id="269" r:id="rId22"/>
    <p:sldId id="282" r:id="rId23"/>
    <p:sldId id="270" r:id="rId24"/>
    <p:sldId id="283" r:id="rId25"/>
    <p:sldId id="271" r:id="rId26"/>
    <p:sldId id="284" r:id="rId27"/>
    <p:sldId id="285" r:id="rId28"/>
    <p:sldId id="272" r:id="rId29"/>
    <p:sldId id="286" r:id="rId30"/>
    <p:sldId id="273" r:id="rId31"/>
    <p:sldId id="287" r:id="rId32"/>
    <p:sldId id="274" r:id="rId33"/>
  </p:sldIdLst>
  <p:sldSz cx="9144000" cy="5143500" type="screen16x9"/>
  <p:notesSz cx="6858000" cy="9144000"/>
  <p:embeddedFontLst>
    <p:embeddedFont>
      <p:font typeface="Arial-Rounded" panose="020B0500000000000000" charset="0"/>
      <p:regular r:id="rId35"/>
    </p:embeddedFont>
    <p:embeddedFont>
      <p:font typeface="DFPOP1-W9" panose="020B0600070205080204" charset="-128"/>
      <p:regular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.VnAvant" panose="020B7200000000000000" pitchFamily="34" charset="0"/>
      <p:regular r:id="rId41"/>
      <p:bold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HP001 4 hàng" panose="020B0603050302020204" pitchFamily="34" charset="0"/>
      <p:regular r:id="rId48"/>
      <p:bold r:id="rId49"/>
    </p:embeddedFont>
    <p:embeddedFont>
      <p:font typeface="HL Hoctro" panose="02000000000000000000" pitchFamily="2" charset="0"/>
      <p:regular r:id="rId50"/>
    </p:embeddedFont>
    <p:embeddedFont>
      <p:font typeface="宋体" panose="02010600030101010101" pitchFamily="2" charset="-122"/>
      <p:regular r:id="rId51"/>
    </p:embeddedFont>
  </p:embeddedFontLst>
  <p:custDataLst>
    <p:tags r:id="rId5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96"/>
            <p14:sldId id="256"/>
          </p14:sldIdLst>
        </p14:section>
        <p14:section name="Tiết 1" id="{694160BE-F2C5-4F1F-9227-A8A060926D5B}">
          <p14:sldIdLst>
            <p14:sldId id="258"/>
            <p14:sldId id="289"/>
            <p14:sldId id="290"/>
            <p14:sldId id="266"/>
            <p14:sldId id="276"/>
            <p14:sldId id="277"/>
            <p14:sldId id="292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94"/>
            <p14:sldId id="295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4CA420"/>
    <a:srgbClr val="F14420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7" autoAdjust="0"/>
    <p:restoredTop sz="84926" autoAdjust="0"/>
  </p:normalViewPr>
  <p:slideViewPr>
    <p:cSldViewPr snapToGrid="0">
      <p:cViewPr varScale="1">
        <p:scale>
          <a:sx n="78" d="100"/>
          <a:sy n="78" d="100"/>
        </p:scale>
        <p:origin x="772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5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91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80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4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29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10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19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57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10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66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49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52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6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D75EE00-C7FF-435F-9F96-E38237D86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09308AC-63C6-4804-89A9-AF42823F4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2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" y="117380"/>
            <a:ext cx="9144000" cy="47045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3524492"/>
            <a:ext cx="9144000" cy="161900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69" y="204728"/>
            <a:ext cx="1131425" cy="141428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27" y="2808139"/>
            <a:ext cx="877868" cy="87786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54" y="3589038"/>
            <a:ext cx="1722310" cy="17223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DE4965A-D87F-A484-BFE6-0F11C010709D}"/>
              </a:ext>
            </a:extLst>
          </p:cNvPr>
          <p:cNvSpPr/>
          <p:nvPr/>
        </p:nvSpPr>
        <p:spPr>
          <a:xfrm>
            <a:off x="723002" y="736266"/>
            <a:ext cx="7727212" cy="1223412"/>
          </a:xfrm>
          <a:prstGeom prst="rect">
            <a:avLst/>
          </a:prstGeom>
          <a:noFill/>
        </p:spPr>
        <p:txBody>
          <a:bodyPr spcFirstLastPara="1" wrap="square"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nay!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43BD31D4-5BC8-1127-BEED-784BE3377B20}"/>
              </a:ext>
            </a:extLst>
          </p:cNvPr>
          <p:cNvSpPr txBox="1">
            <a:spLocks/>
          </p:cNvSpPr>
          <p:nvPr/>
        </p:nvSpPr>
        <p:spPr>
          <a:xfrm>
            <a:off x="1905001" y="2170730"/>
            <a:ext cx="4649138" cy="9607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2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lvl="1" defTabSz="342892">
              <a:defRPr/>
            </a:pPr>
            <a:r>
              <a:rPr lang="en-US" altLang="zh-CN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: 1A6</a:t>
            </a:r>
            <a:endParaRPr lang="en-US" altLang="zh-C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Rounded Rectangle 24">
            <a:extLst>
              <a:ext uri="{FF2B5EF4-FFF2-40B4-BE49-F238E27FC236}">
                <a16:creationId xmlns:a16="http://schemas.microsoft.com/office/drawing/2014/main" xmlns="" id="{45156564-9DF7-AC92-7DC7-D6906B845DAE}"/>
              </a:ext>
            </a:extLst>
          </p:cNvPr>
          <p:cNvSpPr/>
          <p:nvPr/>
        </p:nvSpPr>
        <p:spPr>
          <a:xfrm>
            <a:off x="3259285" y="3076295"/>
            <a:ext cx="5190929" cy="947602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30000"/>
              </a:lnSpc>
              <a:defRPr/>
            </a:pPr>
            <a:r>
              <a:rPr lang="en-US" sz="2100" b="1" i="1" dirty="0" err="1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b="1" i="1" dirty="0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b="1" i="1" dirty="0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i="1" dirty="0" err="1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Lê</a:t>
            </a:r>
            <a:r>
              <a:rPr lang="en-US" sz="2100" b="1" i="1" dirty="0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endParaRPr lang="en-US" sz="2100" b="1" i="1" dirty="0">
              <a:solidFill>
                <a:schemeClr val="tx1"/>
              </a:solidFill>
              <a:latin typeface="HP001 4 hàng" panose="020B06030503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64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25174" t="24199" r="9835" b="13463"/>
          <a:stretch/>
        </p:blipFill>
        <p:spPr bwMode="auto">
          <a:xfrm>
            <a:off x="-31530" y="0"/>
            <a:ext cx="9144000" cy="4985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304800" y="430924"/>
            <a:ext cx="725214" cy="5675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268015" y="2937642"/>
            <a:ext cx="725214" cy="5675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609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4678" y="141744"/>
            <a:ext cx="8720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a.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xảy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reo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“A”?</a:t>
            </a:r>
            <a:endParaRPr lang="zh-CN" altLang="en-US" sz="2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44677" y="634933"/>
            <a:ext cx="9015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b.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con?</a:t>
            </a:r>
            <a:endParaRPr lang="zh-CN" altLang="en-US" sz="2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44678" y="1158153"/>
            <a:ext cx="9099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c. Sau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2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19340" t="28280" r="5592" b="16909"/>
          <a:stretch/>
        </p:blipFill>
        <p:spPr bwMode="auto">
          <a:xfrm>
            <a:off x="0" y="1657350"/>
            <a:ext cx="9144000" cy="3486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459021" y="563470"/>
            <a:ext cx="45076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a.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xảy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reo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“A”?</a:t>
            </a:r>
            <a:endParaRPr lang="zh-CN" altLang="en-US" sz="2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4459020" y="1784784"/>
            <a:ext cx="45076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b.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con?</a:t>
            </a:r>
            <a:endParaRPr lang="zh-CN" altLang="en-US" sz="2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4636382" y="2703172"/>
            <a:ext cx="45076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c. Sau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thấy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2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83172" y="168166"/>
            <a:ext cx="3520966" cy="1744717"/>
          </a:xfrm>
          <a:prstGeom prst="cloudCallout">
            <a:avLst>
              <a:gd name="adj1" fmla="val -34564"/>
              <a:gd name="adj2" fmla="val 817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4677" y="290129"/>
            <a:ext cx="8720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a.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xảy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reo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“A”?</a:t>
            </a:r>
            <a:endParaRPr lang="zh-CN" altLang="en-US" sz="2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84084" y="329463"/>
            <a:ext cx="9015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b.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con?</a:t>
            </a:r>
            <a:endParaRPr lang="zh-CN" altLang="en-US" sz="2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44678" y="290129"/>
            <a:ext cx="9099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c. Sau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thấy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2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19340" t="28280" r="5592" b="16909"/>
          <a:stretch/>
        </p:blipFill>
        <p:spPr bwMode="auto">
          <a:xfrm>
            <a:off x="0" y="1657350"/>
            <a:ext cx="9144000" cy="3486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81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-78586"/>
            <a:ext cx="461404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6893" y="639018"/>
            <a:ext cx="8600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4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vào vở câu trả lời cho câu hỏi b ở mục 3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139953" y="1782748"/>
            <a:ext cx="8772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Sau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thấy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6579183" y="1791749"/>
            <a:ext cx="150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2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6579183" y="1721193"/>
            <a:ext cx="2097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vẻ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336332" y="1087238"/>
            <a:ext cx="7977353" cy="584775"/>
          </a:xfrm>
          <a:prstGeom prst="rect">
            <a:avLst/>
          </a:prstGeom>
          <a:solidFill>
            <a:srgbClr val="FF99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302294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5.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Chọn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hoàn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thiện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vở</a:t>
            </a:r>
            <a:endParaRPr lang="zh-CN" altLang="en-US" sz="2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409903" y="1091910"/>
            <a:ext cx="1843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319177" y="1896357"/>
            <a:ext cx="8505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luôn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đỡ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 (……)</a:t>
            </a:r>
            <a:endParaRPr lang="zh-CN" alt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2129611" y="1123439"/>
            <a:ext cx="1785502" cy="523220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3852053" y="1144460"/>
            <a:ext cx="1785502" cy="523220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7158787" y="1148549"/>
            <a:ext cx="1333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92908" y="2931597"/>
            <a:ext cx="8777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Gấu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     (…….)    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530935" y="1132782"/>
            <a:ext cx="1311299" cy="523220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tủi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383E-6 L 0.47292 0.159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79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61828E-6 L -0.35226 0.360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22" y="180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grpSp>
        <p:nvGrpSpPr>
          <p:cNvPr id="99" name="组合 98"/>
          <p:cNvGrpSpPr/>
          <p:nvPr/>
        </p:nvGrpSpPr>
        <p:grpSpPr>
          <a:xfrm>
            <a:off x="3823375" y="555007"/>
            <a:ext cx="1640298" cy="937984"/>
            <a:chOff x="3295926" y="759921"/>
            <a:chExt cx="1640298" cy="937984"/>
          </a:xfrm>
        </p:grpSpPr>
        <p:sp>
          <p:nvSpPr>
            <p:cNvPr id="94" name="矩形 93"/>
            <p:cNvSpPr/>
            <p:nvPr/>
          </p:nvSpPr>
          <p:spPr>
            <a:xfrm>
              <a:off x="3295926" y="77457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15267" y="75992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15267" y="764539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9968" y="1700195"/>
            <a:ext cx="7584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VỌNG CỦA NÚI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" grpId="0" animBg="1"/>
      <p:bldP spid="111" grpId="0" animBg="1"/>
      <p:bldP spid="1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6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594" y="504496"/>
            <a:ext cx="186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ĐÔI</a:t>
            </a: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19177" t="26531" r="5756" b="10204"/>
          <a:stretch/>
        </p:blipFill>
        <p:spPr bwMode="auto">
          <a:xfrm>
            <a:off x="-1" y="941386"/>
            <a:ext cx="9144001" cy="42021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17939" y="106757"/>
            <a:ext cx="291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:a16="http://schemas.microsoft.com/office/drawing/2014/main" xmlns="" id="{6E86600A-260E-4EDA-8C1F-2E79C8D20FB9}"/>
              </a:ext>
            </a:extLst>
          </p:cNvPr>
          <p:cNvSpPr/>
          <p:nvPr/>
        </p:nvSpPr>
        <p:spPr>
          <a:xfrm>
            <a:off x="4263327" y="1818290"/>
            <a:ext cx="497859" cy="39986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AA025045-4BEC-4053-AD7F-BB20DBF8B4FF}"/>
              </a:ext>
            </a:extLst>
          </p:cNvPr>
          <p:cNvSpPr/>
          <p:nvPr/>
        </p:nvSpPr>
        <p:spPr>
          <a:xfrm>
            <a:off x="4837524" y="1058778"/>
            <a:ext cx="657727" cy="47324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2489846" y="1476955"/>
            <a:ext cx="505602" cy="446159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6E86600A-260E-4EDA-8C1F-2E79C8D20FB9}"/>
              </a:ext>
            </a:extLst>
          </p:cNvPr>
          <p:cNvSpPr/>
          <p:nvPr/>
        </p:nvSpPr>
        <p:spPr>
          <a:xfrm>
            <a:off x="3954655" y="1476955"/>
            <a:ext cx="617344" cy="34133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20724" y="1270428"/>
            <a:ext cx="87866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8.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hoặc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ngoài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i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i="1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vọng</a:t>
            </a:r>
            <a:r>
              <a:rPr lang="en-US" altLang="zh-CN" sz="2800" i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của </a:t>
            </a:r>
            <a:r>
              <a:rPr lang="en-US" altLang="zh-CN" sz="2800" i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núi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chứa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vần</a:t>
            </a:r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iêt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iêp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ưc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uc</a:t>
            </a:r>
            <a:r>
              <a:rPr lang="en-US" altLang="zh-CN" sz="2800" b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b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 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9832" t="24490" r="5429" b="11079"/>
          <a:stretch/>
        </p:blipFill>
        <p:spPr bwMode="auto">
          <a:xfrm>
            <a:off x="0" y="1"/>
            <a:ext cx="9144000" cy="4992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9149" y="-78586"/>
            <a:ext cx="3852230" cy="4881814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1062" y="1792762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05349" y="1015334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87956" y="214155"/>
            <a:ext cx="3005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Quan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331" y="35484"/>
            <a:ext cx="5749155" cy="501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72196" y="1112765"/>
            <a:ext cx="3249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119496" y="2190045"/>
            <a:ext cx="32017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Hai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phần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giống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626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87956" y="214155"/>
            <a:ext cx="3005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Quan </a:t>
            </a:r>
            <a:r>
              <a:rPr lang="en-US" altLang="zh-CN" sz="2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331" y="35484"/>
            <a:ext cx="5749155" cy="501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72196" y="1018175"/>
            <a:ext cx="3249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98476" y="955115"/>
            <a:ext cx="32017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Hai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phần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683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25174" t="24199" r="9835" b="13463"/>
          <a:stretch/>
        </p:blipFill>
        <p:spPr bwMode="auto">
          <a:xfrm>
            <a:off x="-31530" y="0"/>
            <a:ext cx="9144000" cy="4985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0612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5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5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5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5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chợt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hạt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reo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“A</a:t>
            </a:r>
            <a:r>
              <a:rPr lang="en-US" altLang="zh-CN" sz="25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!”.  </a:t>
            </a:r>
            <a:r>
              <a:rPr lang="en-US" altLang="zh-CN" sz="25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lập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“A!”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5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5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5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 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ngạc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to: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?”.  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vách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5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</a:t>
            </a:r>
            <a:r>
              <a:rPr lang="en-US" altLang="zh-CN" sz="250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Gấu 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hét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“Sao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50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</a:t>
            </a:r>
            <a:r>
              <a:rPr lang="en-US" altLang="zh-CN" sz="25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25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đáp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50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bực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25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 Gấu 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tủi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òa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5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5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25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50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Gấu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“Con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quay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 </a:t>
            </a:r>
            <a:r>
              <a:rPr lang="en-US" altLang="zh-CN" sz="25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 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50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Quả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US" altLang="zh-CN" sz="25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5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 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bật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25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5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78523" y="336329"/>
            <a:ext cx="425055" cy="49355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110848" y="696262"/>
            <a:ext cx="425055" cy="483031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410733" y="762340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739436" y="1204221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725951" y="1530167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458726" y="1967881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057430" y="2248071"/>
            <a:ext cx="724724" cy="47296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7" name="Oval 6"/>
          <p:cNvSpPr/>
          <p:nvPr/>
        </p:nvSpPr>
        <p:spPr>
          <a:xfrm>
            <a:off x="5163652" y="3394841"/>
            <a:ext cx="588579" cy="4729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</a:rPr>
              <a:t>12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543796" y="3783723"/>
            <a:ext cx="630133" cy="48347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13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79175" y="4116460"/>
            <a:ext cx="578550" cy="50449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14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6173929" y="1179293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976972" y="2309117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982898" y="1967881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>
            <a:extLst>
              <a:ext uri="{FF2B5EF4-FFF2-40B4-BE49-F238E27FC236}">
                <a16:creationId xmlns:a16="http://schemas.microsoft.com/office/drawing/2014/main" xmlns="" id="{02CF2505-4CE5-4DF1-BA4F-13E336FCDE1E}"/>
              </a:ext>
            </a:extLst>
          </p:cNvPr>
          <p:cNvSpPr/>
          <p:nvPr/>
        </p:nvSpPr>
        <p:spPr>
          <a:xfrm>
            <a:off x="178568" y="3408963"/>
            <a:ext cx="831960" cy="472966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4">
            <a:extLst>
              <a:ext uri="{FF2B5EF4-FFF2-40B4-BE49-F238E27FC236}">
                <a16:creationId xmlns:a16="http://schemas.microsoft.com/office/drawing/2014/main" xmlns="" id="{803F1409-1401-4685-9822-8C120D7EDBC7}"/>
              </a:ext>
            </a:extLst>
          </p:cNvPr>
          <p:cNvSpPr/>
          <p:nvPr/>
        </p:nvSpPr>
        <p:spPr>
          <a:xfrm>
            <a:off x="6485102" y="4147990"/>
            <a:ext cx="831960" cy="472966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  <p:bldP spid="15" grpId="0" animBg="1"/>
      <p:bldP spid="16" grpId="0" animBg="1"/>
      <p:bldP spid="6" grpId="0" animBg="1"/>
      <p:bldP spid="7" grpId="0"/>
      <p:bldP spid="8" grpId="0" animBg="1"/>
      <p:bldP spid="10" grpId="0" animBg="1"/>
      <p:bldP spid="20" grpId="0" animBg="1"/>
      <p:bldP spid="21" grpId="0" animBg="1"/>
      <p:bldP spid="22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25174" t="24199" r="9835" b="13463"/>
          <a:stretch/>
        </p:blipFill>
        <p:spPr bwMode="auto">
          <a:xfrm>
            <a:off x="-25167" y="25553"/>
            <a:ext cx="9144000" cy="4985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304800" y="430924"/>
            <a:ext cx="725214" cy="5675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268015" y="2937642"/>
            <a:ext cx="725214" cy="5675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565321" y="1007451"/>
            <a:ext cx="3271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035105" y="629174"/>
            <a:ext cx="134223" cy="2936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040196" y="654534"/>
            <a:ext cx="134223" cy="2936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113552" y="3431097"/>
            <a:ext cx="409663" cy="21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4796" y="3852717"/>
            <a:ext cx="3271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905973" y="3074613"/>
            <a:ext cx="134223" cy="2936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030014" y="3505201"/>
            <a:ext cx="134223" cy="2936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627153" y="3505200"/>
            <a:ext cx="134223" cy="2936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633670" y="3584269"/>
            <a:ext cx="134223" cy="2936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862045" y="3903051"/>
            <a:ext cx="134223" cy="2936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41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406</Words>
  <Application>Microsoft Office PowerPoint</Application>
  <PresentationFormat>On-screen Show (16:9)</PresentationFormat>
  <Paragraphs>97</Paragraphs>
  <Slides>28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Arial-Rounded</vt:lpstr>
      <vt:lpstr>DFPOP1-W9</vt:lpstr>
      <vt:lpstr>Cambria</vt:lpstr>
      <vt:lpstr>Arial</vt:lpstr>
      <vt:lpstr>.VnAvant</vt:lpstr>
      <vt:lpstr>字魂17号-萌趣果冻体</vt:lpstr>
      <vt:lpstr>Calibri</vt:lpstr>
      <vt:lpstr>HP001 4 hàng</vt:lpstr>
      <vt:lpstr>华康少女文字W5</vt:lpstr>
      <vt:lpstr>HL Hoctro</vt:lpstr>
      <vt:lpstr>Times New Roman</vt:lpstr>
      <vt:lpstr>宋体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83</cp:revision>
  <dcterms:created xsi:type="dcterms:W3CDTF">2020-08-13T09:19:08Z</dcterms:created>
  <dcterms:modified xsi:type="dcterms:W3CDTF">2025-04-04T06:51:57Z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