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5" r:id="rId2"/>
    <p:sldId id="292" r:id="rId3"/>
    <p:sldId id="293" r:id="rId4"/>
    <p:sldId id="281" r:id="rId5"/>
    <p:sldId id="289" r:id="rId6"/>
    <p:sldId id="282" r:id="rId7"/>
    <p:sldId id="283" r:id="rId8"/>
    <p:sldId id="284" r:id="rId9"/>
    <p:sldId id="290" r:id="rId10"/>
    <p:sldId id="294" r:id="rId11"/>
    <p:sldId id="285" r:id="rId12"/>
    <p:sldId id="286" r:id="rId13"/>
    <p:sldId id="287" r:id="rId14"/>
    <p:sldId id="288" r:id="rId15"/>
    <p:sldId id="291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  <p14:sldId id="292"/>
            <p14:sldId id="29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>
        <p:scale>
          <a:sx n="75" d="100"/>
          <a:sy n="75" d="100"/>
        </p:scale>
        <p:origin x="34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04/04/2025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EABEB7-664C-47EA-80DA-E43FF315F4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BB5E7-72FA-486D-B9D5-EB085D681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0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9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117380"/>
            <a:ext cx="9144000" cy="47045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8"/>
          <a:stretch/>
        </p:blipFill>
        <p:spPr>
          <a:xfrm>
            <a:off x="0" y="3524492"/>
            <a:ext cx="9144000" cy="161900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9" y="204728"/>
            <a:ext cx="1131425" cy="141428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7" y="2808139"/>
            <a:ext cx="877868" cy="87786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AF1A2813-B2E5-B2ED-08D0-98835C67D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54" y="3589038"/>
            <a:ext cx="1722310" cy="17223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E4965A-D87F-A484-BFE6-0F11C010709D}"/>
              </a:ext>
            </a:extLst>
          </p:cNvPr>
          <p:cNvSpPr/>
          <p:nvPr/>
        </p:nvSpPr>
        <p:spPr>
          <a:xfrm>
            <a:off x="723002" y="736266"/>
            <a:ext cx="7727212" cy="1223412"/>
          </a:xfrm>
          <a:prstGeom prst="rect">
            <a:avLst/>
          </a:prstGeom>
          <a:noFill/>
        </p:spPr>
        <p:txBody>
          <a:bodyPr spcFirstLastPara="1" wrap="square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75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nay!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3BD31D4-5BC8-1127-BEED-784BE3377B20}"/>
              </a:ext>
            </a:extLst>
          </p:cNvPr>
          <p:cNvSpPr txBox="1">
            <a:spLocks/>
          </p:cNvSpPr>
          <p:nvPr/>
        </p:nvSpPr>
        <p:spPr>
          <a:xfrm>
            <a:off x="1905001" y="2170730"/>
            <a:ext cx="4649138" cy="9607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lvl="1" defTabSz="342892">
              <a:defRPr/>
            </a:pP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zh-C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1A6</a:t>
            </a:r>
          </a:p>
          <a:p>
            <a:pPr marL="342892" lvl="1" defTabSz="342892">
              <a:defRPr/>
            </a:pPr>
            <a:endParaRPr lang="en-US" altLang="zh-C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ounded Rectangle 24">
            <a:extLst>
              <a:ext uri="{FF2B5EF4-FFF2-40B4-BE49-F238E27FC236}">
                <a16:creationId xmlns:a16="http://schemas.microsoft.com/office/drawing/2014/main" xmlns="" id="{45156564-9DF7-AC92-7DC7-D6906B845DAE}"/>
              </a:ext>
            </a:extLst>
          </p:cNvPr>
          <p:cNvSpPr/>
          <p:nvPr/>
        </p:nvSpPr>
        <p:spPr>
          <a:xfrm>
            <a:off x="3259285" y="3076295"/>
            <a:ext cx="5190929" cy="947602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lnSpc>
                <a:spcPct val="130000"/>
              </a:lnSpc>
              <a:defRPr/>
            </a:pPr>
            <a:r>
              <a:rPr lang="en-US" sz="21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i="1" dirty="0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i="1" dirty="0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Lê</a:t>
            </a:r>
            <a:r>
              <a:rPr lang="en-US" sz="2100" b="1" i="1" dirty="0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i="1" dirty="0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endParaRPr lang="en-US" sz="2100" b="1" i="1" dirty="0">
              <a:solidFill>
                <a:schemeClr val="tx1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4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4"/>
          <a:srcRect l="9299" t="12927" r="8615" b="77073"/>
          <a:stretch>
            <a:fillRect/>
          </a:stretch>
        </p:blipFill>
        <p:spPr bwMode="auto">
          <a:xfrm>
            <a:off x="605638" y="1341914"/>
            <a:ext cx="7825839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026229" y="2667998"/>
            <a:ext cx="1399311" cy="1674419"/>
            <a:chOff x="1187533" y="2871854"/>
            <a:chExt cx="1399311" cy="1674419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71802" y="266601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69873" y="2652165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100504" y="2654148"/>
            <a:ext cx="1399311" cy="1664522"/>
            <a:chOff x="1187533" y="2871854"/>
            <a:chExt cx="1399311" cy="1664522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>
            <a:off x="1448790" y="3748655"/>
            <a:ext cx="684866" cy="13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78545" y="3763016"/>
            <a:ext cx="684866" cy="13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24046" y="3777377"/>
            <a:ext cx="684866" cy="13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38978" y="3762505"/>
            <a:ext cx="684866" cy="13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00504" y="2801722"/>
            <a:ext cx="7019368" cy="16824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Q123</a:t>
            </a:r>
            <a:endParaRPr lang="en-US" dirty="0"/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4"/>
          <a:srcRect l="9295" t="22841" r="8173" b="52500"/>
          <a:stretch>
            <a:fillRect/>
          </a:stretch>
        </p:blipFill>
        <p:spPr bwMode="auto">
          <a:xfrm>
            <a:off x="356260" y="1175657"/>
            <a:ext cx="7939087" cy="37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48" y="926283"/>
            <a:ext cx="7338951" cy="11637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926" y="1482432"/>
            <a:ext cx="5248894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255713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6881" y="2519531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03922" y="2474006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429" y="28946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850590" y="12350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91115" y="15774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9295" t="47273" r="8013" b="7955"/>
          <a:stretch>
            <a:fillRect/>
          </a:stretch>
        </p:blipFill>
        <p:spPr bwMode="auto">
          <a:xfrm>
            <a:off x="427512" y="985652"/>
            <a:ext cx="7623958" cy="39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97912" y="1460665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0088" y="1721925"/>
            <a:ext cx="486890" cy="3879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9998" y="1719945"/>
            <a:ext cx="486890" cy="3879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9912" y="1717967"/>
            <a:ext cx="486890" cy="3879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39839" y="1715986"/>
            <a:ext cx="486890" cy="3879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3"/>
          <a:srcRect l="7532" t="6250" r="9295" b="52273"/>
          <a:stretch>
            <a:fillRect/>
          </a:stretch>
        </p:blipFill>
        <p:spPr bwMode="auto">
          <a:xfrm>
            <a:off x="0" y="1223159"/>
            <a:ext cx="8550234" cy="36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>
          <a:blip r:embed="rId3"/>
          <a:srcRect l="7532" t="5314" r="61133" b="89227"/>
          <a:stretch>
            <a:fillRect/>
          </a:stretch>
        </p:blipFill>
        <p:spPr bwMode="auto">
          <a:xfrm>
            <a:off x="162712" y="997527"/>
            <a:ext cx="2473610" cy="6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81650" y="61031"/>
            <a:ext cx="2530929" cy="1101855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3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3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3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64430" y="1686296"/>
            <a:ext cx="878731" cy="12350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787" y="1708067"/>
            <a:ext cx="878731" cy="1189512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869386" y="1721922"/>
            <a:ext cx="878731" cy="115190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3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278" y="1496291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SỐ CÓ HAI CHỮ SỐ VỚI SỐ CÓ HAI CHỮ SỐ. 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3"/>
          <a:srcRect l="12179" t="29693" r="55770" b="51649"/>
          <a:stretch>
            <a:fillRect/>
          </a:stretch>
        </p:blipFill>
        <p:spPr bwMode="auto">
          <a:xfrm>
            <a:off x="380011" y="1268187"/>
            <a:ext cx="3230087" cy="21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4" name="Picture 13" descr="C:\Users\VIENTHONGA\Downloads\0049.jpg"/>
          <p:cNvPicPr/>
          <p:nvPr/>
        </p:nvPicPr>
        <p:blipFill>
          <a:blip r:embed="rId4"/>
          <a:srcRect l="12340" t="50284" r="55609" b="31400"/>
          <a:stretch>
            <a:fillRect/>
          </a:stretch>
        </p:blipFill>
        <p:spPr bwMode="auto">
          <a:xfrm>
            <a:off x="472538" y="1389351"/>
            <a:ext cx="2864427" cy="219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4"/>
          <a:srcRect l="8974" t="78840" r="15705" b="7963"/>
          <a:stretch>
            <a:fillRect/>
          </a:stretch>
        </p:blipFill>
        <p:spPr bwMode="auto">
          <a:xfrm>
            <a:off x="593766" y="1436914"/>
            <a:ext cx="7445829" cy="27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4444" y="3384470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7545" y="3358740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85975" y="3382492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8009" y="3366661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0580" y="3382492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95782" y="3384470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15434" y="3355210"/>
            <a:ext cx="375438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74584" y="3366090"/>
            <a:ext cx="387470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50.jpg"/>
          <p:cNvPicPr/>
          <p:nvPr/>
        </p:nvPicPr>
        <p:blipFill>
          <a:blip r:embed="rId4"/>
          <a:srcRect l="7532" t="6143" r="8654" b="82025"/>
          <a:stretch>
            <a:fillRect/>
          </a:stretch>
        </p:blipFill>
        <p:spPr bwMode="auto">
          <a:xfrm>
            <a:off x="510639" y="1353787"/>
            <a:ext cx="7849589" cy="16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68128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74316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74873" y="2877790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>
            <a:off x="1696207" y="4003219"/>
            <a:ext cx="402014" cy="544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534903" y="3925966"/>
            <a:ext cx="3918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34954" y="3929744"/>
            <a:ext cx="3918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289479" y="3999119"/>
            <a:ext cx="3918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33304" y="3048238"/>
            <a:ext cx="5372462" cy="1615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8" name="Picture 7" descr="408_20200527095426_wm_shs---toan-1-tap-2---kntt"/>
          <p:cNvPicPr/>
          <p:nvPr/>
        </p:nvPicPr>
        <p:blipFill>
          <a:blip r:embed="rId4"/>
          <a:srcRect l="7532" t="18182" r="8814" b="46704"/>
          <a:stretch>
            <a:fillRect/>
          </a:stretch>
        </p:blipFill>
        <p:spPr bwMode="auto">
          <a:xfrm>
            <a:off x="261256" y="1318161"/>
            <a:ext cx="8348353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>
            <a:off x="1995055" y="3170712"/>
            <a:ext cx="5248893" cy="807522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4940138" y="3170711"/>
            <a:ext cx="2327560" cy="87877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8974" t="51932" r="10417" b="10000"/>
          <a:stretch>
            <a:fillRect/>
          </a:stretch>
        </p:blipFill>
        <p:spPr bwMode="auto">
          <a:xfrm>
            <a:off x="249382" y="1033152"/>
            <a:ext cx="7861465" cy="36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74162" y="1708811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242</Words>
  <Application>Microsoft Office PowerPoint</Application>
  <PresentationFormat>On-screen Show (16:9)</PresentationFormat>
  <Paragraphs>167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宋体</vt:lpstr>
      <vt:lpstr>.VnArial</vt:lpstr>
      <vt:lpstr>Arial</vt:lpstr>
      <vt:lpstr>AvantGarde Md BT</vt:lpstr>
      <vt:lpstr>Calibri</vt:lpstr>
      <vt:lpstr>Cambria</vt:lpstr>
      <vt:lpstr>HP001 4 hàng</vt:lpstr>
      <vt:lpstr>Times New Roman</vt:lpstr>
      <vt:lpstr>字魂17号-萌趣果冻体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66</cp:revision>
  <dcterms:created xsi:type="dcterms:W3CDTF">2017-01-10T13:46:13Z</dcterms:created>
  <dcterms:modified xsi:type="dcterms:W3CDTF">2025-04-04T04:55:27Z</dcterms:modified>
</cp:coreProperties>
</file>