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5" r:id="rId2"/>
    <p:sldId id="295" r:id="rId3"/>
    <p:sldId id="303" r:id="rId4"/>
    <p:sldId id="281" r:id="rId5"/>
    <p:sldId id="289" r:id="rId6"/>
    <p:sldId id="282" r:id="rId7"/>
    <p:sldId id="283" r:id="rId8"/>
    <p:sldId id="284" r:id="rId9"/>
    <p:sldId id="290" r:id="rId10"/>
    <p:sldId id="296" r:id="rId11"/>
    <p:sldId id="298" r:id="rId12"/>
    <p:sldId id="299" r:id="rId13"/>
    <p:sldId id="300" r:id="rId14"/>
    <p:sldId id="301" r:id="rId15"/>
    <p:sldId id="302" r:id="rId16"/>
    <p:sldId id="304" r:id="rId17"/>
    <p:sldId id="285" r:id="rId18"/>
    <p:sldId id="286" r:id="rId19"/>
    <p:sldId id="287" r:id="rId20"/>
    <p:sldId id="266" r:id="rId21"/>
    <p:sldId id="267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5"/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6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76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ABEB7-664C-47EA-80DA-E43FF315F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BB5E7-72FA-486D-B9D5-EB085D681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0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117380"/>
            <a:ext cx="9144000" cy="47045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3524492"/>
            <a:ext cx="9144000" cy="16190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9" y="204728"/>
            <a:ext cx="1131425" cy="14142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7" y="2808139"/>
            <a:ext cx="877868" cy="8778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54" y="3589038"/>
            <a:ext cx="1722310" cy="17223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E4965A-D87F-A484-BFE6-0F11C010709D}"/>
              </a:ext>
            </a:extLst>
          </p:cNvPr>
          <p:cNvSpPr/>
          <p:nvPr/>
        </p:nvSpPr>
        <p:spPr>
          <a:xfrm>
            <a:off x="723002" y="736266"/>
            <a:ext cx="7727212" cy="1223412"/>
          </a:xfrm>
          <a:prstGeom prst="rect">
            <a:avLst/>
          </a:prstGeom>
          <a:noFill/>
        </p:spPr>
        <p:txBody>
          <a:bodyPr spcFirstLastPara="1" wrap="square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1905001" y="2170730"/>
            <a:ext cx="4649138" cy="960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lvl="1" defTabSz="342892">
              <a:defRPr/>
            </a:pP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1A6</a:t>
            </a: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xmlns="" id="{45156564-9DF7-AC92-7DC7-D6906B845DAE}"/>
              </a:ext>
            </a:extLst>
          </p:cNvPr>
          <p:cNvSpPr/>
          <p:nvPr/>
        </p:nvSpPr>
        <p:spPr>
          <a:xfrm>
            <a:off x="3259285" y="3076295"/>
            <a:ext cx="5190929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130000"/>
              </a:lnSpc>
              <a:defRPr/>
            </a:pP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endParaRPr lang="en-US" sz="2100" b="1" i="1" dirty="0">
              <a:solidFill>
                <a:schemeClr val="tx1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8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DB9452-9DCD-4CE3-9134-6D8D37C9555E}"/>
              </a:ext>
            </a:extLst>
          </p:cNvPr>
          <p:cNvSpPr/>
          <p:nvPr/>
        </p:nvSpPr>
        <p:spPr>
          <a:xfrm>
            <a:off x="2108553" y="37416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5F1E07-2F74-429C-BACD-E9BEE380455D}"/>
              </a:ext>
            </a:extLst>
          </p:cNvPr>
          <p:cNvSpPr/>
          <p:nvPr/>
        </p:nvSpPr>
        <p:spPr>
          <a:xfrm>
            <a:off x="5881512" y="2876239"/>
            <a:ext cx="2127652" cy="90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086819-F5D8-47C1-A75D-8402F6BA65CA}"/>
              </a:ext>
            </a:extLst>
          </p:cNvPr>
          <p:cNvSpPr/>
          <p:nvPr/>
        </p:nvSpPr>
        <p:spPr>
          <a:xfrm>
            <a:off x="5881512" y="3888356"/>
            <a:ext cx="2127652" cy="90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  <p:bldP spid="22" grpId="0" animBg="1"/>
      <p:bldP spid="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58488"/>
              </p:ext>
            </p:extLst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BD204E-B159-41F7-92C3-9D6D8DE22A58}"/>
              </a:ext>
            </a:extLst>
          </p:cNvPr>
          <p:cNvSpPr/>
          <p:nvPr/>
        </p:nvSpPr>
        <p:spPr>
          <a:xfrm>
            <a:off x="1698171" y="2326821"/>
            <a:ext cx="449036" cy="432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5433C1-3B96-4E9B-93B7-D467356877FB}"/>
              </a:ext>
            </a:extLst>
          </p:cNvPr>
          <p:cNvSpPr/>
          <p:nvPr/>
        </p:nvSpPr>
        <p:spPr>
          <a:xfrm>
            <a:off x="2682369" y="2326821"/>
            <a:ext cx="449036" cy="432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65DF25-1FA1-4B7C-9EE7-5D99787A40D1}"/>
              </a:ext>
            </a:extLst>
          </p:cNvPr>
          <p:cNvSpPr/>
          <p:nvPr/>
        </p:nvSpPr>
        <p:spPr>
          <a:xfrm>
            <a:off x="3666567" y="2308875"/>
            <a:ext cx="449036" cy="432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478188" cy="1694288"/>
            <a:chOff x="1187533" y="2851985"/>
            <a:chExt cx="1478188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8184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451469" cy="1664522"/>
            <a:chOff x="1187533" y="2871854"/>
            <a:chExt cx="1451469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61465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82B360-4BED-4F6B-8B31-35B163B83A4C}"/>
              </a:ext>
            </a:extLst>
          </p:cNvPr>
          <p:cNvSpPr/>
          <p:nvPr/>
        </p:nvSpPr>
        <p:spPr>
          <a:xfrm>
            <a:off x="333292" y="3261767"/>
            <a:ext cx="7790172" cy="171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57655"/>
            <a:ext cx="8617404" cy="45365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3964" y="1329612"/>
            <a:ext cx="609988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17794" y="1329612"/>
            <a:ext cx="445691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77327" y="1329612"/>
            <a:ext cx="508822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84021" y="1329612"/>
            <a:ext cx="652585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43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10A2778D-239D-4CC4-A244-65C7EFA88CC5}"/>
              </a:ext>
            </a:extLst>
          </p:cNvPr>
          <p:cNvSpPr/>
          <p:nvPr/>
        </p:nvSpPr>
        <p:spPr>
          <a:xfrm>
            <a:off x="2286149" y="1329612"/>
            <a:ext cx="497872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2806" r="2294" b="-485"/>
          <a:stretch/>
        </p:blipFill>
        <p:spPr>
          <a:xfrm>
            <a:off x="155121" y="138793"/>
            <a:ext cx="8662308" cy="483325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>
                <a:solidFill>
                  <a:schemeClr val="tx1"/>
                </a:solidFill>
                <a:latin typeface=".VnArial"/>
                <a:cs typeface="Times New Roman" pitchFamily="18" charset="0"/>
              </a:rPr>
              <a:t>-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Hạ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0F079E-F0C0-40C8-BEC7-81F7C0E1CD51}"/>
              </a:ext>
            </a:extLst>
          </p:cNvPr>
          <p:cNvSpPr/>
          <p:nvPr/>
        </p:nvSpPr>
        <p:spPr>
          <a:xfrm>
            <a:off x="1047964" y="3095504"/>
            <a:ext cx="1623317" cy="354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>
                <a:solidFill>
                  <a:schemeClr val="tx1"/>
                </a:solidFill>
                <a:latin typeface=".VnArial"/>
                <a:cs typeface="Times New Roman" pitchFamily="18" charset="0"/>
              </a:rPr>
              <a:t>-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>
                <a:solidFill>
                  <a:schemeClr val="tx1"/>
                </a:solidFill>
                <a:latin typeface=".VnArial"/>
                <a:cs typeface="Times New Roman" pitchFamily="18" charset="0"/>
              </a:rPr>
              <a:t>-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9150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0099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2454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8F9D89-36DF-4248-86BB-78657E086468}"/>
              </a:ext>
            </a:extLst>
          </p:cNvPr>
          <p:cNvSpPr/>
          <p:nvPr/>
        </p:nvSpPr>
        <p:spPr>
          <a:xfrm>
            <a:off x="3209206" y="2964503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703ABA-A673-42B3-A3A1-B67CD70F1CD3}"/>
              </a:ext>
            </a:extLst>
          </p:cNvPr>
          <p:cNvSpPr/>
          <p:nvPr/>
        </p:nvSpPr>
        <p:spPr>
          <a:xfrm>
            <a:off x="4906751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18F071-E1D6-42C3-9D6F-14175AF7D11D}"/>
              </a:ext>
            </a:extLst>
          </p:cNvPr>
          <p:cNvSpPr/>
          <p:nvPr/>
        </p:nvSpPr>
        <p:spPr>
          <a:xfrm>
            <a:off x="6625806" y="294817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35C868-B050-4AC7-A5B7-556D4A4BDD8B}"/>
              </a:ext>
            </a:extLst>
          </p:cNvPr>
          <p:cNvSpPr/>
          <p:nvPr/>
        </p:nvSpPr>
        <p:spPr>
          <a:xfrm>
            <a:off x="8165261" y="2934972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33" t="3044" r="5735" b="-334"/>
          <a:stretch/>
        </p:blipFill>
        <p:spPr>
          <a:xfrm>
            <a:off x="97022" y="1249136"/>
            <a:ext cx="8949956" cy="356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374BC8-0839-4F8D-BD4E-4B549FFB1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4" t="77455" r="64898" b="1145"/>
          <a:stretch/>
        </p:blipFill>
        <p:spPr>
          <a:xfrm>
            <a:off x="97022" y="3739243"/>
            <a:ext cx="3487099" cy="996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9BD1EF-66CE-4F48-A15C-00B7592251A3}"/>
              </a:ext>
            </a:extLst>
          </p:cNvPr>
          <p:cNvSpPr txBox="1"/>
          <p:nvPr/>
        </p:nvSpPr>
        <p:spPr>
          <a:xfrm>
            <a:off x="253093" y="3956423"/>
            <a:ext cx="547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239737-C0D4-4636-A513-60F35F7B51CF}"/>
              </a:ext>
            </a:extLst>
          </p:cNvPr>
          <p:cNvSpPr txBox="1"/>
          <p:nvPr/>
        </p:nvSpPr>
        <p:spPr>
          <a:xfrm>
            <a:off x="1645103" y="3967840"/>
            <a:ext cx="547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6761F7-3624-43F7-956F-C95520C9147A}"/>
              </a:ext>
            </a:extLst>
          </p:cNvPr>
          <p:cNvSpPr txBox="1"/>
          <p:nvPr/>
        </p:nvSpPr>
        <p:spPr>
          <a:xfrm>
            <a:off x="2930976" y="3951515"/>
            <a:ext cx="547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223</Words>
  <Application>Microsoft Office PowerPoint</Application>
  <PresentationFormat>On-screen Show (16:9)</PresentationFormat>
  <Paragraphs>203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.VnArial</vt:lpstr>
      <vt:lpstr>Arial</vt:lpstr>
      <vt:lpstr>AvantGarde Md BT</vt:lpstr>
      <vt:lpstr>Calibri</vt:lpstr>
      <vt:lpstr>Cambria</vt:lpstr>
      <vt:lpstr>HP001 4 hàng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81</cp:revision>
  <dcterms:created xsi:type="dcterms:W3CDTF">2017-01-10T13:46:13Z</dcterms:created>
  <dcterms:modified xsi:type="dcterms:W3CDTF">2025-04-04T04:57:06Z</dcterms:modified>
</cp:coreProperties>
</file>