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337" r:id="rId3"/>
    <p:sldId id="338" r:id="rId4"/>
    <p:sldId id="330" r:id="rId5"/>
    <p:sldId id="353" r:id="rId6"/>
    <p:sldId id="355" r:id="rId7"/>
    <p:sldId id="345" r:id="rId8"/>
    <p:sldId id="354" r:id="rId9"/>
    <p:sldId id="356" r:id="rId10"/>
    <p:sldId id="357" r:id="rId11"/>
    <p:sldId id="339" r:id="rId12"/>
    <p:sldId id="359" r:id="rId13"/>
    <p:sldId id="360" r:id="rId14"/>
    <p:sldId id="362" r:id="rId15"/>
    <p:sldId id="364" r:id="rId16"/>
    <p:sldId id="368" r:id="rId17"/>
    <p:sldId id="369" r:id="rId18"/>
    <p:sldId id="361" r:id="rId19"/>
    <p:sldId id="365" r:id="rId20"/>
    <p:sldId id="370" r:id="rId21"/>
    <p:sldId id="343" r:id="rId22"/>
  </p:sldIdLst>
  <p:sldSz cx="12195175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67" d="100"/>
          <a:sy n="67" d="100"/>
        </p:scale>
        <p:origin x="512" y="3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0" y="156507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1587" y="4699323"/>
            <a:ext cx="12192000" cy="21586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" y="27297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57" y="3744186"/>
            <a:ext cx="1170491" cy="11704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26" y="4785385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E4965A-D87F-A484-BFE6-0F11C010709D}"/>
              </a:ext>
            </a:extLst>
          </p:cNvPr>
          <p:cNvSpPr/>
          <p:nvPr/>
        </p:nvSpPr>
        <p:spPr>
          <a:xfrm>
            <a:off x="965590" y="981688"/>
            <a:ext cx="10302949" cy="1631216"/>
          </a:xfrm>
          <a:prstGeom prst="rect">
            <a:avLst/>
          </a:prstGeom>
          <a:noFill/>
        </p:spPr>
        <p:txBody>
          <a:bodyPr spcFirstLastPara="1" wrap="square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541588" y="2894307"/>
            <a:ext cx="6198851" cy="128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defTabSz="457189">
              <a:defRPr/>
            </a:pPr>
            <a:r>
              <a:rPr lang="en-US" altLang="zh-CN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: 1A6</a:t>
            </a:r>
            <a:endParaRPr lang="en-US" altLang="zh-CN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xmlns="" id="{45156564-9DF7-AC92-7DC7-D6906B845DAE}"/>
              </a:ext>
            </a:extLst>
          </p:cNvPr>
          <p:cNvSpPr/>
          <p:nvPr/>
        </p:nvSpPr>
        <p:spPr>
          <a:xfrm>
            <a:off x="4347301" y="4101727"/>
            <a:ext cx="6921239" cy="1263469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endParaRPr lang="en-US" sz="2800" b="1" i="1" dirty="0">
              <a:solidFill>
                <a:schemeClr val="tx1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10273" y="516021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38441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0346">
            <a:off x="557341" y="1030392"/>
            <a:ext cx="406295" cy="161089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70473">
            <a:off x="1225215" y="1032779"/>
            <a:ext cx="388916" cy="1636129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6391">
            <a:off x="452102" y="3059439"/>
            <a:ext cx="406021" cy="182059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96086">
            <a:off x="1876259" y="3093709"/>
            <a:ext cx="440766" cy="187663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668">
            <a:off x="1862789" y="1044683"/>
            <a:ext cx="445821" cy="169053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9390">
            <a:off x="1163517" y="3166246"/>
            <a:ext cx="426584" cy="1804094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2138">
            <a:off x="2608550" y="1088111"/>
            <a:ext cx="410330" cy="1614909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625600" y="4762387"/>
            <a:ext cx="7373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777297" y="4744064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8060001" y="4742509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10207345" y="4792429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xmlns="" id="{9316D1E5-A87C-4B6A-8C72-CE1F0138E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921" y="4744064"/>
            <a:ext cx="7584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28">
            <a:extLst>
              <a:ext uri="{FF2B5EF4-FFF2-40B4-BE49-F238E27FC236}">
                <a16:creationId xmlns:a16="http://schemas.microsoft.com/office/drawing/2014/main" xmlns="" id="{D6DBA832-6C4E-447D-98FA-EBAA46ED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60" y="4742509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xmlns="" id="{7024CEFA-2D60-4546-8F1E-1C914F51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601" y="4709245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xmlns="" id="{E45DEDE0-7F54-4F5F-A98D-59F372B2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108" y="4792429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561</Words>
  <Application>Microsoft Office PowerPoint</Application>
  <PresentationFormat>Custom</PresentationFormat>
  <Paragraphs>245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.VnAvant</vt:lpstr>
      <vt:lpstr>.VnTime</vt:lpstr>
      <vt:lpstr>.VnTimeH</vt:lpstr>
      <vt:lpstr>Arial</vt:lpstr>
      <vt:lpstr>Calibri</vt:lpstr>
      <vt:lpstr>Cambria</vt:lpstr>
      <vt:lpstr>HP001 4 hàng</vt:lpstr>
      <vt:lpstr>Times New Roman</vt:lpstr>
      <vt:lpstr>Webdings</vt:lpstr>
      <vt:lpstr>字魂17号-萌趣果冻体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263</cp:revision>
  <dcterms:created xsi:type="dcterms:W3CDTF">2015-10-14T02:42:14Z</dcterms:created>
  <dcterms:modified xsi:type="dcterms:W3CDTF">2025-04-04T04:58:46Z</dcterms:modified>
</cp:coreProperties>
</file>