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4" r:id="rId13"/>
    <p:sldId id="285" r:id="rId14"/>
    <p:sldId id="286" r:id="rId15"/>
    <p:sldId id="302" r:id="rId16"/>
    <p:sldId id="287" r:id="rId17"/>
    <p:sldId id="263" r:id="rId18"/>
    <p:sldId id="264" r:id="rId19"/>
    <p:sldId id="290" r:id="rId20"/>
    <p:sldId id="291" r:id="rId21"/>
    <p:sldId id="265" r:id="rId22"/>
    <p:sldId id="267" r:id="rId23"/>
    <p:sldId id="266" r:id="rId24"/>
    <p:sldId id="292" r:id="rId25"/>
    <p:sldId id="268" r:id="rId26"/>
    <p:sldId id="269" r:id="rId27"/>
    <p:sldId id="270" r:id="rId28"/>
    <p:sldId id="271" r:id="rId29"/>
    <p:sldId id="294" r:id="rId30"/>
    <p:sldId id="298" r:id="rId31"/>
    <p:sldId id="299" r:id="rId32"/>
    <p:sldId id="300" r:id="rId33"/>
    <p:sldId id="297" r:id="rId34"/>
    <p:sldId id="272" r:id="rId35"/>
    <p:sldId id="273" r:id="rId36"/>
    <p:sldId id="301" r:id="rId37"/>
    <p:sldId id="274" r:id="rId38"/>
    <p:sldId id="275" r:id="rId39"/>
    <p:sldId id="276" r:id="rId40"/>
    <p:sldId id="277" r:id="rId41"/>
    <p:sldId id="278" r:id="rId42"/>
    <p:sldId id="279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63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4736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19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823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1452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656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646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6767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625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1884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43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8778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1581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00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239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2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6074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6831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3633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91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2324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986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8274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3720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1425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8404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79024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84721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41618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157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5520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05515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4130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212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954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38567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343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92240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90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5709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11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5606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1907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8531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53519" y="1216873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2857906" y="3521967"/>
            <a:ext cx="4135871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8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8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en-US" sz="18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Lương</a:t>
            </a:r>
            <a:r>
              <a:rPr lang="en-US" sz="18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</a:t>
            </a:r>
            <a:r>
              <a:rPr lang="en-US" sz="18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hị</a:t>
            </a:r>
            <a:r>
              <a:rPr lang="en-US" sz="18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8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Nguyệt</a:t>
            </a:r>
            <a:endParaRPr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4451" y="96253"/>
            <a:ext cx="3946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656969" y="1952356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3432166" y="2423679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6882128" y="2380362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894735" y="288748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5644222" y="340289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1237920" y="38933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81616" y="439624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40354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1315</Words>
  <Application>Microsoft Office PowerPoint</Application>
  <PresentationFormat>On-screen Show (16:9)</PresentationFormat>
  <Paragraphs>146</Paragraphs>
  <Slides>42</Slides>
  <Notes>42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Arial 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Microsoft account</cp:lastModifiedBy>
  <cp:revision>54</cp:revision>
  <dcterms:created xsi:type="dcterms:W3CDTF">2020-08-13T09:19:00Z</dcterms:created>
  <dcterms:modified xsi:type="dcterms:W3CDTF">2025-04-11T02:03:07Z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