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3"/>
  </p:notesMasterIdLst>
  <p:sldIdLst>
    <p:sldId id="296" r:id="rId3"/>
    <p:sldId id="281" r:id="rId4"/>
    <p:sldId id="289" r:id="rId5"/>
    <p:sldId id="293" r:id="rId6"/>
    <p:sldId id="297" r:id="rId7"/>
    <p:sldId id="294" r:id="rId8"/>
    <p:sldId id="298" r:id="rId9"/>
    <p:sldId id="316" r:id="rId10"/>
    <p:sldId id="283" r:id="rId11"/>
    <p:sldId id="285" r:id="rId12"/>
    <p:sldId id="284" r:id="rId13"/>
    <p:sldId id="292" r:id="rId14"/>
    <p:sldId id="288" r:id="rId15"/>
    <p:sldId id="318" r:id="rId16"/>
    <p:sldId id="319" r:id="rId17"/>
    <p:sldId id="260" r:id="rId18"/>
    <p:sldId id="317" r:id="rId19"/>
    <p:sldId id="258" r:id="rId20"/>
    <p:sldId id="259" r:id="rId21"/>
    <p:sldId id="3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3B9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1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568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14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43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08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196834" y="6105544"/>
            <a:ext cx="6103153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Lương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Nguyệt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210561" y="217184"/>
            <a:ext cx="6264602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AN HỒNG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1395" y="5263853"/>
            <a:ext cx="544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585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116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ình ảnh người dân nườm nượp về Thủ đô sau kỳ nghỉ lễ 30-4 và 1-5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92" y="0"/>
            <a:ext cx="7838894" cy="52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939" y="5296237"/>
            <a:ext cx="185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91" y="133955"/>
            <a:ext cx="6863559" cy="50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02353" y="5954193"/>
            <a:ext cx="408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7097" y="-86637"/>
            <a:ext cx="1864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9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140828" y="1516607"/>
              <a:ext cx="2030381" cy="923330"/>
              <a:chOff x="5070171" y="2295939"/>
              <a:chExt cx="2030381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070171" y="2295939"/>
                <a:ext cx="2030381" cy="898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bướm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50823" y="2295939"/>
                <a:ext cx="154388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ươm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76421" y="2265261"/>
            <a:ext cx="11578939" cy="971713"/>
            <a:chOff x="441842" y="4345978"/>
            <a:chExt cx="11578939" cy="971713"/>
          </a:xfrm>
        </p:grpSpPr>
        <p:sp>
          <p:nvSpPr>
            <p:cNvPr id="38" name="TextBox 37"/>
            <p:cNvSpPr txBox="1"/>
            <p:nvPr/>
          </p:nvSpPr>
          <p:spPr>
            <a:xfrm>
              <a:off x="441842" y="4394361"/>
              <a:ext cx="24772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chườm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97784" y="435275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51150" y="434597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660169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8201" y="3111735"/>
            <a:ext cx="11674731" cy="944302"/>
            <a:chOff x="411548" y="5326521"/>
            <a:chExt cx="11674731" cy="944302"/>
          </a:xfrm>
        </p:grpSpPr>
        <p:sp>
          <p:nvSpPr>
            <p:cNvPr id="43" name="TextBox 42"/>
            <p:cNvSpPr txBox="1"/>
            <p:nvPr/>
          </p:nvSpPr>
          <p:spPr>
            <a:xfrm>
              <a:off x="6821504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725666" y="5326521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1548" y="534749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00213" y="5954193"/>
            <a:ext cx="3780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68347" y="5954193"/>
            <a:ext cx="3214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41" y="4245429"/>
            <a:ext cx="2585527" cy="189473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97" y="4113654"/>
            <a:ext cx="2858449" cy="2026512"/>
          </a:xfrm>
          <a:prstGeom prst="rect">
            <a:avLst/>
          </a:prstGeom>
        </p:spPr>
      </p:pic>
      <p:pic>
        <p:nvPicPr>
          <p:cNvPr id="2050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45" y="4017012"/>
            <a:ext cx="2820018" cy="20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13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Viết</a:t>
            </a:r>
            <a:r>
              <a:rPr lang="en-US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bảng</a:t>
            </a:r>
            <a:r>
              <a:rPr lang="en-US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28" y="136729"/>
            <a:ext cx="9569923" cy="2640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28" y="3043046"/>
            <a:ext cx="9569923" cy="327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7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0" y="208769"/>
            <a:ext cx="10378912" cy="3145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202" y="3625929"/>
            <a:ext cx="8625526" cy="289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7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9600" b="1" kern="0" dirty="0" smtClean="0">
                <a:solidFill>
                  <a:srgbClr val="FF0000"/>
                </a:solidFill>
                <a:latin typeface=".VnAvantH" panose="020B7200000000000000" pitchFamily="34" charset="0"/>
              </a:rPr>
              <a:t> </a:t>
            </a:r>
            <a:endParaRPr lang="en-US" sz="9600" b="1" kern="0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704" y="2159398"/>
            <a:ext cx="11278174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hay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dẻo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997" y="1995011"/>
            <a:ext cx="708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68315"/>
            <a:ext cx="708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2926" y="3608054"/>
            <a:ext cx="708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290" y="4327245"/>
            <a:ext cx="708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2037" y="4245052"/>
            <a:ext cx="708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68643" y="4943816"/>
            <a:ext cx="708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1239929" y="2354606"/>
            <a:ext cx="226031" cy="5342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506895" y="3887298"/>
            <a:ext cx="226031" cy="5342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332396" y="3887297"/>
            <a:ext cx="226031" cy="5342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96006" y="4619632"/>
            <a:ext cx="226031" cy="5342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342612" y="5261462"/>
            <a:ext cx="226031" cy="5342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709021" y="6044359"/>
            <a:ext cx="226031" cy="5342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20952" y="2160606"/>
            <a:ext cx="1875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07585" y="2883481"/>
            <a:ext cx="1875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/>
      <p:bldP spid="7" grpId="0"/>
      <p:bldP spid="8" grpId="0"/>
      <p:bldP spid="10" grpId="0"/>
      <p:bldP spid="11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141" t="5647"/>
          <a:stretch>
            <a:fillRect/>
          </a:stretch>
        </p:blipFill>
        <p:spPr>
          <a:xfrm>
            <a:off x="82193" y="0"/>
            <a:ext cx="11969989" cy="3883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87" y="3433393"/>
            <a:ext cx="11722813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hay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dẻo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79244" y="10455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4" y="1086678"/>
            <a:ext cx="12134015" cy="574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9039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590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581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9353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905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5638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90152" y="448957"/>
            <a:ext cx="3052293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4683" y="1750939"/>
            <a:ext cx="8347654" cy="856167"/>
            <a:chOff x="1352283" y="1519706"/>
            <a:chExt cx="6395798" cy="856167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ươc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0341" y="1544876"/>
              <a:ext cx="20477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dược</a:t>
              </a:r>
              <a:r>
                <a:rPr lang="en-US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sĩ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7964" y="1519706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4530" y="3153174"/>
            <a:ext cx="9163405" cy="830998"/>
            <a:chOff x="1504683" y="1672106"/>
            <a:chExt cx="7020809" cy="830998"/>
          </a:xfrm>
        </p:grpSpPr>
        <p:sp>
          <p:nvSpPr>
            <p:cNvPr id="11" name="TextBox 10"/>
            <p:cNvSpPr txBox="1"/>
            <p:nvPr/>
          </p:nvSpPr>
          <p:spPr>
            <a:xfrm>
              <a:off x="1504683" y="1672107"/>
              <a:ext cx="1068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ươt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1814" y="1672106"/>
              <a:ext cx="2603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lướt</a:t>
              </a:r>
              <a:r>
                <a:rPr lang="en-US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ván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59437" y="1672107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9905" y="5702842"/>
            <a:ext cx="10554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4400" b="1" dirty="0" smtClean="0">
                <a:latin typeface=".VnAvant" panose="020B7200000000000000" pitchFamily="34" charset="0"/>
              </a:rPr>
              <a:t>.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15739" y="5702841"/>
            <a:ext cx="5380610" cy="786586"/>
            <a:chOff x="2812707" y="4985105"/>
            <a:chExt cx="5380610" cy="786586"/>
          </a:xfrm>
        </p:grpSpPr>
        <p:sp>
          <p:nvSpPr>
            <p:cNvPr id="12" name="TextBox 11"/>
            <p:cNvSpPr txBox="1"/>
            <p:nvPr/>
          </p:nvSpPr>
          <p:spPr>
            <a:xfrm>
              <a:off x="6898669" y="5002250"/>
              <a:ext cx="12946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2707" y="4985105"/>
              <a:ext cx="1183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ơp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15486" y="4985105"/>
              <a:ext cx="1436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77661" y="-357808"/>
            <a:ext cx="12544930" cy="6057509"/>
            <a:chOff x="-277661" y="-357808"/>
            <a:chExt cx="12544930" cy="60575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9026" y="-15708"/>
              <a:ext cx="12426295" cy="571540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-277661" y="879730"/>
              <a:ext cx="3312409" cy="988825"/>
              <a:chOff x="1002561" y="587625"/>
              <a:chExt cx="2898891" cy="822076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524776" y="587625"/>
                <a:ext cx="2376676" cy="822076"/>
              </a:xfrm>
              <a:prstGeom prst="roundRect">
                <a:avLst/>
              </a:prstGeom>
              <a:solidFill>
                <a:srgbClr val="80C5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02561" y="667305"/>
                <a:ext cx="811290" cy="74239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-159026" y="-357808"/>
              <a:ext cx="10522226" cy="861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8964506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72: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324" y="2972383"/>
            <a:ext cx="2244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429" y="377189"/>
            <a:ext cx="184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533" y="1587927"/>
            <a:ext cx="182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5150" y="2959651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60977" y="4406669"/>
            <a:ext cx="10902194" cy="2048707"/>
            <a:chOff x="757645" y="4393375"/>
            <a:chExt cx="10902194" cy="2048707"/>
          </a:xfrm>
        </p:grpSpPr>
        <p:grpSp>
          <p:nvGrpSpPr>
            <p:cNvPr id="3" name="Group 2"/>
            <p:cNvGrpSpPr/>
            <p:nvPr/>
          </p:nvGrpSpPr>
          <p:grpSpPr>
            <a:xfrm>
              <a:off x="757645" y="4393375"/>
              <a:ext cx="10902194" cy="950767"/>
              <a:chOff x="757645" y="4393375"/>
              <a:chExt cx="10902194" cy="95076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57645" y="4420812"/>
                <a:ext cx="25314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chườm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09963" y="4419732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83596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99227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58703" y="551875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54900" y="5463878"/>
            <a:ext cx="8034397" cy="966575"/>
            <a:chOff x="3654900" y="5463878"/>
            <a:chExt cx="8034397" cy="966575"/>
          </a:xfrm>
        </p:grpSpPr>
        <p:sp>
          <p:nvSpPr>
            <p:cNvPr id="29" name="TextBox 28"/>
            <p:cNvSpPr txBox="1"/>
            <p:nvPr/>
          </p:nvSpPr>
          <p:spPr>
            <a:xfrm>
              <a:off x="6583228" y="5463878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328684" y="550712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54900" y="549131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8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62465" y="4393375"/>
            <a:ext cx="10162982" cy="2048707"/>
            <a:chOff x="962465" y="4393375"/>
            <a:chExt cx="10162982" cy="2048707"/>
          </a:xfrm>
        </p:grpSpPr>
        <p:sp>
          <p:nvSpPr>
            <p:cNvPr id="36" name="TextBox 35"/>
            <p:cNvSpPr txBox="1"/>
            <p:nvPr/>
          </p:nvSpPr>
          <p:spPr>
            <a:xfrm>
              <a:off x="1432055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93753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4722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02558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62465" y="551875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33254" y="5491315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64223" y="5463878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28684" y="5507123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  <p:bldP spid="15" grpId="0"/>
      <p:bldP spid="16" grpId="0"/>
      <p:bldP spid="35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13" y="4033643"/>
            <a:ext cx="11167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40927" y="5389832"/>
            <a:ext cx="3683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739" y="5389832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ướm bay vào nhà liên tục có phải linh hồn bố tôi chưa siêu thoá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0" y="0"/>
            <a:ext cx="8648087" cy="53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275</Words>
  <Application>Microsoft Office PowerPoint</Application>
  <PresentationFormat>Widescreen</PresentationFormat>
  <Paragraphs>85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Microsoft YaHei</vt:lpstr>
      <vt:lpstr>SimSun</vt:lpstr>
      <vt:lpstr>等线</vt:lpstr>
      <vt:lpstr>.VnAvant</vt:lpstr>
      <vt:lpstr>.VnAvantH</vt:lpstr>
      <vt:lpstr>Arial</vt:lpstr>
      <vt:lpstr>Calibri</vt:lpstr>
      <vt:lpstr>Calibri Light</vt:lpstr>
      <vt:lpstr>Chivo Light</vt:lpstr>
      <vt:lpstr>Tahoma</vt:lpstr>
      <vt:lpstr>Times New Roman</vt:lpstr>
      <vt:lpstr>Verdana</vt:lpstr>
      <vt:lpstr>VNI-Brush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Microsoft account</cp:lastModifiedBy>
  <cp:revision>75</cp:revision>
  <dcterms:created xsi:type="dcterms:W3CDTF">2020-08-13T09:32:00Z</dcterms:created>
  <dcterms:modified xsi:type="dcterms:W3CDTF">2025-04-11T02:10:24Z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1033-11.2.0.9906</vt:lpwstr>
  </property>
</Properties>
</file>