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24"/>
  </p:notesMasterIdLst>
  <p:sldIdLst>
    <p:sldId id="296" r:id="rId3"/>
    <p:sldId id="297" r:id="rId4"/>
    <p:sldId id="281" r:id="rId5"/>
    <p:sldId id="289" r:id="rId6"/>
    <p:sldId id="293" r:id="rId7"/>
    <p:sldId id="294" r:id="rId8"/>
    <p:sldId id="298" r:id="rId9"/>
    <p:sldId id="315" r:id="rId10"/>
    <p:sldId id="283" r:id="rId11"/>
    <p:sldId id="285" r:id="rId12"/>
    <p:sldId id="284" r:id="rId13"/>
    <p:sldId id="292" r:id="rId14"/>
    <p:sldId id="288" r:id="rId15"/>
    <p:sldId id="260" r:id="rId16"/>
    <p:sldId id="316" r:id="rId17"/>
    <p:sldId id="258" r:id="rId18"/>
    <p:sldId id="317" r:id="rId19"/>
    <p:sldId id="318" r:id="rId20"/>
    <p:sldId id="299" r:id="rId21"/>
    <p:sldId id="259" r:id="rId22"/>
    <p:sldId id="31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3B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9" d="100"/>
          <a:sy n="89" d="100"/>
        </p:scale>
        <p:origin x="432"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t>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t>‹#›</a:t>
            </a:fld>
            <a:endParaRPr lang="en-US"/>
          </a:p>
        </p:txBody>
      </p:sp>
    </p:spTree>
    <p:extLst>
      <p:ext uri="{BB962C8B-B14F-4D97-AF65-F5344CB8AC3E}">
        <p14:creationId xmlns:p14="http://schemas.microsoft.com/office/powerpoint/2010/main" val="379386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SimSun" panose="02010600030101010101" pitchFamily="2" charset="-122"/>
              </a:rPr>
              <a:t>1</a:t>
            </a:fld>
            <a:endParaRPr lang="zh-CN" altLang="en-US">
              <a:solidFill>
                <a:prstClr val="black"/>
              </a:solidFill>
              <a:ea typeface="SimSun" panose="02010600030101010101" pitchFamily="2" charset="-122"/>
            </a:endParaRPr>
          </a:p>
        </p:txBody>
      </p:sp>
    </p:spTree>
    <p:extLst>
      <p:ext uri="{BB962C8B-B14F-4D97-AF65-F5344CB8AC3E}">
        <p14:creationId xmlns:p14="http://schemas.microsoft.com/office/powerpoint/2010/main" val="3493263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4595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2146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8899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ỗ dành sẵn cho Ghi chú 2"/>
          <p:cNvSpPr>
            <a:spLocks noGrp="1"/>
          </p:cNvSpPr>
          <p:nvPr>
            <p:ph type="body" idx="1"/>
          </p:nvPr>
        </p:nvSpPr>
        <p:spPr/>
        <p:txBody>
          <a:bodyPr rtlCol="0"/>
          <a:lstStyle/>
          <a:p>
            <a:pPr rtl="0"/>
            <a:endParaRPr lang="vi-VN" dirty="0"/>
          </a:p>
        </p:txBody>
      </p:sp>
      <p:sp>
        <p:nvSpPr>
          <p:cNvPr id="4" name="Chỗ dành sẵn cho Số Trang chiếu 3"/>
          <p:cNvSpPr>
            <a:spLocks noGrp="1"/>
          </p:cNvSpPr>
          <p:nvPr>
            <p:ph type="sldNum" sz="quarter" idx="10"/>
          </p:nvPr>
        </p:nvSpPr>
        <p:spPr/>
        <p:txBody>
          <a:bodyPr rtlCol="0"/>
          <a:lstStyle/>
          <a:p>
            <a:pPr rtl="0"/>
            <a:fld id="{935E2820-AFE1-45FA-949E-17BDB534E1DC}" type="slidenum">
              <a:rPr lang="vi-VN" smtClean="0"/>
              <a:t>21</a:t>
            </a:fld>
            <a:endParaRPr lang="vi-VN" dirty="0"/>
          </a:p>
        </p:txBody>
      </p:sp>
    </p:spTree>
    <p:extLst>
      <p:ext uri="{BB962C8B-B14F-4D97-AF65-F5344CB8AC3E}">
        <p14:creationId xmlns:p14="http://schemas.microsoft.com/office/powerpoint/2010/main" val="1139491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rang chiếu Tiêu đề">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065213" y="304800"/>
            <a:ext cx="7091361" cy="2793906"/>
          </a:xfrm>
        </p:spPr>
        <p:txBody>
          <a:bodyPr rtlCol="0" anchor="b">
            <a:normAutofit/>
          </a:bodyPr>
          <a:lstStyle>
            <a:lvl1pPr algn="l">
              <a:lnSpc>
                <a:spcPct val="80000"/>
              </a:lnSpc>
              <a:defRPr sz="6600"/>
            </a:lvl1pPr>
          </a:lstStyle>
          <a:p>
            <a:pPr rtl="0"/>
            <a:r>
              <a:rPr lang="vi-VN" noProof="0" dirty="0"/>
              <a:t>Bấm để sửa kiểu tiêu đề Bản cái</a:t>
            </a:r>
          </a:p>
        </p:txBody>
      </p:sp>
      <p:sp>
        <p:nvSpPr>
          <p:cNvPr id="3" name="Phụ đề 2"/>
          <p:cNvSpPr>
            <a:spLocks noGrp="1"/>
          </p:cNvSpPr>
          <p:nvPr>
            <p:ph type="subTitle" idx="1" hasCustomPrompt="1"/>
          </p:nvPr>
        </p:nvSpPr>
        <p:spPr>
          <a:xfrm>
            <a:off x="1065213" y="3108804"/>
            <a:ext cx="7091361" cy="838200"/>
          </a:xfrm>
        </p:spPr>
        <p:txBody>
          <a:bodyPr rtlCol="0"/>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a:t>
            </a:r>
            <a:r>
              <a:rPr lang="vi-VN" noProof="0" dirty="0" err="1"/>
              <a:t>phụ</a:t>
            </a:r>
            <a:r>
              <a:rPr lang="vi-VN" noProof="0" dirty="0"/>
              <a:t> </a:t>
            </a:r>
            <a:r>
              <a:rPr lang="vi-VN" noProof="0" dirty="0" err="1"/>
              <a:t>đề</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p:txBody>
      </p:sp>
      <p:sp>
        <p:nvSpPr>
          <p:cNvPr id="8" name="Chỗ dành sẵn cho Ngày tháng 7"/>
          <p:cNvSpPr>
            <a:spLocks noGrp="1"/>
          </p:cNvSpPr>
          <p:nvPr>
            <p:ph type="dt" sz="half" idx="10"/>
          </p:nvPr>
        </p:nvSpPr>
        <p:spPr/>
        <p:txBody>
          <a:bodyPr rtlCol="0"/>
          <a:lstStyle/>
          <a:p>
            <a:pPr rtl="0"/>
            <a:fld id="{4160A937-CCB1-4E1C-B936-FD9CD2E337BB}" type="datetime1">
              <a:rPr lang="vi-VN" noProof="0" smtClean="0"/>
              <a:t>11/04/2025</a:t>
            </a:fld>
            <a:endParaRPr lang="vi-VN" noProof="0" dirty="0"/>
          </a:p>
        </p:txBody>
      </p:sp>
      <p:sp>
        <p:nvSpPr>
          <p:cNvPr id="9" name="Chỗ dành sẵn cho Chân trang 8"/>
          <p:cNvSpPr>
            <a:spLocks noGrp="1"/>
          </p:cNvSpPr>
          <p:nvPr>
            <p:ph type="ftr" sz="quarter" idx="11"/>
          </p:nvPr>
        </p:nvSpPr>
        <p:spPr/>
        <p:txBody>
          <a:bodyPr rtlCol="0"/>
          <a:lstStyle/>
          <a:p>
            <a:pPr rtl="0"/>
            <a:endParaRPr lang="vi-VN" noProof="0" dirty="0"/>
          </a:p>
        </p:txBody>
      </p:sp>
      <p:sp>
        <p:nvSpPr>
          <p:cNvPr id="10" name="Chỗ dành sẵn cho Số Trang chiếu 9"/>
          <p:cNvSpPr>
            <a:spLocks noGrp="1"/>
          </p:cNvSpPr>
          <p:nvPr>
            <p:ph type="sldNum" sz="quarter" idx="12"/>
          </p:nvPr>
        </p:nvSpPr>
        <p:spPr/>
        <p:txBody>
          <a:bodyPr rtlCol="0"/>
          <a:lstStyle/>
          <a:p>
            <a:pPr rtl="0"/>
            <a:fld id="{8FDBFFB2-86D9-4B8F-A59A-553A60B94BBE}" type="slidenum">
              <a:rPr lang="vi-VN" noProof="0"/>
              <a:t>‹#›</a:t>
            </a:fld>
            <a:endParaRPr lang="vi-VN"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Nội dung 2"/>
          <p:cNvSpPr>
            <a:spLocks noGrp="1"/>
          </p:cNvSpPr>
          <p:nvPr>
            <p:ph idx="1" hasCustomPrompt="1"/>
          </p:nvPr>
        </p:nvSpPr>
        <p:spPr/>
        <p:txBody>
          <a:bodyPr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38C3A219-E93E-4A57-8AB8-4746A4C196E5}" type="datetime1">
              <a:rPr lang="vi-VN" smtClean="0"/>
              <a:t>11/04/2025</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êu đề của Mục">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5180013" y="1600200"/>
            <a:ext cx="6400801" cy="2486025"/>
          </a:xfrm>
        </p:spPr>
        <p:txBody>
          <a:bodyPr rtlCol="0" anchor="b">
            <a:normAutofit/>
          </a:bodyPr>
          <a:lstStyle>
            <a:lvl1pPr>
              <a:defRPr sz="5200"/>
            </a:lvl1pPr>
          </a:lstStyle>
          <a:p>
            <a:pPr rtl="0"/>
            <a:r>
              <a:rPr lang="vi-VN"/>
              <a:t>Bấm để sửa kiểu tiêu đề Bản cái</a:t>
            </a:r>
            <a:endParaRPr lang="vi-VN" dirty="0"/>
          </a:p>
        </p:txBody>
      </p:sp>
      <p:sp>
        <p:nvSpPr>
          <p:cNvPr id="3" name="Chỗ dành sẵn cho Văn bản 2"/>
          <p:cNvSpPr>
            <a:spLocks noGrp="1"/>
          </p:cNvSpPr>
          <p:nvPr>
            <p:ph type="body" idx="1" hasCustomPrompt="1"/>
          </p:nvPr>
        </p:nvSpPr>
        <p:spPr>
          <a:xfrm>
            <a:off x="5180011" y="4105029"/>
            <a:ext cx="6400801" cy="914400"/>
          </a:xfrm>
        </p:spPr>
        <p:txBody>
          <a:bodyPr rtlCol="0">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a:t>Chỉnh sửa kiểu văn bản của Bản cái</a:t>
            </a:r>
          </a:p>
        </p:txBody>
      </p:sp>
      <p:sp>
        <p:nvSpPr>
          <p:cNvPr id="4" name="Chỗ dành sẵn cho Ngày tháng 3"/>
          <p:cNvSpPr>
            <a:spLocks noGrp="1"/>
          </p:cNvSpPr>
          <p:nvPr>
            <p:ph type="dt" sz="half" idx="10"/>
          </p:nvPr>
        </p:nvSpPr>
        <p:spPr/>
        <p:txBody>
          <a:bodyPr rtlCol="0"/>
          <a:lstStyle/>
          <a:p>
            <a:pPr rtl="0"/>
            <a:fld id="{719677E3-5E68-4C16-8BBB-55F20A1A8FB6}" type="datetime1">
              <a:rPr lang="vi-VN" smtClean="0"/>
              <a:t>11/04/2025</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dirty="0"/>
              <a:t>Bấm để sửa kiểu tiêu đề Bản cái</a:t>
            </a:r>
          </a:p>
        </p:txBody>
      </p:sp>
      <p:sp>
        <p:nvSpPr>
          <p:cNvPr id="3" name="Chỗ dành sẵn cho Nội dung 2"/>
          <p:cNvSpPr>
            <a:spLocks noGrp="1"/>
          </p:cNvSpPr>
          <p:nvPr>
            <p:ph sz="half" idx="1" hasCustomPrompt="1"/>
          </p:nvPr>
        </p:nvSpPr>
        <p:spPr>
          <a:xfrm>
            <a:off x="2208213" y="1600200"/>
            <a:ext cx="4572000" cy="4114800"/>
          </a:xfrm>
        </p:spPr>
        <p:txBody>
          <a:bodyPr rtlCol="0"/>
          <a:lstStyle/>
          <a:p>
            <a:pPr lvl="0" rtl="0"/>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a:t>
            </a:r>
            <a:r>
              <a:rPr lang="vi-VN" noProof="0" dirty="0" err="1"/>
              <a:t>bản</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a:t>
            </a:r>
            <a:r>
              <a:rPr lang="vi-VN" noProof="0" dirty="0" err="1"/>
              <a:t>bốn</a:t>
            </a:r>
            <a:endParaRPr lang="vi-VN" noProof="0" dirty="0"/>
          </a:p>
          <a:p>
            <a:pPr lvl="4" rtl="0"/>
            <a:r>
              <a:rPr lang="vi-VN" noProof="0" dirty="0" err="1"/>
              <a:t>Mức</a:t>
            </a:r>
            <a:r>
              <a:rPr lang="vi-VN" noProof="0" dirty="0"/>
              <a:t> năm</a:t>
            </a:r>
          </a:p>
        </p:txBody>
      </p:sp>
      <p:sp>
        <p:nvSpPr>
          <p:cNvPr id="4" name="Chỗ dành sẵn cho Nội dung 3"/>
          <p:cNvSpPr>
            <a:spLocks noGrp="1"/>
          </p:cNvSpPr>
          <p:nvPr>
            <p:ph sz="half" idx="2" hasCustomPrompt="1"/>
          </p:nvPr>
        </p:nvSpPr>
        <p:spPr>
          <a:xfrm>
            <a:off x="7008813" y="1600200"/>
            <a:ext cx="4572000" cy="4114800"/>
          </a:xfrm>
        </p:spPr>
        <p:txBody>
          <a:bodyPr rtlCol="0"/>
          <a:lstStyle/>
          <a:p>
            <a:pPr lvl="0" rtl="0"/>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a:t>
            </a:r>
            <a:r>
              <a:rPr lang="vi-VN" noProof="0" dirty="0" err="1"/>
              <a:t>bản</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a:t>
            </a:r>
            <a:r>
              <a:rPr lang="vi-VN" noProof="0" dirty="0" err="1"/>
              <a:t>bốn</a:t>
            </a:r>
            <a:endParaRPr lang="vi-VN" noProof="0" dirty="0"/>
          </a:p>
          <a:p>
            <a:pPr lvl="4" rtl="0"/>
            <a:r>
              <a:rPr lang="vi-VN" noProof="0" dirty="0" err="1"/>
              <a:t>Mức</a:t>
            </a:r>
            <a:r>
              <a:rPr lang="vi-VN" noProof="0" dirty="0"/>
              <a:t> năm</a:t>
            </a:r>
          </a:p>
        </p:txBody>
      </p:sp>
      <p:sp>
        <p:nvSpPr>
          <p:cNvPr id="5" name="Chỗ dành sẵn cho Ngày tháng 4"/>
          <p:cNvSpPr>
            <a:spLocks noGrp="1"/>
          </p:cNvSpPr>
          <p:nvPr>
            <p:ph type="dt" sz="half" idx="10"/>
          </p:nvPr>
        </p:nvSpPr>
        <p:spPr/>
        <p:txBody>
          <a:bodyPr rtlCol="0"/>
          <a:lstStyle/>
          <a:p>
            <a:pPr rtl="0"/>
            <a:fld id="{8AD27773-524D-45C8-A1FA-602C14602A3B}" type="datetime1">
              <a:rPr lang="vi-VN" noProof="0" smtClean="0"/>
              <a:t>11/04/2025</a:t>
            </a:fld>
            <a:endParaRPr lang="vi-VN" noProof="0" dirty="0"/>
          </a:p>
        </p:txBody>
      </p:sp>
      <p:sp>
        <p:nvSpPr>
          <p:cNvPr id="6" name="Chỗ dành sẵn cho Chân trang 5"/>
          <p:cNvSpPr>
            <a:spLocks noGrp="1"/>
          </p:cNvSpPr>
          <p:nvPr>
            <p:ph type="ftr" sz="quarter" idx="11"/>
          </p:nvPr>
        </p:nvSpPr>
        <p:spPr/>
        <p:txBody>
          <a:bodyPr rtlCol="0"/>
          <a:lstStyle/>
          <a:p>
            <a:pPr rtl="0"/>
            <a:endParaRPr lang="vi-VN" noProof="0"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noProof="0"/>
              <a:t>‹#›</a:t>
            </a:fld>
            <a:endParaRPr lang="vi-VN"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Văn bản 2"/>
          <p:cNvSpPr>
            <a:spLocks noGrp="1"/>
          </p:cNvSpPr>
          <p:nvPr>
            <p:ph type="body" idx="1" hasCustomPrompt="1"/>
          </p:nvPr>
        </p:nvSpPr>
        <p:spPr>
          <a:xfrm>
            <a:off x="2208213" y="1600200"/>
            <a:ext cx="4572000" cy="823912"/>
          </a:xfrm>
        </p:spPr>
        <p:txBody>
          <a:bodyPr rtlCol="0"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4" name="Chỗ dành sẵn cho Nội dung 3"/>
          <p:cNvSpPr>
            <a:spLocks noGrp="1"/>
          </p:cNvSpPr>
          <p:nvPr>
            <p:ph sz="half" idx="2" hasCustomPrompt="1"/>
          </p:nvPr>
        </p:nvSpPr>
        <p:spPr>
          <a:xfrm>
            <a:off x="2208213" y="2505075"/>
            <a:ext cx="4572000" cy="3337560"/>
          </a:xfrm>
        </p:spPr>
        <p:txBody>
          <a:bodyPr rtlCol="0"/>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5" name="Chỗ dành sẵn cho Văn bản 4"/>
          <p:cNvSpPr>
            <a:spLocks noGrp="1"/>
          </p:cNvSpPr>
          <p:nvPr>
            <p:ph type="body" sz="quarter" idx="3" hasCustomPrompt="1"/>
          </p:nvPr>
        </p:nvSpPr>
        <p:spPr>
          <a:xfrm>
            <a:off x="7008813" y="1600200"/>
            <a:ext cx="4572000" cy="823912"/>
          </a:xfrm>
        </p:spPr>
        <p:txBody>
          <a:bodyPr rtlCol="0"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6" name="Chỗ dành sẵn cho Nội dung 5"/>
          <p:cNvSpPr>
            <a:spLocks noGrp="1"/>
          </p:cNvSpPr>
          <p:nvPr>
            <p:ph sz="quarter" idx="4" hasCustomPrompt="1"/>
          </p:nvPr>
        </p:nvSpPr>
        <p:spPr>
          <a:xfrm>
            <a:off x="7008813" y="2505075"/>
            <a:ext cx="4572000" cy="3337560"/>
          </a:xfrm>
        </p:spPr>
        <p:txBody>
          <a:bodyPr rtlCol="0"/>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7" name="Chỗ dành sẵn cho Ngày tháng 6"/>
          <p:cNvSpPr>
            <a:spLocks noGrp="1"/>
          </p:cNvSpPr>
          <p:nvPr>
            <p:ph type="dt" sz="half" idx="10"/>
          </p:nvPr>
        </p:nvSpPr>
        <p:spPr/>
        <p:txBody>
          <a:bodyPr rtlCol="0"/>
          <a:lstStyle/>
          <a:p>
            <a:pPr rtl="0"/>
            <a:fld id="{B80A089F-08F3-472C-992E-D6619EBCE691}" type="datetime1">
              <a:rPr lang="vi-VN" smtClean="0"/>
              <a:t>11/04/2025</a:t>
            </a:fld>
            <a:endParaRPr lang="vi-VN" dirty="0"/>
          </a:p>
        </p:txBody>
      </p:sp>
      <p:sp>
        <p:nvSpPr>
          <p:cNvPr id="8" name="Chỗ dành sẵn cho Chân trang 7"/>
          <p:cNvSpPr>
            <a:spLocks noGrp="1"/>
          </p:cNvSpPr>
          <p:nvPr>
            <p:ph type="ftr" sz="quarter" idx="11"/>
          </p:nvPr>
        </p:nvSpPr>
        <p:spPr/>
        <p:txBody>
          <a:bodyPr rtlCol="0"/>
          <a:lstStyle/>
          <a:p>
            <a:pPr rtl="0"/>
            <a:endParaRPr lang="vi-VN" dirty="0"/>
          </a:p>
        </p:txBody>
      </p:sp>
      <p:sp>
        <p:nvSpPr>
          <p:cNvPr id="9" name="Chỗ dành sẵn cho Số Trang chiếu 8"/>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Ngày tháng 2"/>
          <p:cNvSpPr>
            <a:spLocks noGrp="1"/>
          </p:cNvSpPr>
          <p:nvPr>
            <p:ph type="dt" sz="half" idx="10"/>
          </p:nvPr>
        </p:nvSpPr>
        <p:spPr/>
        <p:txBody>
          <a:bodyPr rtlCol="0"/>
          <a:lstStyle/>
          <a:p>
            <a:pPr rtl="0"/>
            <a:fld id="{B8092662-6564-412C-9392-266C7F9E7420}" type="datetime1">
              <a:rPr lang="vi-VN" smtClean="0"/>
              <a:t>11/04/2025</a:t>
            </a:fld>
            <a:endParaRPr lang="vi-VN" dirty="0"/>
          </a:p>
        </p:txBody>
      </p:sp>
      <p:sp>
        <p:nvSpPr>
          <p:cNvPr id="4" name="Chỗ dành sẵn cho Chân trang 3"/>
          <p:cNvSpPr>
            <a:spLocks noGrp="1"/>
          </p:cNvSpPr>
          <p:nvPr>
            <p:ph type="ftr" sz="quarter" idx="11"/>
          </p:nvPr>
        </p:nvSpPr>
        <p:spPr/>
        <p:txBody>
          <a:bodyPr rtlCol="0"/>
          <a:lstStyle/>
          <a:p>
            <a:pPr rtl="0"/>
            <a:endParaRPr lang="vi-VN" dirty="0"/>
          </a:p>
        </p:txBody>
      </p:sp>
      <p:sp>
        <p:nvSpPr>
          <p:cNvPr id="5" name="Chỗ dành sẵn cho Số Trang chiếu 4"/>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rống">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hỗ dành sẵn cho Ngày tháng 1"/>
          <p:cNvSpPr>
            <a:spLocks noGrp="1"/>
          </p:cNvSpPr>
          <p:nvPr>
            <p:ph type="dt" sz="half" idx="10"/>
          </p:nvPr>
        </p:nvSpPr>
        <p:spPr/>
        <p:txBody>
          <a:bodyPr rtlCol="0"/>
          <a:lstStyle/>
          <a:p>
            <a:pPr rtl="0"/>
            <a:fld id="{ADCFBD34-5AE3-4C91-B13A-0044E6640D70}" type="datetime1">
              <a:rPr lang="vi-VN" smtClean="0"/>
              <a:t>11/04/2025</a:t>
            </a:fld>
            <a:endParaRPr lang="vi-VN" dirty="0"/>
          </a:p>
        </p:txBody>
      </p:sp>
      <p:sp>
        <p:nvSpPr>
          <p:cNvPr id="3" name="Chỗ dành sẵn cho Chân trang 2"/>
          <p:cNvSpPr>
            <a:spLocks noGrp="1"/>
          </p:cNvSpPr>
          <p:nvPr>
            <p:ph type="ftr" sz="quarter" idx="11"/>
          </p:nvPr>
        </p:nvSpPr>
        <p:spPr/>
        <p:txBody>
          <a:bodyPr rtlCol="0"/>
          <a:lstStyle/>
          <a:p>
            <a:pPr rtl="0"/>
            <a:endParaRPr lang="vi-VN" dirty="0"/>
          </a:p>
        </p:txBody>
      </p:sp>
      <p:sp>
        <p:nvSpPr>
          <p:cNvPr id="4" name="Chỗ dành sẵn cho Số Trang chiếu 3"/>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Nội dung có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837612" y="2277477"/>
            <a:ext cx="2743201" cy="2322178"/>
          </a:xfrm>
        </p:spPr>
        <p:txBody>
          <a:bodyPr rtlCol="0" anchor="b">
            <a:normAutofit/>
          </a:bodyPr>
          <a:lstStyle>
            <a:lvl1pPr>
              <a:defRPr sz="2600">
                <a:solidFill>
                  <a:schemeClr val="accent2"/>
                </a:solidFill>
              </a:defRPr>
            </a:lvl1pPr>
          </a:lstStyle>
          <a:p>
            <a:pPr rtl="0"/>
            <a:r>
              <a:rPr lang="vi-VN" dirty="0"/>
              <a:t>Bấm để sửa kiểu tiêu đề Bản cái</a:t>
            </a:r>
          </a:p>
        </p:txBody>
      </p:sp>
      <p:sp>
        <p:nvSpPr>
          <p:cNvPr id="3" name="Chỗ dành sẵn cho Nội dung 2"/>
          <p:cNvSpPr>
            <a:spLocks noGrp="1"/>
          </p:cNvSpPr>
          <p:nvPr>
            <p:ph idx="1" hasCustomPrompt="1"/>
          </p:nvPr>
        </p:nvSpPr>
        <p:spPr>
          <a:xfrm>
            <a:off x="1293813" y="533400"/>
            <a:ext cx="6858000" cy="4800600"/>
          </a:xfrm>
        </p:spPr>
        <p:txBody>
          <a:bodyPr rtlCol="0">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4" name="Chỗ dành sẵn cho Văn bản 3"/>
          <p:cNvSpPr>
            <a:spLocks noGrp="1"/>
          </p:cNvSpPr>
          <p:nvPr>
            <p:ph type="body" sz="half" idx="2" hasCustomPrompt="1"/>
          </p:nvPr>
        </p:nvSpPr>
        <p:spPr>
          <a:xfrm>
            <a:off x="8837614" y="4583187"/>
            <a:ext cx="2743200" cy="1131813"/>
          </a:xfrm>
        </p:spPr>
        <p:txBody>
          <a:bodyPr rtlCol="0">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5" name="Chỗ dành sẵn cho Ngày tháng 4"/>
          <p:cNvSpPr>
            <a:spLocks noGrp="1"/>
          </p:cNvSpPr>
          <p:nvPr>
            <p:ph type="dt" sz="half" idx="10"/>
          </p:nvPr>
        </p:nvSpPr>
        <p:spPr/>
        <p:txBody>
          <a:bodyPr rtlCol="0"/>
          <a:lstStyle/>
          <a:p>
            <a:pPr rtl="0"/>
            <a:fld id="{B9AB1D4A-8458-4CC2-8BA4-421667826001}" type="datetime1">
              <a:rPr lang="vi-VN" smtClean="0"/>
              <a:t>11/04/2025</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Ảnh có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837612" y="2277477"/>
            <a:ext cx="2743201" cy="2322178"/>
          </a:xfrm>
        </p:spPr>
        <p:txBody>
          <a:bodyPr rtlCol="0" anchor="b">
            <a:normAutofit/>
          </a:bodyPr>
          <a:lstStyle>
            <a:lvl1pPr>
              <a:defRPr sz="2600">
                <a:solidFill>
                  <a:schemeClr val="accent2"/>
                </a:solidFill>
              </a:defRPr>
            </a:lvl1pPr>
          </a:lstStyle>
          <a:p>
            <a:pPr rtl="0"/>
            <a:r>
              <a:rPr lang="vi-VN" dirty="0"/>
              <a:t>Bấm để sửa kiểu tiêu đề Bản cái</a:t>
            </a:r>
          </a:p>
        </p:txBody>
      </p:sp>
      <p:sp>
        <p:nvSpPr>
          <p:cNvPr id="8" name="Hình chữ nhật Góc tròn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dirty="0"/>
          </a:p>
        </p:txBody>
      </p:sp>
      <p:sp>
        <p:nvSpPr>
          <p:cNvPr id="3" name="Chỗ dành sẵn cho Ảnh 2" title="Chỗ dành sẵn trống để thêm một hình ảnh. Bấm vào chỗ dành sẵn, rồi chọn hình ảnh mà bạn muốn thêm"/>
          <p:cNvSpPr>
            <a:spLocks noGrp="1"/>
          </p:cNvSpPr>
          <p:nvPr>
            <p:ph type="pic" idx="1" hasCustomPrompt="1"/>
          </p:nvPr>
        </p:nvSpPr>
        <p:spPr>
          <a:xfrm>
            <a:off x="1408112" y="647700"/>
            <a:ext cx="6629400" cy="4572000"/>
          </a:xfrm>
          <a:prstGeom prst="roundRect">
            <a:avLst>
              <a:gd name="adj" fmla="val 3725"/>
            </a:avLst>
          </a:prstGeom>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vi-VN" dirty="0"/>
              <a:t>Bấm biểu tượng để thêm hình ảnh</a:t>
            </a:r>
          </a:p>
        </p:txBody>
      </p:sp>
      <p:sp>
        <p:nvSpPr>
          <p:cNvPr id="4" name="Chỗ dành sẵn cho Văn bản 3"/>
          <p:cNvSpPr>
            <a:spLocks noGrp="1"/>
          </p:cNvSpPr>
          <p:nvPr>
            <p:ph type="body" sz="half" idx="2" hasCustomPrompt="1"/>
          </p:nvPr>
        </p:nvSpPr>
        <p:spPr>
          <a:xfrm>
            <a:off x="8837614" y="4583187"/>
            <a:ext cx="2743200" cy="1131813"/>
          </a:xfrm>
        </p:spPr>
        <p:txBody>
          <a:bodyPr rtlCol="0">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a:t>Chỉnh sửa kiểu văn bản của Bản cái</a:t>
            </a:r>
          </a:p>
        </p:txBody>
      </p:sp>
      <p:sp>
        <p:nvSpPr>
          <p:cNvPr id="5" name="Chỗ dành sẵn cho Ngày tháng 4"/>
          <p:cNvSpPr>
            <a:spLocks noGrp="1"/>
          </p:cNvSpPr>
          <p:nvPr>
            <p:ph type="dt" sz="half" idx="10"/>
          </p:nvPr>
        </p:nvSpPr>
        <p:spPr/>
        <p:txBody>
          <a:bodyPr rtlCol="0"/>
          <a:lstStyle/>
          <a:p>
            <a:pPr rtl="0"/>
            <a:fld id="{C8EEB4D7-FFE0-4612-A129-DD9A7DDC61EB}" type="datetime1">
              <a:rPr lang="vi-VN" smtClean="0"/>
              <a:t>11/04/2025</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a:t>Bấm để sửa kiểu tiêu đề Bản cái</a:t>
            </a:r>
            <a:endParaRPr lang="vi-VN" dirty="0"/>
          </a:p>
        </p:txBody>
      </p:sp>
      <p:sp>
        <p:nvSpPr>
          <p:cNvPr id="3" name="Chỗ dành sẵn cho Văn bản Dọc 2"/>
          <p:cNvSpPr>
            <a:spLocks noGrp="1"/>
          </p:cNvSpPr>
          <p:nvPr>
            <p:ph type="body" orient="vert" idx="1" hasCustomPrompt="1"/>
          </p:nvPr>
        </p:nvSpPr>
        <p:spPr/>
        <p:txBody>
          <a:bodyPr vert="eaVert"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B9520F76-9E09-43CF-92DF-1AD0B224A512}" type="datetime1">
              <a:rPr lang="vi-VN" smtClean="0"/>
              <a:t>11/04/2025</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865014" y="304801"/>
            <a:ext cx="1715800" cy="5410200"/>
          </a:xfrm>
        </p:spPr>
        <p:txBody>
          <a:bodyPr vert="eaVert" rtlCol="0"/>
          <a:lstStyle/>
          <a:p>
            <a:pPr rtl="0"/>
            <a:r>
              <a:rPr lang="vi-VN"/>
              <a:t>Bấm để sửa kiểu tiêu đề Bản cái</a:t>
            </a:r>
            <a:endParaRPr lang="vi-VN" dirty="0"/>
          </a:p>
        </p:txBody>
      </p:sp>
      <p:sp>
        <p:nvSpPr>
          <p:cNvPr id="3" name="Chỗ dành sẵn cho Văn bản Dọc 2"/>
          <p:cNvSpPr>
            <a:spLocks noGrp="1"/>
          </p:cNvSpPr>
          <p:nvPr>
            <p:ph type="body" orient="vert" idx="1" hasCustomPrompt="1"/>
          </p:nvPr>
        </p:nvSpPr>
        <p:spPr>
          <a:xfrm>
            <a:off x="2209800" y="304801"/>
            <a:ext cx="7502814" cy="5410200"/>
          </a:xfrm>
        </p:spPr>
        <p:txBody>
          <a:bodyPr vert="eaVert"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355A2252-D2AD-48D1-AC58-782B0528B7D1}" type="datetime1">
              <a:rPr lang="vi-VN" smtClean="0"/>
              <a:t>11/04/2025</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t>4/11/2025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t>4/11/2025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t>4/11/2025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t>4/11/2025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Chỗ dành sẵn cho Tiêu đề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Chỗ dành sẵn cho Văn bản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a:t>
            </a:r>
            <a:r>
              <a:rPr lang="vi-VN" noProof="0" dirty="0" err="1"/>
              <a:t>Bản</a:t>
            </a:r>
            <a:r>
              <a:rPr lang="vi-VN" noProof="0" dirty="0"/>
              <a:t> cái</a:t>
            </a:r>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4" name="Chỗ dành sẵn cho Ngày tháng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spc="-40" baseline="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fld id="{7E94C8EA-7194-4619-9588-D81C9427E0FC}" type="datetime1">
              <a:rPr lang="vi-VN" smtClean="0"/>
              <a:t>11/04/2025</a:t>
            </a:fld>
            <a:endParaRPr lang="vi-VN" dirty="0"/>
          </a:p>
        </p:txBody>
      </p:sp>
      <p:sp>
        <p:nvSpPr>
          <p:cNvPr id="5" name="Chỗ dành sẵn cho Chân trang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vi-VN" dirty="0"/>
          </a:p>
        </p:txBody>
      </p:sp>
      <p:sp>
        <p:nvSpPr>
          <p:cNvPr id="6" name="Chỗ dành sẵn cho Số Trang chiếu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250" b="1">
                <a:solidFill>
                  <a:schemeClr val="accent2"/>
                </a:solidFill>
                <a:latin typeface="Tahoma" panose="020B0604030504040204" pitchFamily="34" charset="0"/>
                <a:ea typeface="Tahoma" panose="020B0604030504040204" pitchFamily="34" charset="0"/>
                <a:cs typeface="Tahoma" panose="020B0604030504040204" pitchFamily="34" charset="0"/>
              </a:defRPr>
            </a:lvl1pPr>
          </a:lstStyle>
          <a:p>
            <a:fld id="{8FDBFFB2-86D9-4B8F-A59A-553A60B94BBE}" type="slidenum">
              <a:rPr lang="vi-VN" smtClean="0"/>
              <a:t>‹#›</a:t>
            </a:fld>
            <a:endParaRPr lang="vi-VN"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84791" t="53519" r="1" b="6482"/>
          <a:stretch>
            <a:fillRect/>
          </a:stretch>
        </p:blipFill>
        <p:spPr>
          <a:xfrm>
            <a:off x="10337803" y="3899020"/>
            <a:ext cx="1854200" cy="2743201"/>
          </a:xfrm>
          <a:prstGeom prst="rect">
            <a:avLst/>
          </a:prstGeom>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t="71667" r="82708" b="15370"/>
          <a:stretch>
            <a:fillRect/>
          </a:stretch>
        </p:blipFill>
        <p:spPr>
          <a:xfrm>
            <a:off x="-47848" y="5017155"/>
            <a:ext cx="2108200" cy="889000"/>
          </a:xfrm>
          <a:prstGeom prst="rect">
            <a:avLst/>
          </a:prstGeom>
        </p:spPr>
      </p:pic>
      <p:pic>
        <p:nvPicPr>
          <p:cNvPr id="19" name="图片 18"/>
          <p:cNvPicPr>
            <a:picLocks noChangeAspect="1"/>
          </p:cNvPicPr>
          <p:nvPr/>
        </p:nvPicPr>
        <p:blipFill rotWithShape="1">
          <a:blip r:embed="rId7">
            <a:extLst>
              <a:ext uri="{28A0092B-C50C-407E-A947-70E740481C1C}">
                <a14:useLocalDpi xmlns:a14="http://schemas.microsoft.com/office/drawing/2010/main" val="0"/>
              </a:ext>
            </a:extLst>
          </a:blip>
          <a:srcRect t="80593"/>
          <a:stretch>
            <a:fillRect/>
          </a:stretch>
        </p:blipFill>
        <p:spPr>
          <a:xfrm>
            <a:off x="0" y="5803899"/>
            <a:ext cx="12192000" cy="1054100"/>
          </a:xfrm>
          <a:prstGeom prst="rect">
            <a:avLst/>
          </a:prstGeom>
        </p:spPr>
      </p:pic>
      <p:pic>
        <p:nvPicPr>
          <p:cNvPr id="14" name="6水果沙拉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1275523"/>
            <a:ext cx="812800" cy="812800"/>
          </a:xfrm>
          <a:prstGeom prst="rect">
            <a:avLst/>
          </a:prstGeom>
        </p:spPr>
      </p:pic>
      <p:sp>
        <p:nvSpPr>
          <p:cNvPr id="21" name="圆角矩形 1"/>
          <p:cNvSpPr/>
          <p:nvPr/>
        </p:nvSpPr>
        <p:spPr>
          <a:xfrm>
            <a:off x="3040641" y="3872105"/>
            <a:ext cx="5421715" cy="1091423"/>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660">
              <a:defRPr/>
            </a:pPr>
            <a:r>
              <a:rPr lang="en-US" altLang="zh-CN" sz="4800" b="1">
                <a:solidFill>
                  <a:srgbClr val="FF0000"/>
                </a:solidFill>
              </a:rPr>
              <a:t>TIẾNG VIỆT LỚP 1</a:t>
            </a:r>
            <a:endParaRPr lang="zh-CN" altLang="en-US" sz="4800" b="1">
              <a:solidFill>
                <a:srgbClr val="FF0000"/>
              </a:solidFill>
            </a:endParaRPr>
          </a:p>
        </p:txBody>
      </p:sp>
      <p:sp>
        <p:nvSpPr>
          <p:cNvPr id="22" name="文本框 4"/>
          <p:cNvSpPr txBox="1">
            <a:spLocks noChangeArrowheads="1"/>
          </p:cNvSpPr>
          <p:nvPr/>
        </p:nvSpPr>
        <p:spPr bwMode="auto">
          <a:xfrm>
            <a:off x="3196834" y="6105544"/>
            <a:ext cx="6103153" cy="6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01" tIns="60850" rIns="121701" bIns="608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6660"/>
            <a:r>
              <a:rPr lang="en-US" altLang="zh-CN" sz="3200" b="1" dirty="0" err="1">
                <a:solidFill>
                  <a:srgbClr val="C00000"/>
                </a:solidFill>
                <a:latin typeface="Tahoma" panose="020B0604030504040204" pitchFamily="34" charset="0"/>
                <a:cs typeface="Tahoma" panose="020B0604030504040204" pitchFamily="34" charset="0"/>
                <a:sym typeface="+mn-lt"/>
              </a:rPr>
              <a:t>Giáo</a:t>
            </a:r>
            <a:r>
              <a:rPr lang="en-US" altLang="zh-CN" sz="3200" b="1" dirty="0">
                <a:solidFill>
                  <a:srgbClr val="C00000"/>
                </a:solidFill>
                <a:latin typeface="Tahoma" panose="020B0604030504040204" pitchFamily="34" charset="0"/>
                <a:cs typeface="Tahoma" panose="020B0604030504040204" pitchFamily="34" charset="0"/>
                <a:sym typeface="+mn-lt"/>
              </a:rPr>
              <a:t> </a:t>
            </a:r>
            <a:r>
              <a:rPr lang="en-US" altLang="zh-CN" sz="3200" b="1" dirty="0" err="1">
                <a:solidFill>
                  <a:srgbClr val="C00000"/>
                </a:solidFill>
                <a:latin typeface="Tahoma" panose="020B0604030504040204" pitchFamily="34" charset="0"/>
                <a:cs typeface="Tahoma" panose="020B0604030504040204" pitchFamily="34" charset="0"/>
                <a:sym typeface="+mn-lt"/>
              </a:rPr>
              <a:t>viên</a:t>
            </a:r>
            <a:r>
              <a:rPr lang="en-US" altLang="zh-CN" sz="3200" b="1" dirty="0">
                <a:solidFill>
                  <a:srgbClr val="C00000"/>
                </a:solidFill>
                <a:latin typeface="Tahoma" panose="020B0604030504040204" pitchFamily="34" charset="0"/>
                <a:cs typeface="Tahoma" panose="020B0604030504040204" pitchFamily="34" charset="0"/>
                <a:sym typeface="+mn-lt"/>
              </a:rPr>
              <a:t>: </a:t>
            </a:r>
            <a:r>
              <a:rPr lang="en-US" altLang="zh-CN" sz="3200" b="1" dirty="0" err="1" smtClean="0">
                <a:solidFill>
                  <a:srgbClr val="C00000"/>
                </a:solidFill>
                <a:latin typeface="Tahoma" panose="020B0604030504040204" pitchFamily="34" charset="0"/>
                <a:cs typeface="Tahoma" panose="020B0604030504040204" pitchFamily="34" charset="0"/>
                <a:sym typeface="+mn-lt"/>
              </a:rPr>
              <a:t>Lương</a:t>
            </a:r>
            <a:r>
              <a:rPr lang="en-US" altLang="zh-CN" sz="3200" b="1" dirty="0" smtClean="0">
                <a:solidFill>
                  <a:srgbClr val="C00000"/>
                </a:solidFill>
                <a:latin typeface="Tahoma" panose="020B0604030504040204" pitchFamily="34" charset="0"/>
                <a:cs typeface="Tahoma" panose="020B0604030504040204" pitchFamily="34" charset="0"/>
                <a:sym typeface="+mn-lt"/>
              </a:rPr>
              <a:t> </a:t>
            </a:r>
            <a:r>
              <a:rPr lang="en-US" altLang="zh-CN" sz="3200" b="1" dirty="0" err="1" smtClean="0">
                <a:solidFill>
                  <a:srgbClr val="C00000"/>
                </a:solidFill>
                <a:latin typeface="Tahoma" panose="020B0604030504040204" pitchFamily="34" charset="0"/>
                <a:cs typeface="Tahoma" panose="020B0604030504040204" pitchFamily="34" charset="0"/>
                <a:sym typeface="+mn-lt"/>
              </a:rPr>
              <a:t>Thị</a:t>
            </a:r>
            <a:r>
              <a:rPr lang="en-US" altLang="zh-CN" sz="3200" b="1" dirty="0" smtClean="0">
                <a:solidFill>
                  <a:srgbClr val="C00000"/>
                </a:solidFill>
                <a:latin typeface="Tahoma" panose="020B0604030504040204" pitchFamily="34" charset="0"/>
                <a:cs typeface="Tahoma" panose="020B0604030504040204" pitchFamily="34" charset="0"/>
                <a:sym typeface="+mn-lt"/>
              </a:rPr>
              <a:t> </a:t>
            </a:r>
            <a:r>
              <a:rPr lang="en-US" altLang="zh-CN" sz="3200" b="1" smtClean="0">
                <a:solidFill>
                  <a:srgbClr val="C00000"/>
                </a:solidFill>
                <a:latin typeface="Tahoma" panose="020B0604030504040204" pitchFamily="34" charset="0"/>
                <a:cs typeface="Tahoma" panose="020B0604030504040204" pitchFamily="34" charset="0"/>
                <a:sym typeface="+mn-lt"/>
              </a:rPr>
              <a:t>Nguyệt</a:t>
            </a:r>
            <a:endParaRPr lang="zh-CN" altLang="en-US" sz="3200" b="1" dirty="0">
              <a:solidFill>
                <a:srgbClr val="C00000"/>
              </a:solidFill>
              <a:latin typeface="Tahoma" panose="020B0604030504040204" pitchFamily="34" charset="0"/>
              <a:cs typeface="Tahoma" panose="020B0604030504040204" pitchFamily="34" charset="0"/>
              <a:sym typeface="+mn-lt"/>
            </a:endParaRPr>
          </a:p>
        </p:txBody>
      </p:sp>
      <p:sp>
        <p:nvSpPr>
          <p:cNvPr id="25" name="Rectangle 24"/>
          <p:cNvSpPr/>
          <p:nvPr/>
        </p:nvSpPr>
        <p:spPr>
          <a:xfrm>
            <a:off x="3515953" y="3226409"/>
            <a:ext cx="5578883" cy="4238939"/>
          </a:xfrm>
          <a:prstGeom prst="rect">
            <a:avLst/>
          </a:prstGeom>
          <a:noFill/>
        </p:spPr>
        <p:txBody>
          <a:bodyPr spcFirstLastPara="1" wrap="none" lIns="121701" tIns="60850" rIns="121701" bIns="60850">
            <a:prstTxWarp prst="textArchUp">
              <a:avLst>
                <a:gd name="adj" fmla="val 9957375"/>
              </a:avLst>
            </a:prstTxWarp>
            <a:spAutoFit/>
          </a:bodyPr>
          <a:lstStyle/>
          <a:p>
            <a:pPr algn="ctr" defTabSz="1216660">
              <a:defRPr/>
            </a:pPr>
            <a:endParaRPr lang="en-US" sz="6400" b="1"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endParaRPr>
          </a:p>
        </p:txBody>
      </p:sp>
      <p:sp>
        <p:nvSpPr>
          <p:cNvPr id="15" name="文本框 3"/>
          <p:cNvSpPr txBox="1">
            <a:spLocks noChangeArrowheads="1"/>
          </p:cNvSpPr>
          <p:nvPr/>
        </p:nvSpPr>
        <p:spPr bwMode="auto">
          <a:xfrm>
            <a:off x="3210561" y="217184"/>
            <a:ext cx="6264602"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4" tIns="45718" rIns="91314"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2495"/>
            <a:r>
              <a:rPr lang="en-US" altLang="zh-CN" sz="3200" b="1" dirty="0">
                <a:solidFill>
                  <a:srgbClr val="C00000"/>
                </a:solidFill>
                <a:latin typeface="Tahoma" panose="020B0604030504040204" pitchFamily="34" charset="0"/>
                <a:cs typeface="Tahoma" panose="020B0604030504040204" pitchFamily="34" charset="0"/>
                <a:sym typeface="+mn-lt"/>
              </a:rPr>
              <a:t>TRƯỜNG TIỂU HỌC </a:t>
            </a:r>
            <a:r>
              <a:rPr lang="en-US" altLang="zh-CN" sz="3200" b="1" dirty="0" smtClean="0">
                <a:solidFill>
                  <a:srgbClr val="C00000"/>
                </a:solidFill>
                <a:latin typeface="Tahoma" panose="020B0604030504040204" pitchFamily="34" charset="0"/>
                <a:cs typeface="Tahoma" panose="020B0604030504040204" pitchFamily="34" charset="0"/>
                <a:sym typeface="+mn-lt"/>
              </a:rPr>
              <a:t>AN HỒNG</a:t>
            </a:r>
            <a:endParaRPr lang="zh-CN" altLang="en-US" sz="3200" b="1" dirty="0">
              <a:solidFill>
                <a:srgbClr val="C00000"/>
              </a:solidFill>
              <a:latin typeface="Tahoma" panose="020B0604030504040204" pitchFamily="34" charset="0"/>
              <a:ea typeface="Microsoft YaHei" panose="020B0503020204020204" pitchFamily="34" charset="-122"/>
              <a:cs typeface="Tahoma" panose="020B0604030504040204" pitchFamily="34" charset="0"/>
              <a:sym typeface="+mn-lt"/>
            </a:endParaRPr>
          </a:p>
        </p:txBody>
      </p:sp>
      <p:sp>
        <p:nvSpPr>
          <p:cNvPr id="13" name="WordArt 6"/>
          <p:cNvSpPr>
            <a:spLocks noChangeArrowheads="1" noChangeShapeType="1" noTextEdit="1"/>
          </p:cNvSpPr>
          <p:nvPr/>
        </p:nvSpPr>
        <p:spPr bwMode="auto">
          <a:xfrm>
            <a:off x="1419228" y="1676403"/>
            <a:ext cx="9156973"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495"/>
            <a:r>
              <a:rPr lang="en-US" sz="3600" b="1" kern="1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EM ĐẾN VỚI TIẾT</a:t>
            </a:r>
            <a:endParaRPr lang="en-US" sz="36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pic>
        <p:nvPicPr>
          <p:cNvPr id="16" name="图片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6293" y="0"/>
            <a:ext cx="2305707" cy="43142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28" fill="hold" display="0">
                  <p:stCondLst>
                    <p:cond delay="indefinite"/>
                  </p:stCondLst>
                  <p:endCondLst>
                    <p:cond evt="onStopAudio" delay="0">
                      <p:tgtEl>
                        <p:sldTgt/>
                      </p:tgtEl>
                    </p:cond>
                  </p:endCondLst>
                </p:cTn>
                <p:tgtEl>
                  <p:spTgt spid="14"/>
                </p:tgtEl>
              </p:cMediaNode>
            </p:audio>
          </p:childTnLst>
        </p:cTn>
      </p:par>
    </p:tnLst>
    <p:bldLst>
      <p:bldP spid="21" grpId="0" animBg="1"/>
      <p:bldP spid="22" grpId="0"/>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76473" y="5237727"/>
            <a:ext cx="4424188" cy="1200329"/>
          </a:xfrm>
          <a:prstGeom prst="rect">
            <a:avLst/>
          </a:prstGeom>
          <a:noFill/>
        </p:spPr>
        <p:txBody>
          <a:bodyPr wrap="square" rtlCol="0">
            <a:spAutoFit/>
          </a:bodyPr>
          <a:lstStyle/>
          <a:p>
            <a:r>
              <a:rPr lang="en-US" sz="7200" b="1" dirty="0" err="1" smtClean="0">
                <a:latin typeface="Times New Roman" panose="02020603050405020304" pitchFamily="18" charset="0"/>
                <a:cs typeface="Times New Roman" panose="02020603050405020304" pitchFamily="18" charset="0"/>
              </a:rPr>
              <a:t>hạt</a:t>
            </a:r>
            <a:r>
              <a:rPr lang="en-US" sz="7200" b="1" dirty="0" smtClean="0">
                <a:latin typeface="Times New Roman" panose="02020603050405020304" pitchFamily="18" charset="0"/>
                <a:cs typeface="Times New Roman" panose="02020603050405020304" pitchFamily="18" charset="0"/>
              </a:rPr>
              <a:t> </a:t>
            </a:r>
            <a:r>
              <a:rPr lang="en-US" sz="7200" b="1" dirty="0" err="1" smtClean="0">
                <a:latin typeface="Times New Roman" panose="02020603050405020304" pitchFamily="18" charset="0"/>
                <a:cs typeface="Times New Roman" panose="02020603050405020304" pitchFamily="18" charset="0"/>
              </a:rPr>
              <a:t>sương</a:t>
            </a:r>
            <a:endParaRPr lang="en-US" sz="7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016161" y="5237727"/>
            <a:ext cx="2584500" cy="1200329"/>
          </a:xfrm>
          <a:prstGeom prst="rect">
            <a:avLst/>
          </a:prstGeom>
          <a:noFill/>
        </p:spPr>
        <p:txBody>
          <a:bodyPr wrap="square" rtlCol="0">
            <a:spAutoFit/>
          </a:bodyPr>
          <a:lstStyle/>
          <a:p>
            <a:r>
              <a:rPr lang="en-US" sz="7200" b="1" dirty="0" err="1" smtClean="0">
                <a:solidFill>
                  <a:srgbClr val="FF0000"/>
                </a:solidFill>
                <a:latin typeface="Times New Roman" panose="02020603050405020304" pitchFamily="18" charset="0"/>
                <a:cs typeface="Times New Roman" panose="02020603050405020304" pitchFamily="18" charset="0"/>
              </a:rPr>
              <a:t>ương</a:t>
            </a:r>
            <a:r>
              <a:rPr lang="en-US" sz="7200" b="1" dirty="0" smtClean="0">
                <a:solidFill>
                  <a:srgbClr val="FF0000"/>
                </a:solidFill>
                <a:latin typeface="Times New Roman" panose="02020603050405020304" pitchFamily="18" charset="0"/>
                <a:cs typeface="Times New Roman" panose="02020603050405020304" pitchFamily="18" charset="0"/>
              </a:rPr>
              <a:t> </a:t>
            </a:r>
            <a:endParaRPr lang="en-US" sz="72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31515" y="437323"/>
            <a:ext cx="11589249" cy="51312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74911" y="5296237"/>
            <a:ext cx="4751077" cy="1200329"/>
          </a:xfrm>
          <a:prstGeom prst="rect">
            <a:avLst/>
          </a:prstGeom>
          <a:noFill/>
        </p:spPr>
        <p:txBody>
          <a:bodyPr wrap="square" rtlCol="0">
            <a:spAutoFit/>
          </a:bodyPr>
          <a:lstStyle/>
          <a:p>
            <a:r>
              <a:rPr lang="en-US" sz="7200" b="1" dirty="0" smtClean="0">
                <a:latin typeface="Times New Roman" panose="02020603050405020304" pitchFamily="18" charset="0"/>
                <a:cs typeface="Times New Roman" panose="02020603050405020304" pitchFamily="18" charset="0"/>
              </a:rPr>
              <a:t>con </a:t>
            </a:r>
            <a:r>
              <a:rPr lang="en-US" sz="7200" b="1" dirty="0" err="1" smtClean="0">
                <a:latin typeface="Times New Roman" panose="02020603050405020304" pitchFamily="18" charset="0"/>
                <a:cs typeface="Times New Roman" panose="02020603050405020304" pitchFamily="18" charset="0"/>
              </a:rPr>
              <a:t>đường</a:t>
            </a:r>
            <a:endParaRPr lang="en-US" sz="7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071826" y="5296237"/>
            <a:ext cx="2630315" cy="1200329"/>
          </a:xfrm>
          <a:prstGeom prst="rect">
            <a:avLst/>
          </a:prstGeom>
          <a:noFill/>
        </p:spPr>
        <p:txBody>
          <a:bodyPr wrap="square" rtlCol="0">
            <a:spAutoFit/>
          </a:bodyPr>
          <a:lstStyle/>
          <a:p>
            <a:r>
              <a:rPr lang="en-US" sz="7200" b="1" dirty="0" err="1" smtClean="0">
                <a:solidFill>
                  <a:srgbClr val="FF0000"/>
                </a:solidFill>
                <a:latin typeface="Times New Roman" panose="02020603050405020304" pitchFamily="18" charset="0"/>
                <a:cs typeface="Times New Roman" panose="02020603050405020304" pitchFamily="18" charset="0"/>
              </a:rPr>
              <a:t>ương</a:t>
            </a:r>
            <a:r>
              <a:rPr lang="en-US" sz="7200" b="1" dirty="0" smtClean="0">
                <a:solidFill>
                  <a:srgbClr val="FF0000"/>
                </a:solidFill>
                <a:latin typeface="Times New Roman" panose="02020603050405020304" pitchFamily="18" charset="0"/>
                <a:cs typeface="Times New Roman" panose="02020603050405020304" pitchFamily="18" charset="0"/>
              </a:rPr>
              <a:t> </a:t>
            </a:r>
            <a:endParaRPr lang="en-US" sz="72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89539" y="7937"/>
            <a:ext cx="6439988" cy="5288300"/>
          </a:xfrm>
          <a:prstGeom prst="rect">
            <a:avLst/>
          </a:prstGeom>
        </p:spPr>
      </p:pic>
      <p:sp>
        <p:nvSpPr>
          <p:cNvPr id="3" name="AutoShape 2" descr="Bãi biển Mỹ Khê Đà Nẵng - Bãi biển đẹp nhất hành t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4" name="Picture 3"/>
          <p:cNvPicPr>
            <a:picLocks noChangeAspect="1"/>
          </p:cNvPicPr>
          <p:nvPr/>
        </p:nvPicPr>
        <p:blipFill>
          <a:blip r:embed="rId3"/>
          <a:stretch>
            <a:fillRect/>
          </a:stretch>
        </p:blipFill>
        <p:spPr>
          <a:xfrm>
            <a:off x="6350449" y="160338"/>
            <a:ext cx="5935352" cy="49837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par>
                                <p:cTn id="13" presetID="21" presetClass="entr" presetSubtype="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021822" y="1599354"/>
            <a:ext cx="4032806" cy="8878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29" name="TextBox 28"/>
          <p:cNvSpPr txBox="1"/>
          <p:nvPr/>
        </p:nvSpPr>
        <p:spPr>
          <a:xfrm>
            <a:off x="4547820" y="-86637"/>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33" name="Table 2"/>
          <p:cNvGraphicFramePr>
            <a:graphicFrameLocks noGrp="1"/>
          </p:cNvGraphicFramePr>
          <p:nvPr>
            <p:extLst>
              <p:ext uri="{D42A27DB-BD31-4B8C-83A1-F6EECF244321}">
                <p14:modId xmlns:p14="http://schemas.microsoft.com/office/powerpoint/2010/main" val="1208993475"/>
              </p:ext>
            </p:extLst>
          </p:nvPr>
        </p:nvGraphicFramePr>
        <p:xfrm>
          <a:off x="4025453" y="836693"/>
          <a:ext cx="4018502" cy="822960"/>
        </p:xfrm>
        <a:graphic>
          <a:graphicData uri="http://schemas.openxmlformats.org/drawingml/2006/table">
            <a:tbl>
              <a:tblPr firstRow="1" bandRow="1">
                <a:tableStyleId>{5C22544A-7EE6-4342-B048-85BDC9FD1C3A}</a:tableStyleId>
              </a:tblPr>
              <a:tblGrid>
                <a:gridCol w="2009251">
                  <a:extLst>
                    <a:ext uri="{9D8B030D-6E8A-4147-A177-3AD203B41FA5}">
                      <a16:colId xmlns:a16="http://schemas.microsoft.com/office/drawing/2014/main" xmlns="" val="20000"/>
                    </a:ext>
                  </a:extLst>
                </a:gridCol>
                <a:gridCol w="2009251">
                  <a:extLst>
                    <a:ext uri="{9D8B030D-6E8A-4147-A177-3AD203B41FA5}">
                      <a16:colId xmlns:a16="http://schemas.microsoft.com/office/drawing/2014/main" xmlns="" val="20001"/>
                    </a:ext>
                  </a:extLst>
                </a:gridCol>
              </a:tblGrid>
              <a:tr h="764580">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xmlns="" val="10000"/>
                  </a:ext>
                </a:extLst>
              </a:tr>
            </a:tbl>
          </a:graphicData>
        </a:graphic>
      </p:graphicFrame>
      <p:grpSp>
        <p:nvGrpSpPr>
          <p:cNvPr id="49" name="Group 48"/>
          <p:cNvGrpSpPr/>
          <p:nvPr/>
        </p:nvGrpSpPr>
        <p:grpSpPr>
          <a:xfrm>
            <a:off x="4698467" y="749110"/>
            <a:ext cx="3345486" cy="1738106"/>
            <a:chOff x="4683543" y="749110"/>
            <a:chExt cx="3198942" cy="1690827"/>
          </a:xfrm>
        </p:grpSpPr>
        <p:sp>
          <p:nvSpPr>
            <p:cNvPr id="34" name="TextBox 33"/>
            <p:cNvSpPr txBox="1"/>
            <p:nvPr/>
          </p:nvSpPr>
          <p:spPr>
            <a:xfrm>
              <a:off x="6338599" y="749110"/>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4683543" y="773413"/>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l</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48" name="Group 47"/>
            <p:cNvGrpSpPr/>
            <p:nvPr/>
          </p:nvGrpSpPr>
          <p:grpSpPr>
            <a:xfrm>
              <a:off x="5204189" y="1516607"/>
              <a:ext cx="1880494" cy="923330"/>
              <a:chOff x="5133532" y="2295939"/>
              <a:chExt cx="1880494" cy="923330"/>
            </a:xfrm>
          </p:grpSpPr>
          <p:sp>
            <p:nvSpPr>
              <p:cNvPr id="28" name="TextBox 27"/>
              <p:cNvSpPr txBox="1"/>
              <p:nvPr/>
            </p:nvSpPr>
            <p:spPr>
              <a:xfrm>
                <a:off x="5133532" y="2295939"/>
                <a:ext cx="1880494"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5324108" y="2295939"/>
                <a:ext cx="1543886" cy="923330"/>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grpSp>
      <p:sp>
        <p:nvSpPr>
          <p:cNvPr id="47" name="TextBox 46"/>
          <p:cNvSpPr txBox="1"/>
          <p:nvPr/>
        </p:nvSpPr>
        <p:spPr>
          <a:xfrm>
            <a:off x="6500067" y="-86637"/>
            <a:ext cx="2068903"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ương</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pic>
        <p:nvPicPr>
          <p:cNvPr id="50" name="Picture 8" descr="Làm mô hình trang trại sinh thái cần chuẩn bị g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976" y="4142585"/>
            <a:ext cx="2648273" cy="179999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3"/>
          <a:stretch>
            <a:fillRect/>
          </a:stretch>
        </p:blipFill>
        <p:spPr>
          <a:xfrm>
            <a:off x="4043822" y="4142585"/>
            <a:ext cx="3322535" cy="1860620"/>
          </a:xfrm>
          <a:prstGeom prst="rect">
            <a:avLst/>
          </a:prstGeom>
        </p:spPr>
      </p:pic>
      <p:pic>
        <p:nvPicPr>
          <p:cNvPr id="52" name="Picture 51"/>
          <p:cNvPicPr>
            <a:picLocks noChangeAspect="1"/>
          </p:cNvPicPr>
          <p:nvPr/>
        </p:nvPicPr>
        <p:blipFill>
          <a:blip r:embed="rId4"/>
          <a:stretch>
            <a:fillRect/>
          </a:stretch>
        </p:blipFill>
        <p:spPr>
          <a:xfrm>
            <a:off x="8452318" y="4142585"/>
            <a:ext cx="3167753" cy="2011783"/>
          </a:xfrm>
          <a:prstGeom prst="rect">
            <a:avLst/>
          </a:prstGeom>
        </p:spPr>
      </p:pic>
      <p:grpSp>
        <p:nvGrpSpPr>
          <p:cNvPr id="53" name="Group 52"/>
          <p:cNvGrpSpPr/>
          <p:nvPr/>
        </p:nvGrpSpPr>
        <p:grpSpPr>
          <a:xfrm>
            <a:off x="1006901" y="2225243"/>
            <a:ext cx="10169610" cy="950767"/>
            <a:chOff x="1006900" y="4393375"/>
            <a:chExt cx="10169610" cy="950767"/>
          </a:xfrm>
        </p:grpSpPr>
        <p:sp>
          <p:nvSpPr>
            <p:cNvPr id="54" name="TextBox 53"/>
            <p:cNvSpPr txBox="1"/>
            <p:nvPr/>
          </p:nvSpPr>
          <p:spPr>
            <a:xfrm>
              <a:off x="1006900" y="4420812"/>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lươn</a:t>
              </a:r>
              <a:endParaRPr lang="en-US" sz="5400" b="1" dirty="0">
                <a:latin typeface="Times New Roman" panose="02020603050405020304" pitchFamily="18" charset="0"/>
                <a:cs typeface="Times New Roman" panose="02020603050405020304" pitchFamily="18" charset="0"/>
              </a:endParaRPr>
            </a:p>
          </p:txBody>
        </p:sp>
        <p:sp>
          <p:nvSpPr>
            <p:cNvPr id="55" name="TextBox 54"/>
            <p:cNvSpPr txBox="1"/>
            <p:nvPr/>
          </p:nvSpPr>
          <p:spPr>
            <a:xfrm>
              <a:off x="3367514"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rướn</a:t>
              </a:r>
              <a:endParaRPr lang="en-US" sz="5400" b="1" dirty="0">
                <a:latin typeface="Times New Roman" panose="02020603050405020304" pitchFamily="18" charset="0"/>
                <a:cs typeface="Times New Roman" panose="02020603050405020304" pitchFamily="18" charset="0"/>
              </a:endParaRPr>
            </a:p>
          </p:txBody>
        </p:sp>
        <p:sp>
          <p:nvSpPr>
            <p:cNvPr id="56" name="TextBox 55"/>
            <p:cNvSpPr txBox="1"/>
            <p:nvPr/>
          </p:nvSpPr>
          <p:spPr>
            <a:xfrm>
              <a:off x="6091706"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sườn</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57" name="TextBox 56"/>
            <p:cNvSpPr txBox="1"/>
            <p:nvPr/>
          </p:nvSpPr>
          <p:spPr>
            <a:xfrm>
              <a:off x="8815898"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vượn</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grpSp>
      <p:grpSp>
        <p:nvGrpSpPr>
          <p:cNvPr id="58" name="Group 57"/>
          <p:cNvGrpSpPr/>
          <p:nvPr/>
        </p:nvGrpSpPr>
        <p:grpSpPr>
          <a:xfrm>
            <a:off x="820973" y="3010273"/>
            <a:ext cx="10195402" cy="966575"/>
            <a:chOff x="963181" y="5316705"/>
            <a:chExt cx="10195402" cy="966575"/>
          </a:xfrm>
        </p:grpSpPr>
        <p:sp>
          <p:nvSpPr>
            <p:cNvPr id="59" name="TextBox 58"/>
            <p:cNvSpPr txBox="1"/>
            <p:nvPr/>
          </p:nvSpPr>
          <p:spPr>
            <a:xfrm>
              <a:off x="6112253" y="5316705"/>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sương</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60" name="TextBox 59"/>
            <p:cNvSpPr txBox="1"/>
            <p:nvPr/>
          </p:nvSpPr>
          <p:spPr>
            <a:xfrm>
              <a:off x="8797970" y="5359950"/>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tưởng</a:t>
              </a:r>
              <a:endParaRPr lang="en-US" sz="5400" b="1" dirty="0">
                <a:latin typeface="Times New Roman" panose="02020603050405020304" pitchFamily="18" charset="0"/>
                <a:cs typeface="Times New Roman" panose="02020603050405020304" pitchFamily="18" charset="0"/>
              </a:endParaRPr>
            </a:p>
          </p:txBody>
        </p:sp>
        <p:sp>
          <p:nvSpPr>
            <p:cNvPr id="61" name="TextBox 60"/>
            <p:cNvSpPr txBox="1"/>
            <p:nvPr/>
          </p:nvSpPr>
          <p:spPr>
            <a:xfrm>
              <a:off x="963181" y="5357986"/>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hướng</a:t>
              </a:r>
              <a:endParaRPr lang="en-US" sz="5400" b="1" dirty="0">
                <a:latin typeface="Times New Roman" panose="02020603050405020304" pitchFamily="18" charset="0"/>
                <a:cs typeface="Times New Roman" panose="02020603050405020304" pitchFamily="18" charset="0"/>
              </a:endParaRPr>
            </a:p>
          </p:txBody>
        </p:sp>
        <p:sp>
          <p:nvSpPr>
            <p:cNvPr id="62" name="TextBox 61"/>
            <p:cNvSpPr txBox="1"/>
            <p:nvPr/>
          </p:nvSpPr>
          <p:spPr>
            <a:xfrm>
              <a:off x="3233738" y="5344142"/>
              <a:ext cx="2512316"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phượng</a:t>
              </a:r>
              <a:endParaRPr lang="en-US" sz="5400" b="1" dirty="0">
                <a:latin typeface="Times New Roman" panose="02020603050405020304" pitchFamily="18" charset="0"/>
                <a:cs typeface="Times New Roman" panose="02020603050405020304" pitchFamily="18" charset="0"/>
              </a:endParaRPr>
            </a:p>
          </p:txBody>
        </p:sp>
      </p:grpSp>
      <p:sp>
        <p:nvSpPr>
          <p:cNvPr id="63" name="TextBox 62"/>
          <p:cNvSpPr txBox="1"/>
          <p:nvPr/>
        </p:nvSpPr>
        <p:spPr>
          <a:xfrm>
            <a:off x="353926" y="5934670"/>
            <a:ext cx="11838074"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khu</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vườn</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hạt</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sương</a:t>
            </a:r>
            <a:r>
              <a:rPr lang="en-US" sz="5400" b="1" dirty="0" smtClean="0">
                <a:latin typeface="Times New Roman" panose="02020603050405020304" pitchFamily="18" charset="0"/>
                <a:cs typeface="Times New Roman" panose="02020603050405020304" pitchFamily="18" charset="0"/>
              </a:rPr>
              <a:t>        con </a:t>
            </a:r>
            <a:r>
              <a:rPr lang="en-US" sz="5400" b="1" dirty="0" err="1" smtClean="0">
                <a:latin typeface="Times New Roman" panose="02020603050405020304" pitchFamily="18" charset="0"/>
                <a:cs typeface="Times New Roman" panose="02020603050405020304" pitchFamily="18" charset="0"/>
              </a:rPr>
              <a:t>đường</a:t>
            </a:r>
            <a:endParaRPr lang="en-US" sz="5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3" name="Thought Bubble: Cloud 2"/>
          <p:cNvSpPr/>
          <p:nvPr/>
        </p:nvSpPr>
        <p:spPr>
          <a:xfrm>
            <a:off x="884419" y="1523082"/>
            <a:ext cx="7809876" cy="3048917"/>
          </a:xfrm>
          <a:prstGeom prst="cloudCallout">
            <a:avLst>
              <a:gd name="adj1" fmla="val -36218"/>
              <a:gd name="adj2" fmla="val 34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Google Shape;560;p37"/>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200">
              <a:buClr>
                <a:srgbClr val="000000"/>
              </a:buClr>
            </a:pPr>
            <a:fld id="{00000000-1234-1234-1234-123412341234}" type="slidenum">
              <a:rPr lang="en-GB" kern="0">
                <a:solidFill>
                  <a:srgbClr val="65677F"/>
                </a:solidFill>
              </a:rPr>
              <a:t>13</a:t>
            </a:fld>
            <a:endParaRPr kern="0">
              <a:solidFill>
                <a:srgbClr val="65677F"/>
              </a:solidFill>
            </a:endParaRPr>
          </a:p>
        </p:txBody>
      </p:sp>
      <p:sp>
        <p:nvSpPr>
          <p:cNvPr id="10" name="Google Shape;461;p28"/>
          <p:cNvSpPr txBox="1"/>
          <p:nvPr/>
        </p:nvSpPr>
        <p:spPr>
          <a:xfrm>
            <a:off x="1218505" y="2190146"/>
            <a:ext cx="7141703" cy="21420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6600" b="1" kern="0" dirty="0" err="1" smtClean="0">
                <a:solidFill>
                  <a:srgbClr val="FF0000"/>
                </a:solidFill>
                <a:latin typeface=".VnAvant" panose="020B7200000000000000" pitchFamily="34" charset="0"/>
              </a:rPr>
              <a:t>Viết</a:t>
            </a:r>
            <a:r>
              <a:rPr lang="en-US" sz="6600" b="1" kern="0" dirty="0" smtClean="0">
                <a:solidFill>
                  <a:srgbClr val="FF0000"/>
                </a:solidFill>
                <a:latin typeface=".VnAvant" panose="020B7200000000000000" pitchFamily="34" charset="0"/>
              </a:rPr>
              <a:t> </a:t>
            </a:r>
            <a:r>
              <a:rPr lang="en-US" sz="6600" b="1" kern="0" dirty="0" err="1" smtClean="0">
                <a:solidFill>
                  <a:srgbClr val="FF0000"/>
                </a:solidFill>
                <a:latin typeface=".VnAvant" panose="020B7200000000000000" pitchFamily="34" charset="0"/>
              </a:rPr>
              <a:t>bảng</a:t>
            </a:r>
            <a:r>
              <a:rPr lang="en-US" sz="6600" b="1" kern="0" dirty="0" smtClean="0">
                <a:solidFill>
                  <a:srgbClr val="FF0000"/>
                </a:solidFill>
                <a:latin typeface=".VnAvant" panose="020B7200000000000000" pitchFamily="34" charset="0"/>
              </a:rPr>
              <a:t> con</a:t>
            </a:r>
            <a:endParaRPr lang="en-US" sz="4800" b="1" kern="0" dirty="0">
              <a:solidFill>
                <a:srgbClr val="FF0000"/>
              </a:solidFill>
              <a:latin typeface=".VnAvant" panose="020B7200000000000000"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smtClean="0">
                <a:solidFill>
                  <a:srgbClr val="FF0000"/>
                </a:solidFill>
                <a:latin typeface=".VnAvantH" panose="020B7200000000000000" pitchFamily="34" charset="0"/>
              </a:rPr>
              <a:t>Tiết</a:t>
            </a:r>
            <a:r>
              <a:rPr lang="en-US" sz="9600" b="1" kern="0" dirty="0" smtClean="0">
                <a:solidFill>
                  <a:srgbClr val="FF0000"/>
                </a:solidFill>
                <a:latin typeface=".VnAvantH" panose="020B7200000000000000" pitchFamily="34" charset="0"/>
              </a:rPr>
              <a:t> </a:t>
            </a:r>
            <a:r>
              <a:rPr lang="en-US" sz="9600" b="1" kern="0" dirty="0">
                <a:solidFill>
                  <a:srgbClr val="FF0000"/>
                </a:solidFill>
                <a:latin typeface=".VnAvantH" panose="020B7200000000000000" pitchFamily="34" charset="0"/>
              </a:rPr>
              <a:t>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185842"/>
            <a:ext cx="11895786" cy="3170099"/>
          </a:xfrm>
          <a:prstGeom prst="rect">
            <a:avLst/>
          </a:prstGeom>
          <a:solidFill>
            <a:schemeClr val="bg1"/>
          </a:solidFill>
        </p:spPr>
        <p:txBody>
          <a:bodyPr wrap="square" rtlCol="0">
            <a:spAutoFit/>
          </a:bodyPr>
          <a:lstStyle/>
          <a:p>
            <a:pPr algn="just"/>
            <a:r>
              <a:rPr lang="vi-VN" sz="3900" b="1"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Buổi sáng, tiếng gà </a:t>
            </a:r>
            <a:r>
              <a:rPr lang="vi-VN" sz="4000" smtClean="0">
                <a:latin typeface="Times New Roman" panose="02020603050405020304" pitchFamily="18" charset="0"/>
                <a:cs typeface="Times New Roman" panose="02020603050405020304" pitchFamily="18" charset="0"/>
              </a:rPr>
              <a:t>gọi mặt trời </a:t>
            </a:r>
            <a:r>
              <a:rPr lang="vi-VN" sz="4000" dirty="0" smtClean="0">
                <a:latin typeface="Times New Roman" panose="02020603050405020304" pitchFamily="18" charset="0"/>
                <a:cs typeface="Times New Roman" panose="02020603050405020304" pitchFamily="18" charset="0"/>
              </a:rPr>
              <a:t>thức dậy</a:t>
            </a:r>
            <a:r>
              <a:rPr lang="en-US" sz="4000" dirty="0" smtClean="0">
                <a:latin typeface="Times New Roman" panose="02020603050405020304" pitchFamily="18" charset="0"/>
                <a:cs typeface="Times New Roman" panose="02020603050405020304" pitchFamily="18" charset="0"/>
              </a:rPr>
              <a:t>.</a:t>
            </a:r>
            <a:r>
              <a:rPr lang="vi-VN" sz="4000" dirty="0" smtClean="0">
                <a:latin typeface="Times New Roman" panose="02020603050405020304" pitchFamily="18" charset="0"/>
                <a:cs typeface="Times New Roman" panose="02020603050405020304" pitchFamily="18" charset="0"/>
              </a:rPr>
              <a:t> Bầu trời phía đông ửng hồng. Nắng xua tan màn sương. Cây lá bừng tỉnh sau một giấc ngủ dài, vươn mình đón những tia nắng đầu tiên của ngày mới. Làng quê rộn ràng những âm  thanh của cuộc sống. Em tới lớp. Mẹ đi làm</a:t>
            </a:r>
            <a:r>
              <a:rPr lang="vi-VN" sz="3900" b="1" dirty="0" smtClean="0">
                <a:latin typeface="Times New Roman" panose="02020603050405020304" pitchFamily="18" charset="0"/>
                <a:cs typeface="Times New Roman" panose="02020603050405020304" pitchFamily="18" charset="0"/>
              </a:rPr>
              <a:t>.</a:t>
            </a:r>
            <a:endParaRPr lang="en-US" sz="39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93160" y="2062552"/>
            <a:ext cx="832207" cy="523220"/>
          </a:xfrm>
          <a:prstGeom prst="rect">
            <a:avLst/>
          </a:prstGeom>
          <a:noFill/>
        </p:spPr>
        <p:txBody>
          <a:bodyPr wrap="square" rtlCol="0">
            <a:spAutoFit/>
          </a:bodyPr>
          <a:lstStyle/>
          <a:p>
            <a:r>
              <a:rPr lang="vi-VN" sz="2800" b="1" dirty="0" smtClean="0">
                <a:solidFill>
                  <a:srgbClr val="FF0000"/>
                </a:solidFill>
              </a:rPr>
              <a:t>1</a:t>
            </a:r>
            <a:endParaRPr lang="vi-VN" sz="2800" b="1" dirty="0">
              <a:solidFill>
                <a:srgbClr val="FF0000"/>
              </a:solidFill>
            </a:endParaRPr>
          </a:p>
        </p:txBody>
      </p:sp>
      <p:sp>
        <p:nvSpPr>
          <p:cNvPr id="12" name="TextBox 11"/>
          <p:cNvSpPr txBox="1"/>
          <p:nvPr/>
        </p:nvSpPr>
        <p:spPr>
          <a:xfrm>
            <a:off x="9996754" y="1980360"/>
            <a:ext cx="832207" cy="523220"/>
          </a:xfrm>
          <a:prstGeom prst="rect">
            <a:avLst/>
          </a:prstGeom>
          <a:noFill/>
        </p:spPr>
        <p:txBody>
          <a:bodyPr wrap="square" rtlCol="0">
            <a:spAutoFit/>
          </a:bodyPr>
          <a:lstStyle/>
          <a:p>
            <a:r>
              <a:rPr lang="vi-VN" sz="2800" b="1" smtClean="0">
                <a:solidFill>
                  <a:srgbClr val="FF0000"/>
                </a:solidFill>
              </a:rPr>
              <a:t>2</a:t>
            </a:r>
            <a:endParaRPr lang="vi-VN" sz="2800" b="1" dirty="0">
              <a:solidFill>
                <a:srgbClr val="FF0000"/>
              </a:solidFill>
            </a:endParaRPr>
          </a:p>
        </p:txBody>
      </p:sp>
      <p:sp>
        <p:nvSpPr>
          <p:cNvPr id="14" name="TextBox 13"/>
          <p:cNvSpPr txBox="1"/>
          <p:nvPr/>
        </p:nvSpPr>
        <p:spPr>
          <a:xfrm>
            <a:off x="4561724" y="2648183"/>
            <a:ext cx="832207" cy="523220"/>
          </a:xfrm>
          <a:prstGeom prst="rect">
            <a:avLst/>
          </a:prstGeom>
          <a:noFill/>
        </p:spPr>
        <p:txBody>
          <a:bodyPr wrap="square" rtlCol="0">
            <a:spAutoFit/>
          </a:bodyPr>
          <a:lstStyle/>
          <a:p>
            <a:r>
              <a:rPr lang="vi-VN" sz="2800" b="1" dirty="0" smtClean="0">
                <a:solidFill>
                  <a:srgbClr val="FF0000"/>
                </a:solidFill>
              </a:rPr>
              <a:t>3</a:t>
            </a:r>
            <a:endParaRPr lang="vi-VN" sz="2800" b="1" dirty="0">
              <a:solidFill>
                <a:srgbClr val="FF0000"/>
              </a:solidFill>
            </a:endParaRPr>
          </a:p>
        </p:txBody>
      </p:sp>
      <p:sp>
        <p:nvSpPr>
          <p:cNvPr id="15" name="TextBox 14"/>
          <p:cNvSpPr txBox="1"/>
          <p:nvPr/>
        </p:nvSpPr>
        <p:spPr>
          <a:xfrm>
            <a:off x="10202236" y="2675694"/>
            <a:ext cx="832207" cy="523220"/>
          </a:xfrm>
          <a:prstGeom prst="rect">
            <a:avLst/>
          </a:prstGeom>
          <a:noFill/>
        </p:spPr>
        <p:txBody>
          <a:bodyPr wrap="square" rtlCol="0">
            <a:spAutoFit/>
          </a:bodyPr>
          <a:lstStyle/>
          <a:p>
            <a:r>
              <a:rPr lang="vi-VN" sz="2800" b="1" smtClean="0">
                <a:solidFill>
                  <a:srgbClr val="FF0000"/>
                </a:solidFill>
              </a:rPr>
              <a:t>4</a:t>
            </a:r>
            <a:endParaRPr lang="vi-VN" sz="2800" b="1" dirty="0">
              <a:solidFill>
                <a:srgbClr val="FF0000"/>
              </a:solidFill>
            </a:endParaRPr>
          </a:p>
        </p:txBody>
      </p:sp>
      <p:sp>
        <p:nvSpPr>
          <p:cNvPr id="16" name="TextBox 15"/>
          <p:cNvSpPr txBox="1"/>
          <p:nvPr/>
        </p:nvSpPr>
        <p:spPr>
          <a:xfrm>
            <a:off x="6153376" y="3929142"/>
            <a:ext cx="832207" cy="523220"/>
          </a:xfrm>
          <a:prstGeom prst="rect">
            <a:avLst/>
          </a:prstGeom>
          <a:noFill/>
        </p:spPr>
        <p:txBody>
          <a:bodyPr wrap="square" rtlCol="0">
            <a:spAutoFit/>
          </a:bodyPr>
          <a:lstStyle/>
          <a:p>
            <a:r>
              <a:rPr lang="vi-VN" sz="2800" b="1" smtClean="0">
                <a:solidFill>
                  <a:srgbClr val="FF0000"/>
                </a:solidFill>
              </a:rPr>
              <a:t>5</a:t>
            </a:r>
            <a:endParaRPr lang="vi-VN" sz="2800" b="1" dirty="0">
              <a:solidFill>
                <a:srgbClr val="FF0000"/>
              </a:solidFill>
            </a:endParaRPr>
          </a:p>
        </p:txBody>
      </p:sp>
      <p:sp>
        <p:nvSpPr>
          <p:cNvPr id="17" name="TextBox 16"/>
          <p:cNvSpPr txBox="1"/>
          <p:nvPr/>
        </p:nvSpPr>
        <p:spPr>
          <a:xfrm>
            <a:off x="5156785" y="4486836"/>
            <a:ext cx="832207" cy="523220"/>
          </a:xfrm>
          <a:prstGeom prst="rect">
            <a:avLst/>
          </a:prstGeom>
          <a:noFill/>
        </p:spPr>
        <p:txBody>
          <a:bodyPr wrap="square" rtlCol="0">
            <a:spAutoFit/>
          </a:bodyPr>
          <a:lstStyle/>
          <a:p>
            <a:r>
              <a:rPr lang="vi-VN" sz="2800" b="1" dirty="0" smtClean="0">
                <a:solidFill>
                  <a:srgbClr val="FF0000"/>
                </a:solidFill>
              </a:rPr>
              <a:t>6</a:t>
            </a:r>
            <a:endParaRPr lang="vi-VN" sz="2800" b="1" dirty="0">
              <a:solidFill>
                <a:srgbClr val="FF0000"/>
              </a:solidFill>
            </a:endParaRPr>
          </a:p>
        </p:txBody>
      </p:sp>
      <p:sp>
        <p:nvSpPr>
          <p:cNvPr id="18" name="TextBox 17"/>
          <p:cNvSpPr txBox="1"/>
          <p:nvPr/>
        </p:nvSpPr>
        <p:spPr>
          <a:xfrm>
            <a:off x="7560938" y="4486836"/>
            <a:ext cx="832207" cy="523220"/>
          </a:xfrm>
          <a:prstGeom prst="rect">
            <a:avLst/>
          </a:prstGeom>
          <a:noFill/>
        </p:spPr>
        <p:txBody>
          <a:bodyPr wrap="square" rtlCol="0">
            <a:spAutoFit/>
          </a:bodyPr>
          <a:lstStyle/>
          <a:p>
            <a:r>
              <a:rPr lang="vi-VN" sz="2800" b="1" dirty="0" smtClean="0">
                <a:solidFill>
                  <a:srgbClr val="FF0000"/>
                </a:solidFill>
              </a:rPr>
              <a:t>7</a:t>
            </a:r>
            <a:endParaRPr lang="vi-VN" sz="2800" b="1" dirty="0">
              <a:solidFill>
                <a:srgbClr val="FF0000"/>
              </a:solidFill>
            </a:endParaRPr>
          </a:p>
        </p:txBody>
      </p:sp>
      <p:cxnSp>
        <p:nvCxnSpPr>
          <p:cNvPr id="8" name="Straight Connector 7"/>
          <p:cNvCxnSpPr/>
          <p:nvPr/>
        </p:nvCxnSpPr>
        <p:spPr>
          <a:xfrm flipH="1">
            <a:off x="9760449" y="2324162"/>
            <a:ext cx="113016" cy="5115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315145" y="2943161"/>
            <a:ext cx="113016" cy="5115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9996754" y="2978400"/>
            <a:ext cx="113016" cy="5115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977876" y="4185570"/>
            <a:ext cx="113016" cy="5115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042925" y="4793066"/>
            <a:ext cx="113016" cy="5115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447922" y="4793066"/>
            <a:ext cx="113016" cy="5115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9816957" y="4754987"/>
            <a:ext cx="113016" cy="5115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795507" y="3396400"/>
            <a:ext cx="1546260" cy="707886"/>
          </a:xfrm>
          <a:prstGeom prst="rect">
            <a:avLst/>
          </a:prstGeom>
          <a:noFill/>
        </p:spPr>
        <p:txBody>
          <a:bodyPr wrap="square" rtlCol="0">
            <a:spAutoFit/>
          </a:bodyPr>
          <a:lstStyle/>
          <a:p>
            <a:pPr algn="just"/>
            <a:r>
              <a:rPr lang="vi-VN" sz="4000" dirty="0" smtClean="0">
                <a:solidFill>
                  <a:srgbClr val="FF0000"/>
                </a:solidFill>
                <a:latin typeface="Times New Roman" panose="02020603050405020304" pitchFamily="18" charset="0"/>
                <a:cs typeface="Times New Roman" panose="02020603050405020304" pitchFamily="18" charset="0"/>
              </a:rPr>
              <a:t>ươn</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8943648" y="2790439"/>
            <a:ext cx="1546260" cy="707886"/>
          </a:xfrm>
          <a:prstGeom prst="rect">
            <a:avLst/>
          </a:prstGeom>
          <a:noFill/>
        </p:spPr>
        <p:txBody>
          <a:bodyPr wrap="square" rtlCol="0">
            <a:spAutoFit/>
          </a:bodyPr>
          <a:lstStyle/>
          <a:p>
            <a:pPr algn="just"/>
            <a:r>
              <a:rPr lang="vi-VN" sz="4000" dirty="0" smtClean="0">
                <a:solidFill>
                  <a:srgbClr val="FF0000"/>
                </a:solidFill>
                <a:latin typeface="Times New Roman" panose="02020603050405020304" pitchFamily="18" charset="0"/>
                <a:cs typeface="Times New Roman" panose="02020603050405020304" pitchFamily="18" charset="0"/>
              </a:rPr>
              <a:t>ương</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621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par>
                                <p:cTn id="16" presetID="21" presetClass="entr" presetSubtype="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par>
                                <p:cTn id="27" presetID="21" presetClass="entr" presetSubtype="1"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heel(1)">
                                      <p:cBhvr>
                                        <p:cTn id="29" dur="2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21" presetClass="entr" presetSubtype="1"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heel(1)">
                                      <p:cBhvr>
                                        <p:cTn id="40" dur="20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1000" fill="hold"/>
                                        <p:tgtEl>
                                          <p:spTgt spid="15"/>
                                        </p:tgtEl>
                                        <p:attrNameLst>
                                          <p:attrName>ppt_w</p:attrName>
                                        </p:attrNameLst>
                                      </p:cBhvr>
                                      <p:tavLst>
                                        <p:tav tm="0">
                                          <p:val>
                                            <p:fltVal val="0"/>
                                          </p:val>
                                        </p:tav>
                                        <p:tav tm="100000">
                                          <p:val>
                                            <p:strVal val="#ppt_w"/>
                                          </p:val>
                                        </p:tav>
                                      </p:tavLst>
                                    </p:anim>
                                    <p:anim calcmode="lin" valueType="num">
                                      <p:cBhvr>
                                        <p:cTn id="46" dur="1000" fill="hold"/>
                                        <p:tgtEl>
                                          <p:spTgt spid="15"/>
                                        </p:tgtEl>
                                        <p:attrNameLst>
                                          <p:attrName>ppt_h</p:attrName>
                                        </p:attrNameLst>
                                      </p:cBhvr>
                                      <p:tavLst>
                                        <p:tav tm="0">
                                          <p:val>
                                            <p:fltVal val="0"/>
                                          </p:val>
                                        </p:tav>
                                        <p:tav tm="100000">
                                          <p:val>
                                            <p:strVal val="#ppt_h"/>
                                          </p:val>
                                        </p:tav>
                                      </p:tavLst>
                                    </p:anim>
                                    <p:anim calcmode="lin" valueType="num">
                                      <p:cBhvr>
                                        <p:cTn id="47" dur="1000" fill="hold"/>
                                        <p:tgtEl>
                                          <p:spTgt spid="15"/>
                                        </p:tgtEl>
                                        <p:attrNameLst>
                                          <p:attrName>style.rotation</p:attrName>
                                        </p:attrNameLst>
                                      </p:cBhvr>
                                      <p:tavLst>
                                        <p:tav tm="0">
                                          <p:val>
                                            <p:fltVal val="90"/>
                                          </p:val>
                                        </p:tav>
                                        <p:tav tm="100000">
                                          <p:val>
                                            <p:fltVal val="0"/>
                                          </p:val>
                                        </p:tav>
                                      </p:tavLst>
                                    </p:anim>
                                    <p:animEffect transition="in" filter="fade">
                                      <p:cBhvr>
                                        <p:cTn id="48" dur="1000"/>
                                        <p:tgtEl>
                                          <p:spTgt spid="15"/>
                                        </p:tgtEl>
                                      </p:cBhvr>
                                    </p:animEffect>
                                  </p:childTnLst>
                                </p:cTn>
                              </p:par>
                              <p:par>
                                <p:cTn id="49" presetID="21" presetClass="entr" presetSubtype="1"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heel(1)">
                                      <p:cBhvr>
                                        <p:cTn id="51" dur="20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1000" fill="hold"/>
                                        <p:tgtEl>
                                          <p:spTgt spid="16"/>
                                        </p:tgtEl>
                                        <p:attrNameLst>
                                          <p:attrName>ppt_w</p:attrName>
                                        </p:attrNameLst>
                                      </p:cBhvr>
                                      <p:tavLst>
                                        <p:tav tm="0">
                                          <p:val>
                                            <p:fltVal val="0"/>
                                          </p:val>
                                        </p:tav>
                                        <p:tav tm="100000">
                                          <p:val>
                                            <p:strVal val="#ppt_w"/>
                                          </p:val>
                                        </p:tav>
                                      </p:tavLst>
                                    </p:anim>
                                    <p:anim calcmode="lin" valueType="num">
                                      <p:cBhvr>
                                        <p:cTn id="57" dur="1000" fill="hold"/>
                                        <p:tgtEl>
                                          <p:spTgt spid="16"/>
                                        </p:tgtEl>
                                        <p:attrNameLst>
                                          <p:attrName>ppt_h</p:attrName>
                                        </p:attrNameLst>
                                      </p:cBhvr>
                                      <p:tavLst>
                                        <p:tav tm="0">
                                          <p:val>
                                            <p:fltVal val="0"/>
                                          </p:val>
                                        </p:tav>
                                        <p:tav tm="100000">
                                          <p:val>
                                            <p:strVal val="#ppt_h"/>
                                          </p:val>
                                        </p:tav>
                                      </p:tavLst>
                                    </p:anim>
                                    <p:anim calcmode="lin" valueType="num">
                                      <p:cBhvr>
                                        <p:cTn id="58" dur="1000" fill="hold"/>
                                        <p:tgtEl>
                                          <p:spTgt spid="16"/>
                                        </p:tgtEl>
                                        <p:attrNameLst>
                                          <p:attrName>style.rotation</p:attrName>
                                        </p:attrNameLst>
                                      </p:cBhvr>
                                      <p:tavLst>
                                        <p:tav tm="0">
                                          <p:val>
                                            <p:fltVal val="90"/>
                                          </p:val>
                                        </p:tav>
                                        <p:tav tm="100000">
                                          <p:val>
                                            <p:fltVal val="0"/>
                                          </p:val>
                                        </p:tav>
                                      </p:tavLst>
                                    </p:anim>
                                    <p:animEffect transition="in" filter="fade">
                                      <p:cBhvr>
                                        <p:cTn id="59" dur="1000"/>
                                        <p:tgtEl>
                                          <p:spTgt spid="16"/>
                                        </p:tgtEl>
                                      </p:cBhvr>
                                    </p:animEffect>
                                  </p:childTnLst>
                                </p:cTn>
                              </p:par>
                              <p:par>
                                <p:cTn id="60" presetID="21" presetClass="entr" presetSubtype="1"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heel(1)">
                                      <p:cBhvr>
                                        <p:cTn id="62" dur="20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 calcmode="lin" valueType="num">
                                      <p:cBhvr>
                                        <p:cTn id="69" dur="1000" fill="hold"/>
                                        <p:tgtEl>
                                          <p:spTgt spid="17"/>
                                        </p:tgtEl>
                                        <p:attrNameLst>
                                          <p:attrName>style.rotation</p:attrName>
                                        </p:attrNameLst>
                                      </p:cBhvr>
                                      <p:tavLst>
                                        <p:tav tm="0">
                                          <p:val>
                                            <p:fltVal val="90"/>
                                          </p:val>
                                        </p:tav>
                                        <p:tav tm="100000">
                                          <p:val>
                                            <p:fltVal val="0"/>
                                          </p:val>
                                        </p:tav>
                                      </p:tavLst>
                                    </p:anim>
                                    <p:animEffect transition="in" filter="fade">
                                      <p:cBhvr>
                                        <p:cTn id="70" dur="1000"/>
                                        <p:tgtEl>
                                          <p:spTgt spid="17"/>
                                        </p:tgtEl>
                                      </p:cBhvr>
                                    </p:animEffect>
                                  </p:childTnLst>
                                </p:cTn>
                              </p:par>
                              <p:par>
                                <p:cTn id="71" presetID="21" presetClass="entr" presetSubtype="1"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heel(1)">
                                      <p:cBhvr>
                                        <p:cTn id="73" dur="20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p:cTn id="78" dur="1000" fill="hold"/>
                                        <p:tgtEl>
                                          <p:spTgt spid="18"/>
                                        </p:tgtEl>
                                        <p:attrNameLst>
                                          <p:attrName>ppt_w</p:attrName>
                                        </p:attrNameLst>
                                      </p:cBhvr>
                                      <p:tavLst>
                                        <p:tav tm="0">
                                          <p:val>
                                            <p:fltVal val="0"/>
                                          </p:val>
                                        </p:tav>
                                        <p:tav tm="100000">
                                          <p:val>
                                            <p:strVal val="#ppt_w"/>
                                          </p:val>
                                        </p:tav>
                                      </p:tavLst>
                                    </p:anim>
                                    <p:anim calcmode="lin" valueType="num">
                                      <p:cBhvr>
                                        <p:cTn id="79" dur="1000" fill="hold"/>
                                        <p:tgtEl>
                                          <p:spTgt spid="18"/>
                                        </p:tgtEl>
                                        <p:attrNameLst>
                                          <p:attrName>ppt_h</p:attrName>
                                        </p:attrNameLst>
                                      </p:cBhvr>
                                      <p:tavLst>
                                        <p:tav tm="0">
                                          <p:val>
                                            <p:fltVal val="0"/>
                                          </p:val>
                                        </p:tav>
                                        <p:tav tm="100000">
                                          <p:val>
                                            <p:strVal val="#ppt_h"/>
                                          </p:val>
                                        </p:tav>
                                      </p:tavLst>
                                    </p:anim>
                                    <p:anim calcmode="lin" valueType="num">
                                      <p:cBhvr>
                                        <p:cTn id="80" dur="1000" fill="hold"/>
                                        <p:tgtEl>
                                          <p:spTgt spid="18"/>
                                        </p:tgtEl>
                                        <p:attrNameLst>
                                          <p:attrName>style.rotation</p:attrName>
                                        </p:attrNameLst>
                                      </p:cBhvr>
                                      <p:tavLst>
                                        <p:tav tm="0">
                                          <p:val>
                                            <p:fltVal val="90"/>
                                          </p:val>
                                        </p:tav>
                                        <p:tav tm="100000">
                                          <p:val>
                                            <p:fltVal val="0"/>
                                          </p:val>
                                        </p:tav>
                                      </p:tavLst>
                                    </p:anim>
                                    <p:animEffect transition="in" filter="fade">
                                      <p:cBhvr>
                                        <p:cTn id="81" dur="1000"/>
                                        <p:tgtEl>
                                          <p:spTgt spid="18"/>
                                        </p:tgtEl>
                                      </p:cBhvr>
                                    </p:animEffect>
                                  </p:childTnLst>
                                </p:cTn>
                              </p:par>
                              <p:par>
                                <p:cTn id="82" presetID="21" presetClass="entr" presetSubtype="1" fill="hold"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heel(1)">
                                      <p:cBhvr>
                                        <p:cTn id="84" dur="2000"/>
                                        <p:tgtEl>
                                          <p:spTgt spid="2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12" grpId="0"/>
      <p:bldP spid="14" grpId="0"/>
      <p:bldP spid="15" grpId="0"/>
      <p:bldP spid="16" grpId="0"/>
      <p:bldP spid="17" grpId="0"/>
      <p:bldP spid="18"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370239"/>
            <a:ext cx="11908665" cy="4224270"/>
            <a:chOff x="283335" y="-164177"/>
            <a:chExt cx="11908665" cy="4224270"/>
          </a:xfrm>
        </p:grpSpPr>
        <p:grpSp>
          <p:nvGrpSpPr>
            <p:cNvPr id="11" name="Group 10"/>
            <p:cNvGrpSpPr/>
            <p:nvPr/>
          </p:nvGrpSpPr>
          <p:grpSpPr>
            <a:xfrm>
              <a:off x="386366" y="-164177"/>
              <a:ext cx="11805634" cy="4224270"/>
              <a:chOff x="1530022" y="0"/>
              <a:chExt cx="9890392" cy="4859821"/>
            </a:xfrm>
          </p:grpSpPr>
          <p:pic>
            <p:nvPicPr>
              <p:cNvPr id="2" name="Picture 1"/>
              <p:cNvPicPr>
                <a:picLocks noChangeAspect="1"/>
              </p:cNvPicPr>
              <p:nvPr/>
            </p:nvPicPr>
            <p:blipFill>
              <a:blip r:embed="rId2"/>
              <a:stretch>
                <a:fillRect/>
              </a:stretch>
            </p:blipFill>
            <p:spPr>
              <a:xfrm>
                <a:off x="1530022" y="0"/>
                <a:ext cx="9890392" cy="4859821"/>
              </a:xfrm>
              <a:prstGeom prst="rect">
                <a:avLst/>
              </a:prstGeom>
            </p:spPr>
          </p:pic>
          <p:pic>
            <p:nvPicPr>
              <p:cNvPr id="3" name="Picture 2"/>
              <p:cNvPicPr>
                <a:picLocks noChangeAspect="1"/>
              </p:cNvPicPr>
              <p:nvPr/>
            </p:nvPicPr>
            <p:blipFill>
              <a:blip r:embed="rId3"/>
              <a:stretch>
                <a:fillRect/>
              </a:stretch>
            </p:blipFill>
            <p:spPr>
              <a:xfrm>
                <a:off x="10810814" y="0"/>
                <a:ext cx="609600" cy="342900"/>
              </a:xfrm>
              <a:prstGeom prst="rect">
                <a:avLst/>
              </a:prstGeom>
            </p:spPr>
          </p:pic>
          <p:pic>
            <p:nvPicPr>
              <p:cNvPr id="9" name="Picture 8"/>
              <p:cNvPicPr>
                <a:picLocks noChangeAspect="1"/>
              </p:cNvPicPr>
              <p:nvPr/>
            </p:nvPicPr>
            <p:blipFill>
              <a:blip r:embed="rId3"/>
              <a:stretch>
                <a:fillRect/>
              </a:stretch>
            </p:blipFill>
            <p:spPr>
              <a:xfrm>
                <a:off x="10810814" y="802529"/>
                <a:ext cx="609600" cy="342900"/>
              </a:xfrm>
              <a:prstGeom prst="rect">
                <a:avLst/>
              </a:prstGeom>
            </p:spPr>
          </p:pic>
          <p:pic>
            <p:nvPicPr>
              <p:cNvPr id="10" name="Picture 9"/>
              <p:cNvPicPr>
                <a:picLocks noChangeAspect="1"/>
              </p:cNvPicPr>
              <p:nvPr/>
            </p:nvPicPr>
            <p:blipFill>
              <a:blip r:embed="rId3"/>
              <a:stretch>
                <a:fillRect/>
              </a:stretch>
            </p:blipFill>
            <p:spPr>
              <a:xfrm>
                <a:off x="10810814" y="1249249"/>
                <a:ext cx="609600" cy="698709"/>
              </a:xfrm>
              <a:prstGeom prst="rect">
                <a:avLst/>
              </a:prstGeom>
            </p:spPr>
          </p:pic>
        </p:grpSp>
        <p:pic>
          <p:nvPicPr>
            <p:cNvPr id="13" name="Picture 12"/>
            <p:cNvPicPr>
              <a:picLocks noChangeAspect="1"/>
            </p:cNvPicPr>
            <p:nvPr/>
          </p:nvPicPr>
          <p:blipFill>
            <a:blip r:embed="rId4"/>
            <a:stretch>
              <a:fillRect/>
            </a:stretch>
          </p:blipFill>
          <p:spPr>
            <a:xfrm>
              <a:off x="283335" y="928480"/>
              <a:ext cx="1486211" cy="698709"/>
            </a:xfrm>
            <a:prstGeom prst="rect">
              <a:avLst/>
            </a:prstGeom>
          </p:spPr>
        </p:pic>
      </p:grpSp>
      <p:sp>
        <p:nvSpPr>
          <p:cNvPr id="6" name="TextBox 5"/>
          <p:cNvSpPr txBox="1"/>
          <p:nvPr/>
        </p:nvSpPr>
        <p:spPr>
          <a:xfrm>
            <a:off x="206062" y="3439290"/>
            <a:ext cx="11588671" cy="3093154"/>
          </a:xfrm>
          <a:prstGeom prst="rect">
            <a:avLst/>
          </a:prstGeom>
          <a:noFill/>
        </p:spPr>
        <p:txBody>
          <a:bodyPr wrap="square" rtlCol="0">
            <a:spAutoFit/>
          </a:bodyPr>
          <a:lstStyle/>
          <a:p>
            <a:pPr algn="just"/>
            <a:r>
              <a:rPr lang="vi-VN" sz="3900" b="1" dirty="0" smtClean="0">
                <a:latin typeface="Times New Roman" panose="02020603050405020304" pitchFamily="18" charset="0"/>
                <a:cs typeface="Times New Roman" panose="02020603050405020304" pitchFamily="18" charset="0"/>
              </a:rPr>
              <a:t>     </a:t>
            </a:r>
            <a:r>
              <a:rPr lang="vi-VN" sz="3900" dirty="0" smtClean="0">
                <a:latin typeface="Times New Roman" panose="02020603050405020304" pitchFamily="18" charset="0"/>
                <a:cs typeface="Times New Roman" panose="02020603050405020304" pitchFamily="18" charset="0"/>
              </a:rPr>
              <a:t>Buổi sáng, tiếng gà </a:t>
            </a:r>
            <a:r>
              <a:rPr lang="vi-VN" sz="3900" smtClean="0">
                <a:latin typeface="Times New Roman" panose="02020603050405020304" pitchFamily="18" charset="0"/>
                <a:cs typeface="Times New Roman" panose="02020603050405020304" pitchFamily="18" charset="0"/>
              </a:rPr>
              <a:t>gọi mặt trời </a:t>
            </a:r>
            <a:r>
              <a:rPr lang="vi-VN" sz="3900" dirty="0" smtClean="0">
                <a:latin typeface="Times New Roman" panose="02020603050405020304" pitchFamily="18" charset="0"/>
                <a:cs typeface="Times New Roman" panose="02020603050405020304" pitchFamily="18" charset="0"/>
              </a:rPr>
              <a:t>thức dậy</a:t>
            </a:r>
            <a:r>
              <a:rPr lang="en-US" sz="3900" dirty="0" smtClean="0">
                <a:latin typeface="Times New Roman" panose="02020603050405020304" pitchFamily="18" charset="0"/>
                <a:cs typeface="Times New Roman" panose="02020603050405020304" pitchFamily="18" charset="0"/>
              </a:rPr>
              <a:t>.</a:t>
            </a:r>
            <a:r>
              <a:rPr lang="vi-VN" sz="3900" dirty="0" smtClean="0">
                <a:latin typeface="Times New Roman" panose="02020603050405020304" pitchFamily="18" charset="0"/>
                <a:cs typeface="Times New Roman" panose="02020603050405020304" pitchFamily="18" charset="0"/>
              </a:rPr>
              <a:t> Bầu trời phía đông ửng hồng. Nắng xua tan màn sương. Cây lá bừng tỉnh sau một giấc ngủ dài, vươn mình đón những tia nắng đầu tiên của ngày mới. Làng quê rộn ràng những âm  thanh của cuộc sống. Em tới lớp. Mẹ đi làm.</a:t>
            </a:r>
            <a:endParaRPr lang="en-US" sz="39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9930" y="278409"/>
            <a:ext cx="9659367" cy="2436511"/>
          </a:xfrm>
          <a:prstGeom prst="rect">
            <a:avLst/>
          </a:prstGeom>
        </p:spPr>
      </p:pic>
      <p:pic>
        <p:nvPicPr>
          <p:cNvPr id="5" name="Picture 4"/>
          <p:cNvPicPr>
            <a:picLocks noChangeAspect="1"/>
          </p:cNvPicPr>
          <p:nvPr/>
        </p:nvPicPr>
        <p:blipFill>
          <a:blip r:embed="rId3"/>
          <a:stretch>
            <a:fillRect/>
          </a:stretch>
        </p:blipFill>
        <p:spPr>
          <a:xfrm>
            <a:off x="1678992" y="2873344"/>
            <a:ext cx="9040305" cy="3132779"/>
          </a:xfrm>
          <a:prstGeom prst="rect">
            <a:avLst/>
          </a:prstGeom>
        </p:spPr>
      </p:pic>
    </p:spTree>
    <p:extLst>
      <p:ext uri="{BB962C8B-B14F-4D97-AF65-F5344CB8AC3E}">
        <p14:creationId xmlns:p14="http://schemas.microsoft.com/office/powerpoint/2010/main" val="411111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57461" y="136234"/>
            <a:ext cx="9709608" cy="3611973"/>
          </a:xfrm>
          <a:prstGeom prst="rect">
            <a:avLst/>
          </a:prstGeom>
        </p:spPr>
      </p:pic>
      <p:pic>
        <p:nvPicPr>
          <p:cNvPr id="5" name="Picture 4"/>
          <p:cNvPicPr>
            <a:picLocks noChangeAspect="1"/>
          </p:cNvPicPr>
          <p:nvPr/>
        </p:nvPicPr>
        <p:blipFill>
          <a:blip r:embed="rId3"/>
          <a:stretch>
            <a:fillRect/>
          </a:stretch>
        </p:blipFill>
        <p:spPr>
          <a:xfrm>
            <a:off x="2215300" y="3748207"/>
            <a:ext cx="8078770" cy="2967237"/>
          </a:xfrm>
          <a:prstGeom prst="rect">
            <a:avLst/>
          </a:prstGeom>
        </p:spPr>
      </p:pic>
    </p:spTree>
    <p:extLst>
      <p:ext uri="{BB962C8B-B14F-4D97-AF65-F5344CB8AC3E}">
        <p14:creationId xmlns:p14="http://schemas.microsoft.com/office/powerpoint/2010/main" val="125354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smtClean="0">
                <a:solidFill>
                  <a:srgbClr val="333399"/>
                </a:solidFill>
                <a:latin typeface="Times New Roman" panose="02020603050405020304" pitchFamily="18" charset="0"/>
                <a:cs typeface="Times New Roman" panose="02020603050405020304" pitchFamily="18" charset="0"/>
              </a:rPr>
              <a:t>Giải</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
          <p:cNvPicPr>
            <a:picLocks noChangeAspect="1"/>
          </p:cNvPicPr>
          <p:nvPr/>
        </p:nvPicPr>
        <p:blipFill>
          <a:blip r:embed="rId2" cstate="print"/>
          <a:stretch>
            <a:fillRect/>
          </a:stretch>
        </p:blipFill>
        <p:spPr>
          <a:xfrm>
            <a:off x="1926461" y="34192"/>
            <a:ext cx="8342219" cy="1900445"/>
          </a:xfrm>
          <a:prstGeom prst="rect">
            <a:avLst/>
          </a:prstGeom>
        </p:spPr>
      </p:pic>
      <p:sp>
        <p:nvSpPr>
          <p:cNvPr id="2" name="Google Shape;461;p28"/>
          <p:cNvSpPr txBox="1"/>
          <p:nvPr/>
        </p:nvSpPr>
        <p:spPr>
          <a:xfrm>
            <a:off x="1613747" y="2905800"/>
            <a:ext cx="9990118" cy="155029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8800" b="1" kern="0" dirty="0" err="1" smtClean="0">
                <a:solidFill>
                  <a:schemeClr val="bg2">
                    <a:lumMod val="10000"/>
                  </a:schemeClr>
                </a:solidFill>
                <a:latin typeface="Times New Roman" panose="02020603050405020304" pitchFamily="18" charset="0"/>
                <a:cs typeface="Times New Roman" panose="02020603050405020304" pitchFamily="18" charset="0"/>
              </a:rPr>
              <a:t>Bài</a:t>
            </a:r>
            <a:r>
              <a:rPr lang="en-US" sz="8800" b="1" kern="0" dirty="0" smtClean="0">
                <a:solidFill>
                  <a:schemeClr val="bg2">
                    <a:lumMod val="10000"/>
                  </a:schemeClr>
                </a:solidFill>
                <a:latin typeface="Times New Roman" panose="02020603050405020304" pitchFamily="18" charset="0"/>
                <a:cs typeface="Times New Roman" panose="02020603050405020304" pitchFamily="18" charset="0"/>
              </a:rPr>
              <a:t> 73:</a:t>
            </a:r>
            <a:r>
              <a:rPr lang="en-US" sz="8800" b="1" kern="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8800" b="1" kern="0" dirty="0" err="1" smtClean="0">
                <a:solidFill>
                  <a:srgbClr val="FF0000"/>
                </a:solidFill>
                <a:latin typeface="Times New Roman" panose="02020603050405020304" pitchFamily="18" charset="0"/>
                <a:cs typeface="Times New Roman" panose="02020603050405020304" pitchFamily="18" charset="0"/>
              </a:rPr>
              <a:t>ươn</a:t>
            </a:r>
            <a:r>
              <a:rPr lang="en-US" sz="8800" b="1" kern="0" dirty="0" smtClean="0">
                <a:solidFill>
                  <a:srgbClr val="FF0000"/>
                </a:solidFill>
                <a:latin typeface="Times New Roman" panose="02020603050405020304" pitchFamily="18" charset="0"/>
                <a:cs typeface="Times New Roman" panose="02020603050405020304" pitchFamily="18" charset="0"/>
              </a:rPr>
              <a:t>   </a:t>
            </a:r>
            <a:r>
              <a:rPr lang="en-US" sz="8800" b="1" kern="0" dirty="0" err="1" smtClean="0">
                <a:solidFill>
                  <a:srgbClr val="FF0000"/>
                </a:solidFill>
                <a:latin typeface="Times New Roman" panose="02020603050405020304" pitchFamily="18" charset="0"/>
                <a:cs typeface="Times New Roman" panose="02020603050405020304" pitchFamily="18" charset="0"/>
              </a:rPr>
              <a:t>ương</a:t>
            </a:r>
            <a:endParaRPr lang="en-US" sz="8800" b="1"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3008" y="166466"/>
            <a:ext cx="1778696" cy="584415"/>
            <a:chOff x="613008" y="166466"/>
            <a:chExt cx="1778696" cy="584415"/>
          </a:xfrm>
        </p:grpSpPr>
        <p:sp>
          <p:nvSpPr>
            <p:cNvPr id="4" name="Rectangle: Rounded Corners 3"/>
            <p:cNvSpPr/>
            <p:nvPr/>
          </p:nvSpPr>
          <p:spPr>
            <a:xfrm>
              <a:off x="963737" y="166466"/>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Arial-Rounded" panose="020B0500000000000000" pitchFamily="34" charset="0"/>
                  <a:ea typeface="Arial-Rounded" panose="020B0500000000000000" pitchFamily="34" charset="0"/>
                  <a:cs typeface="Arial-Rounded" panose="020B0500000000000000" pitchFamily="34" charset="0"/>
                </a:rPr>
                <a:t>Nói</a:t>
              </a: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Oval 4"/>
            <p:cNvSpPr/>
            <p:nvPr/>
          </p:nvSpPr>
          <p:spPr>
            <a:xfrm>
              <a:off x="613008" y="204044"/>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5</a:t>
              </a:r>
            </a:p>
          </p:txBody>
        </p:sp>
      </p:grpSp>
      <p:sp>
        <p:nvSpPr>
          <p:cNvPr id="8" name="TextBox 7"/>
          <p:cNvSpPr txBox="1"/>
          <p:nvPr/>
        </p:nvSpPr>
        <p:spPr>
          <a:xfrm>
            <a:off x="3879244" y="104550"/>
            <a:ext cx="5266267" cy="707886"/>
          </a:xfrm>
          <a:prstGeom prst="rect">
            <a:avLst/>
          </a:prstGeom>
          <a:noFill/>
        </p:spPr>
        <p:txBody>
          <a:bodyPr wrap="square" rtlCol="0">
            <a:spAutoFit/>
          </a:bodyPr>
          <a:lstStyle/>
          <a:p>
            <a:pPr algn="ctr"/>
            <a:r>
              <a:rPr lang="en-US" sz="4000" b="1" dirty="0" err="1" smtClean="0">
                <a:solidFill>
                  <a:srgbClr val="0070C0"/>
                </a:solidFill>
                <a:latin typeface="Times New Roman" panose="02020603050405020304" pitchFamily="18" charset="0"/>
                <a:cs typeface="Times New Roman" panose="02020603050405020304" pitchFamily="18" charset="0"/>
              </a:rPr>
              <a:t>Buổi</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sáng</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của</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em</a:t>
            </a:r>
            <a:r>
              <a:rPr lang="en-US" sz="4000" b="1" dirty="0" smtClean="0">
                <a:solidFill>
                  <a:srgbClr val="0070C0"/>
                </a:solidFill>
                <a:latin typeface="Times New Roman" panose="02020603050405020304" pitchFamily="18" charset="0"/>
                <a:cs typeface="Times New Roman" panose="02020603050405020304" pitchFamily="18" charset="0"/>
              </a:rPr>
              <a:t> </a:t>
            </a:r>
            <a:endParaRPr lang="en-US" sz="4000" b="1"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82881" y="1067752"/>
            <a:ext cx="12009120" cy="5786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ctrTitle"/>
          </p:nvPr>
        </p:nvSpPr>
        <p:spPr/>
        <p:txBody>
          <a:bodyPr rtlCol="0"/>
          <a:lstStyle/>
          <a:p>
            <a:pPr algn="ctr" rtl="0"/>
            <a: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t>Dặn dò</a:t>
            </a:r>
            <a:b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br>
            <a: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t>.....................</a:t>
            </a:r>
            <a:b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br>
            <a: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t>..................</a:t>
            </a:r>
          </a:p>
        </p:txBody>
      </p:sp>
      <p:sp>
        <p:nvSpPr>
          <p:cNvPr id="3" name="Phụ đề 2"/>
          <p:cNvSpPr>
            <a:spLocks noGrp="1"/>
          </p:cNvSpPr>
          <p:nvPr>
            <p:ph type="subTitle" idx="1"/>
          </p:nvPr>
        </p:nvSpPr>
        <p:spPr/>
        <p:txBody>
          <a:bodyPr rtlCol="0"/>
          <a:lstStyle/>
          <a:p>
            <a:endParaRPr lang="en-US" altLang="vi-VN"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2"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88674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smtClean="0">
                <a:solidFill>
                  <a:srgbClr val="FF0000"/>
                </a:solidFill>
                <a:latin typeface="Times New Roman" panose="02020603050405020304" pitchFamily="18" charset="0"/>
                <a:cs typeface="Times New Roman" panose="02020603050405020304" pitchFamily="18" charset="0"/>
              </a:rPr>
              <a:t>Tiết</a:t>
            </a:r>
            <a:r>
              <a:rPr lang="en-US" sz="9600" b="1" kern="0" dirty="0" smtClean="0">
                <a:solidFill>
                  <a:srgbClr val="FF0000"/>
                </a:solidFill>
                <a:latin typeface="Times New Roman" panose="02020603050405020304" pitchFamily="18" charset="0"/>
                <a:cs typeface="Times New Roman" panose="02020603050405020304" pitchFamily="18" charset="0"/>
              </a:rPr>
              <a:t> 1</a:t>
            </a:r>
            <a:endParaRPr lang="en-US" sz="9600" b="1"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p:cNvSpPr/>
          <p:nvPr/>
        </p:nvSpPr>
        <p:spPr>
          <a:xfrm>
            <a:off x="90152" y="448957"/>
            <a:ext cx="3052293" cy="5830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Khởi</a:t>
            </a:r>
            <a:r>
              <a:rPr lang="en-US"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r>
              <a:rPr lang="en-US"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động</a:t>
            </a:r>
            <a:r>
              <a:rPr lang="en-US"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endParaRPr lang="en-US"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504683" y="1750939"/>
            <a:ext cx="9197662" cy="856167"/>
            <a:chOff x="1352283" y="1519706"/>
            <a:chExt cx="7047056" cy="856167"/>
          </a:xfrm>
        </p:grpSpPr>
        <p:sp>
          <p:nvSpPr>
            <p:cNvPr id="3" name="TextBox 2"/>
            <p:cNvSpPr txBox="1"/>
            <p:nvPr/>
          </p:nvSpPr>
          <p:spPr>
            <a:xfrm>
              <a:off x="1352283" y="1519707"/>
              <a:ext cx="1068946" cy="830997"/>
            </a:xfrm>
            <a:prstGeom prst="rect">
              <a:avLst/>
            </a:prstGeom>
            <a:noFill/>
          </p:spPr>
          <p:txBody>
            <a:bodyPr wrap="square" rtlCol="0">
              <a:spAutoFit/>
            </a:bodyPr>
            <a:lstStyle/>
            <a:p>
              <a:r>
                <a:rPr lang="en-US" sz="4800" b="1" dirty="0" err="1" smtClean="0">
                  <a:solidFill>
                    <a:srgbClr val="008000"/>
                  </a:solidFill>
                  <a:latin typeface="Times New Roman" panose="02020603050405020304" pitchFamily="18" charset="0"/>
                  <a:cs typeface="Times New Roman" panose="02020603050405020304" pitchFamily="18" charset="0"/>
                </a:rPr>
                <a:t>ươm</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00341" y="1544876"/>
              <a:ext cx="2698998" cy="830997"/>
            </a:xfrm>
            <a:prstGeom prst="rect">
              <a:avLst/>
            </a:prstGeom>
            <a:noFill/>
          </p:spPr>
          <p:txBody>
            <a:bodyPr wrap="square" rtlCol="0">
              <a:spAutoFit/>
            </a:bodyPr>
            <a:lstStyle/>
            <a:p>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giàn</a:t>
              </a:r>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mướp</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237964" y="1519706"/>
              <a:ext cx="1882462" cy="830997"/>
            </a:xfrm>
            <a:prstGeom prst="rect">
              <a:avLst/>
            </a:prstGeom>
            <a:noFill/>
          </p:spPr>
          <p:txBody>
            <a:bodyPr wrap="square" rtlCol="0">
              <a:spAutoFit/>
            </a:bodyPr>
            <a:lstStyle/>
            <a:p>
              <a:r>
                <a:rPr lang="en-US" sz="4800" b="1" dirty="0" err="1" smtClean="0">
                  <a:solidFill>
                    <a:srgbClr val="008000"/>
                  </a:solidFill>
                  <a:latin typeface="Times New Roman" panose="02020603050405020304" pitchFamily="18" charset="0"/>
                  <a:cs typeface="Times New Roman" panose="02020603050405020304" pitchFamily="18" charset="0"/>
                </a:rPr>
                <a:t>nượp</a:t>
              </a:r>
              <a:endParaRPr lang="en-US" sz="4800" b="1" dirty="0">
                <a:solidFill>
                  <a:srgbClr val="008000"/>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1414530" y="3153174"/>
            <a:ext cx="9609785" cy="830998"/>
            <a:chOff x="1504683" y="1672106"/>
            <a:chExt cx="7362816" cy="830998"/>
          </a:xfrm>
        </p:grpSpPr>
        <p:sp>
          <p:nvSpPr>
            <p:cNvPr id="11" name="TextBox 10"/>
            <p:cNvSpPr txBox="1"/>
            <p:nvPr/>
          </p:nvSpPr>
          <p:spPr>
            <a:xfrm>
              <a:off x="1504683" y="1672107"/>
              <a:ext cx="1068946" cy="830997"/>
            </a:xfrm>
            <a:prstGeom prst="rect">
              <a:avLst/>
            </a:prstGeom>
            <a:noFill/>
          </p:spPr>
          <p:txBody>
            <a:bodyPr wrap="square" rtlCol="0">
              <a:spAutoFit/>
            </a:bodyPr>
            <a:lstStyle/>
            <a:p>
              <a:r>
                <a:rPr lang="en-US" sz="4800" b="1" dirty="0" err="1" smtClean="0">
                  <a:solidFill>
                    <a:srgbClr val="0070C0"/>
                  </a:solidFill>
                  <a:latin typeface="Times New Roman" panose="02020603050405020304" pitchFamily="18" charset="0"/>
                  <a:cs typeface="Times New Roman" panose="02020603050405020304" pitchFamily="18" charset="0"/>
                </a:rPr>
                <a:t>ươp</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921814" y="1672106"/>
              <a:ext cx="2945685" cy="830997"/>
            </a:xfrm>
            <a:prstGeom prst="rect">
              <a:avLst/>
            </a:prstGeom>
            <a:noFill/>
          </p:spPr>
          <p:txBody>
            <a:bodyPr wrap="square" rtlCol="0">
              <a:spAutoFit/>
            </a:bodyPr>
            <a:lstStyle/>
            <a:p>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nườm</a:t>
              </a:r>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nượp</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390364" y="1672106"/>
              <a:ext cx="1882462" cy="830997"/>
            </a:xfrm>
            <a:prstGeom prst="rect">
              <a:avLst/>
            </a:prstGeom>
            <a:noFill/>
          </p:spPr>
          <p:txBody>
            <a:bodyPr wrap="square" rtlCol="0">
              <a:spAutoFit/>
            </a:bodyPr>
            <a:lstStyle/>
            <a:p>
              <a:r>
                <a:rPr lang="en-US" sz="4800" b="1" dirty="0" err="1" smtClean="0">
                  <a:solidFill>
                    <a:srgbClr val="0070C0"/>
                  </a:solidFill>
                  <a:latin typeface="Times New Roman" panose="02020603050405020304" pitchFamily="18" charset="0"/>
                  <a:cs typeface="Times New Roman" panose="02020603050405020304" pitchFamily="18" charset="0"/>
                </a:rPr>
                <a:t>gươm</a:t>
              </a:r>
              <a:endParaRPr lang="en-US" sz="4800" b="1" dirty="0">
                <a:solidFill>
                  <a:srgbClr val="0070C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8930" y="5610685"/>
            <a:ext cx="9607463" cy="769441"/>
          </a:xfrm>
          <a:prstGeom prst="rect">
            <a:avLst/>
          </a:prstGeom>
          <a:noFill/>
        </p:spPr>
        <p:txBody>
          <a:bodyPr wrap="square" rtlCol="0">
            <a:spAutoFit/>
          </a:bodyPr>
          <a:lstStyle/>
          <a:p>
            <a:r>
              <a:rPr lang="en-US" sz="4400" b="1" dirty="0" err="1" smtClean="0">
                <a:latin typeface="Times New Roman" panose="02020603050405020304" pitchFamily="18" charset="0"/>
                <a:cs typeface="Times New Roman" panose="02020603050405020304" pitchFamily="18" charset="0"/>
              </a:rPr>
              <a:t>Đường</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tới</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trường</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lượn</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theo</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sườn</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đồi</a:t>
            </a:r>
            <a:r>
              <a:rPr lang="en-US" sz="4400" b="1" dirty="0" smtClean="0">
                <a:latin typeface="Times New Roman" panose="02020603050405020304" pitchFamily="18" charset="0"/>
                <a:cs typeface="Times New Roman" panose="02020603050405020304" pitchFamily="18" charset="0"/>
              </a:rPr>
              <a:t>.</a:t>
            </a:r>
            <a:endParaRPr lang="en-US" sz="4400" b="1" dirty="0">
              <a:latin typeface=".VnAvant" panose="020B7200000000000000" pitchFamily="34" charset="0"/>
            </a:endParaRPr>
          </a:p>
        </p:txBody>
      </p:sp>
      <p:grpSp>
        <p:nvGrpSpPr>
          <p:cNvPr id="4" name="Group 3"/>
          <p:cNvGrpSpPr/>
          <p:nvPr/>
        </p:nvGrpSpPr>
        <p:grpSpPr>
          <a:xfrm>
            <a:off x="2332234" y="5614141"/>
            <a:ext cx="7905170" cy="775045"/>
            <a:chOff x="2229202" y="5105413"/>
            <a:chExt cx="7905170" cy="775045"/>
          </a:xfrm>
        </p:grpSpPr>
        <p:sp>
          <p:nvSpPr>
            <p:cNvPr id="12" name="TextBox 11"/>
            <p:cNvSpPr txBox="1"/>
            <p:nvPr/>
          </p:nvSpPr>
          <p:spPr>
            <a:xfrm>
              <a:off x="6363650" y="5105413"/>
              <a:ext cx="1294648" cy="769441"/>
            </a:xfrm>
            <a:prstGeom prst="rect">
              <a:avLst/>
            </a:prstGeom>
            <a:noFill/>
          </p:spPr>
          <p:txBody>
            <a:bodyPr wrap="square" rtlCol="0">
              <a:spAutoFit/>
            </a:bodyPr>
            <a:lstStyle/>
            <a:p>
              <a:r>
                <a:rPr lang="en-US" sz="4400" b="1" dirty="0" err="1" smtClean="0">
                  <a:solidFill>
                    <a:srgbClr val="FF0000"/>
                  </a:solidFill>
                  <a:latin typeface="Times New Roman" panose="02020603050405020304" pitchFamily="18" charset="0"/>
                  <a:cs typeface="Times New Roman" panose="02020603050405020304" pitchFamily="18" charset="0"/>
                </a:rPr>
                <a:t>ươn</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2229202" y="5106053"/>
              <a:ext cx="1520575" cy="769441"/>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ư</a:t>
              </a:r>
              <a:r>
                <a:rPr lang="en-US" sz="4400" b="1" dirty="0" err="1" smtClean="0">
                  <a:solidFill>
                    <a:srgbClr val="FF0000"/>
                  </a:solidFill>
                  <a:latin typeface="Times New Roman" panose="02020603050405020304" pitchFamily="18" charset="0"/>
                  <a:cs typeface="Times New Roman" panose="02020603050405020304" pitchFamily="18" charset="0"/>
                </a:rPr>
                <a:t>ơng</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4828557" y="5111017"/>
              <a:ext cx="1763618" cy="769441"/>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ư</a:t>
              </a:r>
              <a:r>
                <a:rPr lang="en-US" sz="4400" b="1" dirty="0" err="1" smtClean="0">
                  <a:solidFill>
                    <a:srgbClr val="FF0000"/>
                  </a:solidFill>
                  <a:latin typeface="Times New Roman" panose="02020603050405020304" pitchFamily="18" charset="0"/>
                  <a:cs typeface="Times New Roman" panose="02020603050405020304" pitchFamily="18" charset="0"/>
                </a:rPr>
                <a:t>ơng</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8839724" y="5111017"/>
              <a:ext cx="1294648" cy="769441"/>
            </a:xfrm>
            <a:prstGeom prst="rect">
              <a:avLst/>
            </a:prstGeom>
            <a:noFill/>
          </p:spPr>
          <p:txBody>
            <a:bodyPr wrap="square" rtlCol="0">
              <a:spAutoFit/>
            </a:bodyPr>
            <a:lstStyle/>
            <a:p>
              <a:r>
                <a:rPr lang="en-US" sz="4400" b="1" dirty="0" err="1" smtClean="0">
                  <a:solidFill>
                    <a:srgbClr val="FF0000"/>
                  </a:solidFill>
                  <a:latin typeface="Times New Roman" panose="02020603050405020304" pitchFamily="18" charset="0"/>
                  <a:cs typeface="Times New Roman" panose="02020603050405020304" pitchFamily="18" charset="0"/>
                </a:rPr>
                <a:t>ươn</a:t>
              </a:r>
              <a:endParaRPr lang="en-US" sz="4400" b="1" dirty="0">
                <a:solidFill>
                  <a:srgbClr val="FF0000"/>
                </a:solidFill>
                <a:latin typeface="Times New Roman" panose="02020603050405020304" pitchFamily="18" charset="0"/>
                <a:cs typeface="Times New Roman" panose="02020603050405020304" pitchFamily="18" charset="0"/>
              </a:endParaRPr>
            </a:p>
          </p:txBody>
        </p:sp>
      </p:grpSp>
      <p:pic>
        <p:nvPicPr>
          <p:cNvPr id="1026" name="Picture 2" descr="C:\Users\apoll\OneDrive\Tài liệu\Tranh áchs êếngT êệtV\Camera Roll\Bài 73\screenshot_1597505076.png"/>
          <p:cNvPicPr>
            <a:picLocks noChangeAspect="1" noChangeArrowheads="1"/>
          </p:cNvPicPr>
          <p:nvPr/>
        </p:nvPicPr>
        <p:blipFill rotWithShape="1">
          <a:blip r:embed="rId2">
            <a:extLst>
              <a:ext uri="{28A0092B-C50C-407E-A947-70E740481C1C}">
                <a14:useLocalDpi xmlns:a14="http://schemas.microsoft.com/office/drawing/2010/main" val="0"/>
              </a:ext>
            </a:extLst>
          </a:blip>
          <a:srcRect l="6792" t="5289" b="18544"/>
          <a:stretch/>
        </p:blipFill>
        <p:spPr bwMode="auto">
          <a:xfrm>
            <a:off x="184935" y="0"/>
            <a:ext cx="11805007" cy="55994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39507" y="2798666"/>
            <a:ext cx="4818128" cy="12453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17" name="TextBox 16"/>
          <p:cNvSpPr txBox="1"/>
          <p:nvPr/>
        </p:nvSpPr>
        <p:spPr>
          <a:xfrm>
            <a:off x="5408324" y="2959651"/>
            <a:ext cx="1880494"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47820" y="377189"/>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Table 2"/>
          <p:cNvGraphicFramePr>
            <a:graphicFrameLocks noGrp="1"/>
          </p:cNvGraphicFramePr>
          <p:nvPr/>
        </p:nvGraphicFramePr>
        <p:xfrm>
          <a:off x="3953812" y="1455312"/>
          <a:ext cx="4765184" cy="1306122"/>
        </p:xfrm>
        <a:graphic>
          <a:graphicData uri="http://schemas.openxmlformats.org/drawingml/2006/table">
            <a:tbl>
              <a:tblPr firstRow="1" bandRow="1">
                <a:tableStyleId>{5C22544A-7EE6-4342-B048-85BDC9FD1C3A}</a:tableStyleId>
              </a:tblPr>
              <a:tblGrid>
                <a:gridCol w="2382592">
                  <a:extLst>
                    <a:ext uri="{9D8B030D-6E8A-4147-A177-3AD203B41FA5}">
                      <a16:colId xmlns:a16="http://schemas.microsoft.com/office/drawing/2014/main" xmlns="" val="20000"/>
                    </a:ext>
                  </a:extLst>
                </a:gridCol>
                <a:gridCol w="2382592">
                  <a:extLst>
                    <a:ext uri="{9D8B030D-6E8A-4147-A177-3AD203B41FA5}">
                      <a16:colId xmlns:a16="http://schemas.microsoft.com/office/drawing/2014/main" xmlns="" val="20001"/>
                    </a:ext>
                  </a:extLst>
                </a:gridCol>
              </a:tblGrid>
              <a:tr h="1306122">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xmlns="" val="10000"/>
                  </a:ext>
                </a:extLst>
              </a:tr>
            </a:tbl>
          </a:graphicData>
        </a:graphic>
      </p:graphicFrame>
      <p:sp>
        <p:nvSpPr>
          <p:cNvPr id="14" name="TextBox 13"/>
          <p:cNvSpPr txBox="1"/>
          <p:nvPr/>
        </p:nvSpPr>
        <p:spPr>
          <a:xfrm>
            <a:off x="6785534" y="1587927"/>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804685" y="1587927"/>
            <a:ext cx="1543886" cy="923330"/>
          </a:xfrm>
          <a:prstGeom prst="rect">
            <a:avLst/>
          </a:prstGeom>
          <a:noFill/>
        </p:spPr>
        <p:txBody>
          <a:bodyPr wrap="square" rtlCol="0">
            <a:spAutoFit/>
          </a:bodyPr>
          <a:lstStyle/>
          <a:p>
            <a:r>
              <a:rPr lang="en-US" sz="5400" b="1" dirty="0" smtClean="0">
                <a:latin typeface="Times New Roman" panose="02020603050405020304" pitchFamily="18" charset="0"/>
                <a:cs typeface="Times New Roman" panose="02020603050405020304" pitchFamily="18" charset="0"/>
              </a:rPr>
              <a:t>l</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601096" y="2959651"/>
            <a:ext cx="1543886" cy="923330"/>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1006900" y="4393375"/>
            <a:ext cx="10169610" cy="950767"/>
            <a:chOff x="1006900" y="4393375"/>
            <a:chExt cx="10169610" cy="950767"/>
          </a:xfrm>
        </p:grpSpPr>
        <p:sp>
          <p:nvSpPr>
            <p:cNvPr id="18" name="TextBox 17"/>
            <p:cNvSpPr txBox="1"/>
            <p:nvPr/>
          </p:nvSpPr>
          <p:spPr>
            <a:xfrm>
              <a:off x="1006900" y="4420812"/>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lươn</a:t>
              </a:r>
              <a:endParaRPr lang="en-US" sz="5400" b="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3367514"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rướn</a:t>
              </a:r>
              <a:endParaRPr lang="en-US" sz="54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6091706"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sườn</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8815898"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vượn</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945255" y="5463878"/>
            <a:ext cx="10195402" cy="966575"/>
            <a:chOff x="963181" y="5316705"/>
            <a:chExt cx="10195402" cy="966575"/>
          </a:xfrm>
        </p:grpSpPr>
        <p:sp>
          <p:nvSpPr>
            <p:cNvPr id="29" name="TextBox 28"/>
            <p:cNvSpPr txBox="1"/>
            <p:nvPr/>
          </p:nvSpPr>
          <p:spPr>
            <a:xfrm>
              <a:off x="6112253" y="5316705"/>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sương</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8797970" y="5359950"/>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tưởng</a:t>
              </a:r>
              <a:endParaRPr lang="en-US" sz="54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963181" y="5357986"/>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hướng</a:t>
              </a:r>
              <a:endParaRPr lang="en-US" sz="540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3233738" y="5344142"/>
              <a:ext cx="2512316"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phượng</a:t>
              </a:r>
              <a:endParaRPr lang="en-US" sz="5400" b="1" dirty="0">
                <a:latin typeface="Times New Roman" panose="02020603050405020304" pitchFamily="18" charset="0"/>
                <a:cs typeface="Times New Roman" panose="02020603050405020304" pitchFamily="18" charset="0"/>
              </a:endParaRPr>
            </a:p>
          </p:txBody>
        </p:sp>
      </p:grpSp>
      <p:sp>
        <p:nvSpPr>
          <p:cNvPr id="35" name="TextBox 34"/>
          <p:cNvSpPr txBox="1"/>
          <p:nvPr/>
        </p:nvSpPr>
        <p:spPr>
          <a:xfrm>
            <a:off x="6500068" y="377189"/>
            <a:ext cx="1952250"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ương</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1203757" y="4426188"/>
            <a:ext cx="1543886" cy="923330"/>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3679479" y="4395366"/>
            <a:ext cx="1543886" cy="923330"/>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6361453" y="4395366"/>
            <a:ext cx="1543886" cy="923330"/>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9152343" y="4393957"/>
            <a:ext cx="1543886" cy="923330"/>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1322796" y="5500915"/>
            <a:ext cx="1800549" cy="923330"/>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ương</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3975205" y="5488215"/>
            <a:ext cx="1800549" cy="923330"/>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ương</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6358845" y="5464045"/>
            <a:ext cx="1800549" cy="923330"/>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ương</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9009580" y="5499754"/>
            <a:ext cx="1800549" cy="923330"/>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ương</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14" grpId="0"/>
      <p:bldP spid="15" grpId="0"/>
      <p:bldP spid="16" grpId="0"/>
      <p:bldP spid="35" grpId="0"/>
      <p:bldP spid="23" grpId="0"/>
      <p:bldP spid="24" grpId="0"/>
      <p:bldP spid="25" grpId="0"/>
      <p:bldP spid="27" grpId="0"/>
      <p:bldP spid="36" grpId="0"/>
      <p:bldP spid="37"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smtClean="0">
                <a:solidFill>
                  <a:srgbClr val="333399"/>
                </a:solidFill>
                <a:latin typeface="Times New Roman" panose="02020603050405020304" pitchFamily="18" charset="0"/>
                <a:cs typeface="Times New Roman" panose="02020603050405020304" pitchFamily="18" charset="0"/>
              </a:rPr>
              <a:t>Giải</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31618" y="3498691"/>
            <a:ext cx="11368597"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khu</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vườn</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hạt</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sương</a:t>
            </a:r>
            <a:r>
              <a:rPr lang="en-US" sz="6000" b="1" dirty="0" smtClean="0">
                <a:latin typeface="Times New Roman" panose="02020603050405020304" pitchFamily="18" charset="0"/>
                <a:cs typeface="Times New Roman" panose="02020603050405020304" pitchFamily="18" charset="0"/>
              </a:rPr>
              <a:t>   con </a:t>
            </a:r>
            <a:r>
              <a:rPr lang="en-US" sz="6000" b="1" dirty="0" err="1" smtClean="0">
                <a:latin typeface="Times New Roman" panose="02020603050405020304" pitchFamily="18" charset="0"/>
                <a:cs typeface="Times New Roman" panose="02020603050405020304" pitchFamily="18" charset="0"/>
              </a:rPr>
              <a:t>đường</a:t>
            </a:r>
            <a:endParaRPr lang="en-US" sz="6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8242663" y="0"/>
            <a:ext cx="1972491" cy="139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2" descr="Chuyện một giọt sương | Web Sống Đẹ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Tree>
    <p:extLst>
      <p:ext uri="{BB962C8B-B14F-4D97-AF65-F5344CB8AC3E}">
        <p14:creationId xmlns:p14="http://schemas.microsoft.com/office/powerpoint/2010/main" val="316893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47457" y="5481603"/>
            <a:ext cx="4194108"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khu</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vườn</a:t>
            </a:r>
            <a:endParaRPr lang="en-US" sz="6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8242663" y="0"/>
            <a:ext cx="1972491" cy="139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205676" y="5481602"/>
            <a:ext cx="1543886" cy="1015663"/>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ươn</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sp>
        <p:nvSpPr>
          <p:cNvPr id="2" name="AutoShape 2" descr="Chuyện một giọt sương | Web Sống Đẹ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32" name="Picture 8" descr="Làm mô hình trang trại sinh thái cần chuẩn bị g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852" y="-48871"/>
            <a:ext cx="11034445" cy="5530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wheel(1)">
                                      <p:cBhvr>
                                        <p:cTn id="12" dur="2000"/>
                                        <p:tgtEl>
                                          <p:spTgt spid="10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ẻ em Vui vẻ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274</Words>
  <Application>Microsoft Office PowerPoint</Application>
  <PresentationFormat>Widescreen</PresentationFormat>
  <Paragraphs>84</Paragraphs>
  <Slides>21</Slides>
  <Notes>5</Notes>
  <HiddenSlides>0</HiddenSlides>
  <MMClips>1</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21</vt:i4>
      </vt:variant>
    </vt:vector>
  </HeadingPairs>
  <TitlesOfParts>
    <vt:vector size="37" baseType="lpstr">
      <vt:lpstr>Microsoft YaHei</vt:lpstr>
      <vt:lpstr>SimSun</vt:lpstr>
      <vt:lpstr>等线</vt:lpstr>
      <vt:lpstr>.VnAvant</vt:lpstr>
      <vt:lpstr>.VnAvantH</vt:lpstr>
      <vt:lpstr>Arial</vt:lpstr>
      <vt:lpstr>Arial-Rounded</vt:lpstr>
      <vt:lpstr>Calibri</vt:lpstr>
      <vt:lpstr>Calibri Light</vt:lpstr>
      <vt:lpstr>Chivo Light</vt:lpstr>
      <vt:lpstr>Euphemia</vt:lpstr>
      <vt:lpstr>Tahoma</vt:lpstr>
      <vt:lpstr>Times New Roman</vt:lpstr>
      <vt:lpstr>Wingdings</vt:lpstr>
      <vt:lpstr>Office Theme</vt:lpstr>
      <vt:lpstr>Trẻ em Vui vẻ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Microsoft account</cp:lastModifiedBy>
  <cp:revision>66</cp:revision>
  <dcterms:created xsi:type="dcterms:W3CDTF">2020-08-13T09:32:00Z</dcterms:created>
  <dcterms:modified xsi:type="dcterms:W3CDTF">2025-04-11T02:13:41Z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