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4"/>
  </p:notesMasterIdLst>
  <p:sldIdLst>
    <p:sldId id="296" r:id="rId3"/>
    <p:sldId id="297" r:id="rId4"/>
    <p:sldId id="281" r:id="rId5"/>
    <p:sldId id="289" r:id="rId6"/>
    <p:sldId id="293" r:id="rId7"/>
    <p:sldId id="294" r:id="rId8"/>
    <p:sldId id="298" r:id="rId9"/>
    <p:sldId id="315" r:id="rId10"/>
    <p:sldId id="283" r:id="rId11"/>
    <p:sldId id="285" r:id="rId12"/>
    <p:sldId id="284" r:id="rId13"/>
    <p:sldId id="292" r:id="rId14"/>
    <p:sldId id="288" r:id="rId15"/>
    <p:sldId id="260" r:id="rId16"/>
    <p:sldId id="316" r:id="rId17"/>
    <p:sldId id="258" r:id="rId18"/>
    <p:sldId id="317" r:id="rId19"/>
    <p:sldId id="318" r:id="rId20"/>
    <p:sldId id="299" r:id="rId21"/>
    <p:sldId id="259"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3333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3" autoAdjust="0"/>
    <p:restoredTop sz="94660"/>
  </p:normalViewPr>
  <p:slideViewPr>
    <p:cSldViewPr snapToGrid="0">
      <p:cViewPr varScale="1">
        <p:scale>
          <a:sx n="87" d="100"/>
          <a:sy n="87" d="100"/>
        </p:scale>
        <p:origin x="77"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170086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extLst>
      <p:ext uri="{BB962C8B-B14F-4D97-AF65-F5344CB8AC3E}">
        <p14:creationId xmlns:p14="http://schemas.microsoft.com/office/powerpoint/2010/main" val="142679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77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910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5560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ỗ dành sẵn cho Ghi chú 2"/>
          <p:cNvSpPr>
            <a:spLocks noGrp="1"/>
          </p:cNvSpPr>
          <p:nvPr>
            <p:ph type="body" idx="1"/>
          </p:nvPr>
        </p:nvSpPr>
        <p:spPr/>
        <p:txBody>
          <a:bodyPr rtlCol="0"/>
          <a:lstStyle/>
          <a:p>
            <a:pPr rtl="0"/>
            <a:endParaRPr lang="vi-VN" dirty="0"/>
          </a:p>
        </p:txBody>
      </p:sp>
      <p:sp>
        <p:nvSpPr>
          <p:cNvPr id="4" name="Chỗ dành sẵn cho Số Trang chiếu 3"/>
          <p:cNvSpPr>
            <a:spLocks noGrp="1"/>
          </p:cNvSpPr>
          <p:nvPr>
            <p:ph type="sldNum" sz="quarter" idx="10"/>
          </p:nvPr>
        </p:nvSpPr>
        <p:spPr/>
        <p:txBody>
          <a:bodyPr rtlCol="0"/>
          <a:lstStyle/>
          <a:p>
            <a:pPr rtl="0"/>
            <a:fld id="{935E2820-AFE1-45FA-949E-17BDB534E1DC}" type="slidenum">
              <a:rPr lang="vi-VN" smtClean="0"/>
              <a:t>21</a:t>
            </a:fld>
            <a:endParaRPr lang="vi-VN" dirty="0"/>
          </a:p>
        </p:txBody>
      </p:sp>
    </p:spTree>
    <p:extLst>
      <p:ext uri="{BB962C8B-B14F-4D97-AF65-F5344CB8AC3E}">
        <p14:creationId xmlns:p14="http://schemas.microsoft.com/office/powerpoint/2010/main" val="229794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11/04/2025</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11/04/2025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11/04/2025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11/04/2025</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11/04/2025</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11/04/2025</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11/04/2025</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11/04/2025</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11/04/2025</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11/04/2025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11/04/2025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4/11/2025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11/04/2025</a:t>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196834" y="6105544"/>
            <a:ext cx="6103153"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dirty="0" err="1">
                <a:solidFill>
                  <a:srgbClr val="C00000"/>
                </a:solidFill>
                <a:latin typeface="Tahoma" panose="020B0604030504040204" pitchFamily="34" charset="0"/>
                <a:cs typeface="Tahoma" panose="020B0604030504040204" pitchFamily="34" charset="0"/>
                <a:sym typeface="+mn-lt"/>
              </a:rPr>
              <a:t>Giáo</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viên</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smtClean="0">
                <a:solidFill>
                  <a:srgbClr val="C00000"/>
                </a:solidFill>
                <a:latin typeface="Tahoma" panose="020B0604030504040204" pitchFamily="34" charset="0"/>
                <a:cs typeface="Tahoma" panose="020B0604030504040204" pitchFamily="34" charset="0"/>
                <a:sym typeface="+mn-lt"/>
              </a:rPr>
              <a:t>Lương</a:t>
            </a:r>
            <a:r>
              <a:rPr lang="en-US" altLang="zh-CN" sz="3200" b="1" dirty="0" smtClean="0">
                <a:solidFill>
                  <a:srgbClr val="C00000"/>
                </a:solidFill>
                <a:latin typeface="Tahoma" panose="020B0604030504040204" pitchFamily="34" charset="0"/>
                <a:cs typeface="Tahoma" panose="020B0604030504040204" pitchFamily="34" charset="0"/>
                <a:sym typeface="+mn-lt"/>
              </a:rPr>
              <a:t> </a:t>
            </a:r>
            <a:r>
              <a:rPr lang="en-US" altLang="zh-CN" sz="3200" b="1" dirty="0" err="1" smtClean="0">
                <a:solidFill>
                  <a:srgbClr val="C00000"/>
                </a:solidFill>
                <a:latin typeface="Tahoma" panose="020B0604030504040204" pitchFamily="34" charset="0"/>
                <a:cs typeface="Tahoma" panose="020B0604030504040204" pitchFamily="34" charset="0"/>
                <a:sym typeface="+mn-lt"/>
              </a:rPr>
              <a:t>Thị</a:t>
            </a:r>
            <a:r>
              <a:rPr lang="en-US" altLang="zh-CN" sz="3200" b="1" dirty="0" smtClean="0">
                <a:solidFill>
                  <a:srgbClr val="C00000"/>
                </a:solidFill>
                <a:latin typeface="Tahoma" panose="020B0604030504040204" pitchFamily="34" charset="0"/>
                <a:cs typeface="Tahoma" panose="020B0604030504040204" pitchFamily="34" charset="0"/>
                <a:sym typeface="+mn-lt"/>
              </a:rPr>
              <a:t> </a:t>
            </a:r>
            <a:r>
              <a:rPr lang="en-US" altLang="zh-CN" sz="3200" b="1" dirty="0" err="1" smtClean="0">
                <a:solidFill>
                  <a:srgbClr val="C00000"/>
                </a:solidFill>
                <a:latin typeface="Tahoma" panose="020B0604030504040204" pitchFamily="34" charset="0"/>
                <a:cs typeface="Tahoma" panose="020B0604030504040204" pitchFamily="34" charset="0"/>
                <a:sym typeface="+mn-lt"/>
              </a:rPr>
              <a:t>Nguyệt</a:t>
            </a:r>
            <a:endParaRPr lang="zh-CN" altLang="en-US" sz="3200" b="1" dirty="0">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210561" y="217184"/>
            <a:ext cx="6264602"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r>
              <a:rPr lang="en-US" altLang="zh-CN" sz="3200" b="1" dirty="0" smtClean="0">
                <a:solidFill>
                  <a:srgbClr val="C00000"/>
                </a:solidFill>
                <a:latin typeface="Tahoma" panose="020B0604030504040204" pitchFamily="34" charset="0"/>
                <a:cs typeface="Tahoma" panose="020B0604030504040204" pitchFamily="34" charset="0"/>
                <a:sym typeface="+mn-lt"/>
              </a:rPr>
              <a:t>AN HỒNG</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63856" y="5237726"/>
            <a:ext cx="4297826" cy="1200329"/>
          </a:xfrm>
          <a:prstGeom prst="rect">
            <a:avLst/>
          </a:prstGeom>
          <a:noFill/>
        </p:spPr>
        <p:txBody>
          <a:bodyPr wrap="square" rtlCol="0">
            <a:spAutoFit/>
          </a:bodyPr>
          <a:lstStyle/>
          <a:p>
            <a:r>
              <a:rPr lang="en-US" sz="7200" b="1" err="1" smtClean="0">
                <a:latin typeface="Times New Roman" panose="02020603050405020304" pitchFamily="18" charset="0"/>
                <a:cs typeface="Times New Roman" panose="02020603050405020304" pitchFamily="18" charset="0"/>
              </a:rPr>
              <a:t>váy</a:t>
            </a:r>
            <a:r>
              <a:rPr lang="en-US" sz="7200" b="1" smtClean="0">
                <a:latin typeface="Times New Roman" panose="02020603050405020304" pitchFamily="18" charset="0"/>
                <a:cs typeface="Times New Roman" panose="02020603050405020304" pitchFamily="18" charset="0"/>
              </a:rPr>
              <a:t> xoè</a:t>
            </a:r>
            <a:endParaRPr lang="en-US"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532434" y="5226234"/>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oe</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Satın Al 2018 Göz Alıcı Altın Sequins Fildişi Tül Çiçek Kız Elbi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76" y="-220128"/>
            <a:ext cx="5399227" cy="5399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 mẫu đầm phụ dâu nhí dễ thương - Ma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009" y="1"/>
            <a:ext cx="4626487" cy="69397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heel(1)">
                                      <p:cBhvr>
                                        <p:cTn id="17" dur="2000"/>
                                        <p:tgtEl>
                                          <p:spTgt spid="1030"/>
                                        </p:tgtEl>
                                      </p:cBhvr>
                                    </p:animEffect>
                                  </p:childTnLst>
                                </p:cTn>
                              </p:par>
                              <p:par>
                                <p:cTn id="18" presetID="21" presetClass="entr" presetSubtype="1"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heel(1)">
                                      <p:cBhvr>
                                        <p:cTn id="20"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err="1" smtClean="0">
                <a:latin typeface="Times New Roman" panose="02020603050405020304" pitchFamily="18" charset="0"/>
                <a:cs typeface="Times New Roman" panose="02020603050405020304" pitchFamily="18" charset="0"/>
              </a:rPr>
              <a:t>chích</a:t>
            </a:r>
            <a:r>
              <a:rPr lang="en-US" sz="7200" b="1" smtClean="0">
                <a:latin typeface="Times New Roman" panose="02020603050405020304" pitchFamily="18" charset="0"/>
                <a:cs typeface="Times New Roman" panose="02020603050405020304" pitchFamily="18" charset="0"/>
              </a:rPr>
              <a:t> choè</a:t>
            </a:r>
            <a:endParaRPr lang="en-US" sz="7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182102" y="5296236"/>
            <a:ext cx="1543886"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oe</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0013" y="575109"/>
            <a:ext cx="10304980" cy="49112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94918" y="5874657"/>
            <a:ext cx="11373012" cy="1043944"/>
            <a:chOff x="242805" y="4426996"/>
            <a:chExt cx="11373012" cy="1043944"/>
          </a:xfrm>
        </p:grpSpPr>
        <p:sp>
          <p:nvSpPr>
            <p:cNvPr id="17" name="TextBox 16"/>
            <p:cNvSpPr txBox="1"/>
            <p:nvPr/>
          </p:nvSpPr>
          <p:spPr>
            <a:xfrm>
              <a:off x="7875278" y="4455277"/>
              <a:ext cx="3740539" cy="1015663"/>
            </a:xfrm>
            <a:prstGeom prst="rect">
              <a:avLst/>
            </a:prstGeom>
            <a:noFill/>
          </p:spPr>
          <p:txBody>
            <a:bodyPr wrap="square" rtlCol="0">
              <a:spAutoFit/>
            </a:bodyPr>
            <a:lstStyle/>
            <a:p>
              <a:r>
                <a:rPr lang="vi-VN" sz="6000" b="1" smtClean="0">
                  <a:latin typeface="Times New Roman" panose="02020603050405020304" pitchFamily="18" charset="0"/>
                  <a:cs typeface="Times New Roman" panose="02020603050405020304" pitchFamily="18" charset="0"/>
                </a:rPr>
                <a:t>chích ch</a:t>
              </a:r>
              <a:r>
                <a:rPr lang="en-US" sz="6000" b="1" smtClean="0">
                  <a:latin typeface="Times New Roman" panose="02020603050405020304" pitchFamily="18" charset="0"/>
                  <a:cs typeface="Times New Roman" panose="02020603050405020304" pitchFamily="18" charset="0"/>
                </a:rPr>
                <a:t>oè</a:t>
              </a:r>
              <a:endParaRPr lang="en-US" sz="60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42805" y="4426996"/>
              <a:ext cx="2807999" cy="1015662"/>
            </a:xfrm>
            <a:prstGeom prst="rect">
              <a:avLst/>
            </a:prstGeom>
            <a:noFill/>
          </p:spPr>
          <p:txBody>
            <a:bodyPr wrap="square" rtlCol="0">
              <a:spAutoFit/>
            </a:bodyPr>
            <a:lstStyle/>
            <a:p>
              <a:r>
                <a:rPr lang="vi-VN" sz="6000" b="1" smtClean="0">
                  <a:latin typeface="Times New Roman" panose="02020603050405020304" pitchFamily="18" charset="0"/>
                  <a:cs typeface="Times New Roman" panose="02020603050405020304" pitchFamily="18" charset="0"/>
                </a:rPr>
                <a:t>đ</a:t>
              </a:r>
              <a:r>
                <a:rPr lang="en-US" sz="6000" b="1" smtClean="0">
                  <a:latin typeface="Times New Roman" panose="02020603050405020304" pitchFamily="18" charset="0"/>
                  <a:cs typeface="Times New Roman" panose="02020603050405020304" pitchFamily="18" charset="0"/>
                </a:rPr>
                <a:t>oá</a:t>
              </a:r>
              <a:r>
                <a:rPr lang="vi-VN" sz="6000" b="1" smtClean="0">
                  <a:latin typeface="Times New Roman" panose="02020603050405020304" pitchFamily="18" charset="0"/>
                  <a:cs typeface="Times New Roman" panose="02020603050405020304" pitchFamily="18" charset="0"/>
                </a:rPr>
                <a:t> </a:t>
              </a:r>
              <a:r>
                <a:rPr lang="vi-VN" sz="6000" b="1" dirty="0" smtClean="0">
                  <a:latin typeface="Times New Roman" panose="02020603050405020304" pitchFamily="18" charset="0"/>
                  <a:cs typeface="Times New Roman" panose="02020603050405020304" pitchFamily="18" charset="0"/>
                </a:rPr>
                <a:t>hoa</a:t>
              </a:r>
              <a:endParaRPr lang="en-US" sz="6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196901" y="4443167"/>
              <a:ext cx="2648134" cy="1015663"/>
            </a:xfrm>
            <a:prstGeom prst="rect">
              <a:avLst/>
            </a:prstGeom>
            <a:noFill/>
          </p:spPr>
          <p:txBody>
            <a:bodyPr wrap="square" rtlCol="0">
              <a:spAutoFit/>
            </a:bodyPr>
            <a:lstStyle/>
            <a:p>
              <a:r>
                <a:rPr lang="vi-VN" sz="6000" b="1" smtClean="0">
                  <a:latin typeface="Times New Roman" panose="02020603050405020304" pitchFamily="18" charset="0"/>
                  <a:cs typeface="Times New Roman" panose="02020603050405020304" pitchFamily="18" charset="0"/>
                </a:rPr>
                <a:t>váy x</a:t>
              </a:r>
              <a:r>
                <a:rPr lang="en-US" sz="6000" b="1" smtClean="0">
                  <a:latin typeface="Times New Roman" panose="02020603050405020304" pitchFamily="18" charset="0"/>
                  <a:cs typeface="Times New Roman" panose="02020603050405020304" pitchFamily="18" charset="0"/>
                </a:rPr>
                <a:t>oè</a:t>
              </a:r>
              <a:endParaRPr lang="en-US" sz="6000" b="1" dirty="0">
                <a:latin typeface="Times New Roman" panose="02020603050405020304" pitchFamily="18" charset="0"/>
                <a:cs typeface="Times New Roman" panose="02020603050405020304" pitchFamily="18" charset="0"/>
              </a:endParaRPr>
            </a:p>
          </p:txBody>
        </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xmlns="" val="20000"/>
                    </a:ext>
                  </a:extLst>
                </a:gridCol>
                <a:gridCol w="2009251">
                  <a:extLst>
                    <a:ext uri="{9D8B030D-6E8A-4147-A177-3AD203B41FA5}">
                      <a16:colId xmlns:a16="http://schemas.microsoft.com/office/drawing/2014/main" xmlns="" val="20001"/>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xmlns=""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vi-VN" sz="5400" b="1" dirty="0">
                  <a:latin typeface="Times New Roman" panose="02020603050405020304" pitchFamily="18" charset="0"/>
                  <a:cs typeface="Times New Roman" panose="02020603050405020304" pitchFamily="18" charset="0"/>
                </a:rPr>
                <a:t>h</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880494" cy="923330"/>
              <a:chOff x="5133532" y="2295939"/>
              <a:chExt cx="1880494"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hoa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498562" y="2295939"/>
                <a:ext cx="981056" cy="923330"/>
              </a:xfrm>
              <a:prstGeom prst="rect">
                <a:avLst/>
              </a:prstGeom>
              <a:noFill/>
              <a:ln>
                <a:noFill/>
              </a:ln>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vi-VN" sz="5400" b="1" smtClean="0">
                  <a:latin typeface="Times New Roman" panose="02020603050405020304" pitchFamily="18" charset="0"/>
                  <a:cs typeface="Times New Roman" panose="02020603050405020304" pitchFamily="18" charset="0"/>
                </a:rPr>
                <a:t>h</a:t>
              </a:r>
              <a:r>
                <a:rPr lang="en-US" sz="5400" b="1" smtClean="0">
                  <a:latin typeface="Times New Roman" panose="02020603050405020304" pitchFamily="18" charset="0"/>
                  <a:cs typeface="Times New Roman" panose="02020603050405020304" pitchFamily="18" charset="0"/>
                </a:rPr>
                <a:t>oà </a:t>
              </a:r>
              <a:endParaRPr lang="en-US" sz="5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l</a:t>
              </a:r>
              <a:r>
                <a:rPr lang="vi-VN" sz="5400" b="1" dirty="0" smtClean="0">
                  <a:latin typeface="Times New Roman" panose="02020603050405020304" pitchFamily="18" charset="0"/>
                  <a:cs typeface="Times New Roman" panose="02020603050405020304" pitchFamily="18" charset="0"/>
                </a:rPr>
                <a:t>oa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t</a:t>
              </a:r>
              <a:r>
                <a:rPr lang="en-US" sz="5400" b="1" smtClean="0">
                  <a:latin typeface="Times New Roman" panose="02020603050405020304" pitchFamily="18" charset="0"/>
                  <a:cs typeface="Times New Roman" panose="02020603050405020304" pitchFamily="18" charset="0"/>
                </a:rPr>
                <a:t>oả </a:t>
              </a:r>
              <a:endParaRPr lang="en-US" sz="5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vi-VN" sz="5400" b="1" smtClean="0">
                  <a:latin typeface="Times New Roman" panose="02020603050405020304" pitchFamily="18" charset="0"/>
                  <a:cs typeface="Times New Roman" panose="02020603050405020304" pitchFamily="18" charset="0"/>
                </a:rPr>
                <a:t>x</a:t>
              </a:r>
              <a:r>
                <a:rPr lang="en-US" sz="5400" b="1" smtClean="0">
                  <a:latin typeface="Times New Roman" panose="02020603050405020304" pitchFamily="18" charset="0"/>
                  <a:cs typeface="Times New Roman" panose="02020603050405020304" pitchFamily="18" charset="0"/>
                </a:rPr>
                <a:t>oá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vi-VN" sz="5400" b="1" smtClean="0">
                  <a:latin typeface="Times New Roman" panose="02020603050405020304" pitchFamily="18" charset="0"/>
                  <a:cs typeface="Times New Roman" panose="02020603050405020304" pitchFamily="18" charset="0"/>
                </a:rPr>
                <a:t>l</a:t>
              </a:r>
              <a:r>
                <a:rPr lang="en-US" sz="5400" b="1" smtClean="0">
                  <a:latin typeface="Times New Roman" panose="02020603050405020304" pitchFamily="18" charset="0"/>
                  <a:cs typeface="Times New Roman" panose="02020603050405020304" pitchFamily="18" charset="0"/>
                </a:rPr>
                <a:t>oé</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vi-VN" sz="5400" b="1" smtClean="0">
                  <a:latin typeface="Times New Roman" panose="02020603050405020304" pitchFamily="18" charset="0"/>
                  <a:cs typeface="Times New Roman" panose="02020603050405020304" pitchFamily="18" charset="0"/>
                </a:rPr>
                <a:t>x</a:t>
              </a:r>
              <a:r>
                <a:rPr lang="en-US" sz="5400" b="1" smtClean="0">
                  <a:latin typeface="Times New Roman" panose="02020603050405020304" pitchFamily="18" charset="0"/>
                  <a:cs typeface="Times New Roman" panose="02020603050405020304" pitchFamily="18" charset="0"/>
                </a:rPr>
                <a:t>oè</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k</a:t>
              </a:r>
              <a:r>
                <a:rPr lang="vi-VN" sz="5400" b="1" smtClean="0">
                  <a:latin typeface="Times New Roman" panose="02020603050405020304" pitchFamily="18" charset="0"/>
                  <a:cs typeface="Times New Roman" panose="02020603050405020304" pitchFamily="18" charset="0"/>
                </a:rPr>
                <a:t>h</a:t>
              </a:r>
              <a:r>
                <a:rPr lang="en-US" sz="5400" b="1" smtClean="0">
                  <a:latin typeface="Times New Roman" panose="02020603050405020304" pitchFamily="18" charset="0"/>
                  <a:cs typeface="Times New Roman" panose="02020603050405020304" pitchFamily="18" charset="0"/>
                </a:rPr>
                <a:t>oẻ</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loe</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8" y="-86637"/>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oe</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a:blip r:embed="rId2"/>
          <a:stretch>
            <a:fillRect/>
          </a:stretch>
        </p:blipFill>
        <p:spPr>
          <a:xfrm>
            <a:off x="503651" y="4158523"/>
            <a:ext cx="2671069" cy="1837544"/>
          </a:xfrm>
          <a:prstGeom prst="rect">
            <a:avLst/>
          </a:prstGeom>
        </p:spPr>
      </p:pic>
      <p:pic>
        <p:nvPicPr>
          <p:cNvPr id="52" name="Picture 51"/>
          <p:cNvPicPr>
            <a:picLocks noChangeAspect="1"/>
          </p:cNvPicPr>
          <p:nvPr/>
        </p:nvPicPr>
        <p:blipFill>
          <a:blip r:embed="rId3"/>
          <a:stretch>
            <a:fillRect/>
          </a:stretch>
        </p:blipFill>
        <p:spPr>
          <a:xfrm>
            <a:off x="8347503" y="4084420"/>
            <a:ext cx="2816523" cy="1985749"/>
          </a:xfrm>
          <a:prstGeom prst="rect">
            <a:avLst/>
          </a:prstGeom>
        </p:spPr>
      </p:pic>
      <p:pic>
        <p:nvPicPr>
          <p:cNvPr id="53" name="Picture 4" descr="Satın Al 2018 Göz Alıcı Altın Sequins Fildişi Tül Çiçek Kız Elbis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8486" y="4068494"/>
            <a:ext cx="1845028" cy="1845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13</a:t>
            </a:fld>
            <a:endParaRPr kern="0">
              <a:solidFill>
                <a:srgbClr val="65677F"/>
              </a:solidFill>
            </a:endParaRPr>
          </a:p>
        </p:txBody>
      </p:sp>
      <p:sp>
        <p:nvSpPr>
          <p:cNvPr id="10" name="Google Shape;461;p28"/>
          <p:cNvSpPr txBox="1"/>
          <p:nvPr/>
        </p:nvSpPr>
        <p:spPr>
          <a:xfrm>
            <a:off x="1196559"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smtClean="0">
                <a:solidFill>
                  <a:srgbClr val="FF0000"/>
                </a:solidFill>
                <a:latin typeface=".VnAvant" panose="020B7200000000000000" pitchFamily="34" charset="0"/>
              </a:rPr>
              <a:t>Viết</a:t>
            </a:r>
            <a:r>
              <a:rPr lang="en-US" sz="6600" b="1" kern="0" dirty="0" smtClean="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bảng</a:t>
            </a:r>
            <a:r>
              <a:rPr lang="en-US"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VnAvantH" panose="020B7200000000000000" pitchFamily="34" charset="0"/>
              </a:rPr>
              <a:t>Tiết</a:t>
            </a:r>
            <a:r>
              <a:rPr lang="en-US" sz="9600" b="1" kern="0" dirty="0" smtClean="0">
                <a:solidFill>
                  <a:srgbClr val="FF0000"/>
                </a:solidFill>
                <a:latin typeface=".VnAvantH" panose="020B7200000000000000" pitchFamily="34" charset="0"/>
              </a:rPr>
              <a:t> </a:t>
            </a:r>
            <a:r>
              <a:rPr lang="en-US" sz="9600" b="1" kern="0" dirty="0">
                <a:solidFill>
                  <a:srgbClr val="FF0000"/>
                </a:solidFill>
                <a:latin typeface=".VnAvantH" panose="020B7200000000000000" pitchFamily="34" charset="0"/>
              </a:rPr>
              <a:t>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9869" y="2043587"/>
            <a:ext cx="11075543" cy="3970318"/>
          </a:xfrm>
          <a:prstGeom prst="rect">
            <a:avLst/>
          </a:prstGeom>
          <a:noFill/>
        </p:spPr>
        <p:txBody>
          <a:bodyPr wrap="square" rtlCol="0">
            <a:spAutoFit/>
          </a:bodyPr>
          <a:lstStyle/>
          <a:p>
            <a:pPr algn="just"/>
            <a:r>
              <a:rPr lang="vi-VN" sz="3600" b="1" dirty="0" smtClean="0">
                <a:latin typeface="Times New Roman" panose="02020603050405020304" pitchFamily="18" charset="0"/>
                <a:cs typeface="Times New Roman" panose="02020603050405020304" pitchFamily="18" charset="0"/>
              </a:rPr>
              <a:t>    </a:t>
            </a:r>
            <a:r>
              <a:rPr lang="vi-VN" sz="4200" dirty="0" smtClean="0">
                <a:latin typeface="Times New Roman" panose="02020603050405020304" pitchFamily="18" charset="0"/>
                <a:cs typeface="Times New Roman" panose="02020603050405020304" pitchFamily="18" charset="0"/>
              </a:rPr>
              <a:t>Tết đến, hoa đào khoe sắc hồng tươi, hoa mai vàng nở rộ</a:t>
            </a:r>
            <a:r>
              <a:rPr lang="en-US" sz="4200" dirty="0" smtClean="0">
                <a:latin typeface="Times New Roman" panose="02020603050405020304" pitchFamily="18" charset="0"/>
                <a:cs typeface="Times New Roman" panose="02020603050405020304" pitchFamily="18" charset="0"/>
              </a:rPr>
              <a:t>.</a:t>
            </a:r>
            <a:r>
              <a:rPr lang="vi-VN" sz="4200" dirty="0" smtClean="0">
                <a:latin typeface="Times New Roman" panose="02020603050405020304" pitchFamily="18" charset="0"/>
                <a:cs typeface="Times New Roman" panose="02020603050405020304" pitchFamily="18" charset="0"/>
              </a:rPr>
              <a:t> Hè sang, hoa phượng bừng lửa đỏ, cháy rực cả góc trời. Cuối thu, hương hoa sữa nồng nàn, ngát thơm từng góc phố. Cuối đông, hoa cải trải thảm vàng rực rỡ bên sông. Những sắc hoa, hương hoa làm đẹp thêm cho cuộc sống.</a:t>
            </a:r>
            <a:endParaRPr lang="en-US" sz="4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60286" y="1781977"/>
            <a:ext cx="380143" cy="523220"/>
          </a:xfrm>
          <a:prstGeom prst="rect">
            <a:avLst/>
          </a:prstGeom>
          <a:noFill/>
        </p:spPr>
        <p:txBody>
          <a:bodyPr wrap="square" rtlCol="0">
            <a:spAutoFit/>
          </a:bodyPr>
          <a:lstStyle/>
          <a:p>
            <a:r>
              <a:rPr lang="vi-VN" sz="2800" b="1" dirty="0" smtClean="0">
                <a:solidFill>
                  <a:srgbClr val="FF0000"/>
                </a:solidFill>
              </a:rPr>
              <a:t>1</a:t>
            </a:r>
            <a:endParaRPr lang="vi-VN" sz="2800" b="1" dirty="0">
              <a:solidFill>
                <a:srgbClr val="FF0000"/>
              </a:solidFill>
            </a:endParaRPr>
          </a:p>
        </p:txBody>
      </p:sp>
      <p:sp>
        <p:nvSpPr>
          <p:cNvPr id="7" name="TextBox 6"/>
          <p:cNvSpPr txBox="1"/>
          <p:nvPr/>
        </p:nvSpPr>
        <p:spPr>
          <a:xfrm>
            <a:off x="3071962" y="2521715"/>
            <a:ext cx="380143" cy="523220"/>
          </a:xfrm>
          <a:prstGeom prst="rect">
            <a:avLst/>
          </a:prstGeom>
          <a:noFill/>
        </p:spPr>
        <p:txBody>
          <a:bodyPr wrap="square" rtlCol="0">
            <a:spAutoFit/>
          </a:bodyPr>
          <a:lstStyle/>
          <a:p>
            <a:r>
              <a:rPr lang="vi-VN" sz="2800" b="1" smtClean="0">
                <a:solidFill>
                  <a:srgbClr val="FF0000"/>
                </a:solidFill>
              </a:rPr>
              <a:t>2</a:t>
            </a:r>
            <a:endParaRPr lang="vi-VN" sz="2800" b="1" dirty="0">
              <a:solidFill>
                <a:srgbClr val="FF0000"/>
              </a:solidFill>
            </a:endParaRPr>
          </a:p>
        </p:txBody>
      </p:sp>
      <p:sp>
        <p:nvSpPr>
          <p:cNvPr id="8" name="TextBox 7"/>
          <p:cNvSpPr txBox="1"/>
          <p:nvPr/>
        </p:nvSpPr>
        <p:spPr>
          <a:xfrm>
            <a:off x="5414470" y="3220358"/>
            <a:ext cx="380143" cy="523220"/>
          </a:xfrm>
          <a:prstGeom prst="rect">
            <a:avLst/>
          </a:prstGeom>
          <a:noFill/>
        </p:spPr>
        <p:txBody>
          <a:bodyPr wrap="square" rtlCol="0">
            <a:spAutoFit/>
          </a:bodyPr>
          <a:lstStyle/>
          <a:p>
            <a:r>
              <a:rPr lang="vi-VN" sz="2800" b="1" smtClean="0">
                <a:solidFill>
                  <a:srgbClr val="FF0000"/>
                </a:solidFill>
              </a:rPr>
              <a:t>3</a:t>
            </a:r>
            <a:endParaRPr lang="vi-VN" sz="2800" b="1" dirty="0">
              <a:solidFill>
                <a:srgbClr val="FF0000"/>
              </a:solidFill>
            </a:endParaRPr>
          </a:p>
        </p:txBody>
      </p:sp>
      <p:sp>
        <p:nvSpPr>
          <p:cNvPr id="9" name="TextBox 8"/>
          <p:cNvSpPr txBox="1"/>
          <p:nvPr/>
        </p:nvSpPr>
        <p:spPr>
          <a:xfrm>
            <a:off x="7859720" y="3767136"/>
            <a:ext cx="380143" cy="523220"/>
          </a:xfrm>
          <a:prstGeom prst="rect">
            <a:avLst/>
          </a:prstGeom>
          <a:noFill/>
        </p:spPr>
        <p:txBody>
          <a:bodyPr wrap="square" rtlCol="0">
            <a:spAutoFit/>
          </a:bodyPr>
          <a:lstStyle/>
          <a:p>
            <a:r>
              <a:rPr lang="vi-VN" sz="2800" b="1" smtClean="0">
                <a:solidFill>
                  <a:srgbClr val="FF0000"/>
                </a:solidFill>
              </a:rPr>
              <a:t>4</a:t>
            </a:r>
            <a:endParaRPr lang="vi-VN" sz="2800" b="1" dirty="0">
              <a:solidFill>
                <a:srgbClr val="FF0000"/>
              </a:solidFill>
            </a:endParaRPr>
          </a:p>
        </p:txBody>
      </p:sp>
      <p:sp>
        <p:nvSpPr>
          <p:cNvPr id="10" name="TextBox 9"/>
          <p:cNvSpPr txBox="1"/>
          <p:nvPr/>
        </p:nvSpPr>
        <p:spPr>
          <a:xfrm>
            <a:off x="8691927" y="4537697"/>
            <a:ext cx="380143" cy="523220"/>
          </a:xfrm>
          <a:prstGeom prst="rect">
            <a:avLst/>
          </a:prstGeom>
          <a:noFill/>
        </p:spPr>
        <p:txBody>
          <a:bodyPr wrap="square" rtlCol="0">
            <a:spAutoFit/>
          </a:bodyPr>
          <a:lstStyle/>
          <a:p>
            <a:r>
              <a:rPr lang="vi-VN" sz="2800" b="1" dirty="0" smtClean="0">
                <a:solidFill>
                  <a:srgbClr val="FF0000"/>
                </a:solidFill>
              </a:rPr>
              <a:t>5</a:t>
            </a:r>
            <a:endParaRPr lang="vi-VN" sz="2800" b="1" dirty="0">
              <a:solidFill>
                <a:srgbClr val="FF0000"/>
              </a:solidFill>
            </a:endParaRPr>
          </a:p>
        </p:txBody>
      </p:sp>
      <p:cxnSp>
        <p:nvCxnSpPr>
          <p:cNvPr id="11" name="Straight Connector 10"/>
          <p:cNvCxnSpPr/>
          <p:nvPr/>
        </p:nvCxnSpPr>
        <p:spPr>
          <a:xfrm flipH="1">
            <a:off x="2917861" y="2865517"/>
            <a:ext cx="123279" cy="4370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147353" y="3525061"/>
            <a:ext cx="123279" cy="4370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746713" y="4191401"/>
            <a:ext cx="123279" cy="4370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506996" y="4842400"/>
            <a:ext cx="123279" cy="4370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955652" y="5448575"/>
            <a:ext cx="123279" cy="4370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43203" y="2043587"/>
            <a:ext cx="1366451" cy="738664"/>
          </a:xfrm>
          <a:prstGeom prst="rect">
            <a:avLst/>
          </a:prstGeom>
          <a:noFill/>
        </p:spPr>
        <p:txBody>
          <a:bodyPr wrap="square" rtlCol="0">
            <a:spAutoFit/>
          </a:bodyPr>
          <a:lstStyle/>
          <a:p>
            <a:pPr algn="just"/>
            <a:r>
              <a:rPr lang="vi-VN" sz="4200" dirty="0" smtClean="0">
                <a:solidFill>
                  <a:srgbClr val="FF0000"/>
                </a:solidFill>
                <a:latin typeface="Times New Roman" panose="02020603050405020304" pitchFamily="18" charset="0"/>
                <a:cs typeface="Times New Roman" panose="02020603050405020304" pitchFamily="18" charset="0"/>
              </a:rPr>
              <a:t>   oa</a:t>
            </a:r>
            <a:endParaRPr lang="en-US" sz="42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972690" y="2041019"/>
            <a:ext cx="1366451" cy="738664"/>
          </a:xfrm>
          <a:prstGeom prst="rect">
            <a:avLst/>
          </a:prstGeom>
          <a:noFill/>
        </p:spPr>
        <p:txBody>
          <a:bodyPr wrap="square" rtlCol="0">
            <a:spAutoFit/>
          </a:bodyPr>
          <a:lstStyle/>
          <a:p>
            <a:pPr algn="just"/>
            <a:r>
              <a:rPr lang="vi-VN" sz="4200" smtClean="0">
                <a:solidFill>
                  <a:srgbClr val="FF0000"/>
                </a:solidFill>
                <a:latin typeface="Times New Roman" panose="02020603050405020304" pitchFamily="18" charset="0"/>
                <a:cs typeface="Times New Roman" panose="02020603050405020304" pitchFamily="18" charset="0"/>
              </a:rPr>
              <a:t>   oe</a:t>
            </a:r>
            <a:endParaRPr lang="en-US" sz="42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9344335" y="2041019"/>
            <a:ext cx="1366451" cy="738664"/>
          </a:xfrm>
          <a:prstGeom prst="rect">
            <a:avLst/>
          </a:prstGeom>
          <a:noFill/>
        </p:spPr>
        <p:txBody>
          <a:bodyPr wrap="square" rtlCol="0">
            <a:spAutoFit/>
          </a:bodyPr>
          <a:lstStyle/>
          <a:p>
            <a:pPr algn="just"/>
            <a:r>
              <a:rPr lang="vi-VN" sz="4200" smtClean="0">
                <a:solidFill>
                  <a:srgbClr val="FF0000"/>
                </a:solidFill>
                <a:latin typeface="Times New Roman" panose="02020603050405020304" pitchFamily="18" charset="0"/>
                <a:cs typeface="Times New Roman" panose="02020603050405020304" pitchFamily="18" charset="0"/>
              </a:rPr>
              <a:t>   oa</a:t>
            </a:r>
            <a:endParaRPr lang="en-US" sz="4200"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322004" y="2674853"/>
            <a:ext cx="1366451" cy="738664"/>
          </a:xfrm>
          <a:prstGeom prst="rect">
            <a:avLst/>
          </a:prstGeom>
          <a:noFill/>
        </p:spPr>
        <p:txBody>
          <a:bodyPr wrap="square" rtlCol="0">
            <a:spAutoFit/>
          </a:bodyPr>
          <a:lstStyle/>
          <a:p>
            <a:pPr algn="just"/>
            <a:r>
              <a:rPr lang="vi-VN" sz="4200" smtClean="0">
                <a:solidFill>
                  <a:srgbClr val="FF0000"/>
                </a:solidFill>
                <a:latin typeface="Times New Roman" panose="02020603050405020304" pitchFamily="18" charset="0"/>
                <a:cs typeface="Times New Roman" panose="02020603050405020304" pitchFamily="18" charset="0"/>
              </a:rPr>
              <a:t>   oa</a:t>
            </a:r>
            <a:endParaRPr lang="en-US" sz="4200"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9364887" y="3322875"/>
            <a:ext cx="1366451" cy="738664"/>
          </a:xfrm>
          <a:prstGeom prst="rect">
            <a:avLst/>
          </a:prstGeom>
          <a:noFill/>
        </p:spPr>
        <p:txBody>
          <a:bodyPr wrap="square" rtlCol="0">
            <a:spAutoFit/>
          </a:bodyPr>
          <a:lstStyle/>
          <a:p>
            <a:pPr algn="just"/>
            <a:r>
              <a:rPr lang="vi-VN" sz="4200" smtClean="0">
                <a:solidFill>
                  <a:srgbClr val="FF0000"/>
                </a:solidFill>
                <a:latin typeface="Times New Roman" panose="02020603050405020304" pitchFamily="18" charset="0"/>
                <a:cs typeface="Times New Roman" panose="02020603050405020304" pitchFamily="18" charset="0"/>
              </a:rPr>
              <a:t>   oa</a:t>
            </a:r>
            <a:endParaRPr lang="en-US" sz="4200"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0361481" y="3963147"/>
            <a:ext cx="1366451" cy="738664"/>
          </a:xfrm>
          <a:prstGeom prst="rect">
            <a:avLst/>
          </a:prstGeom>
          <a:noFill/>
        </p:spPr>
        <p:txBody>
          <a:bodyPr wrap="square" rtlCol="0">
            <a:spAutoFit/>
          </a:bodyPr>
          <a:lstStyle/>
          <a:p>
            <a:pPr algn="just"/>
            <a:r>
              <a:rPr lang="vi-VN" sz="4200" dirty="0" smtClean="0">
                <a:solidFill>
                  <a:srgbClr val="FF0000"/>
                </a:solidFill>
                <a:latin typeface="Times New Roman" panose="02020603050405020304" pitchFamily="18" charset="0"/>
                <a:cs typeface="Times New Roman" panose="02020603050405020304" pitchFamily="18" charset="0"/>
              </a:rPr>
              <a:t>   oa</a:t>
            </a:r>
            <a:endParaRPr lang="en-US" sz="42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36307" y="5234145"/>
            <a:ext cx="1366451" cy="738664"/>
          </a:xfrm>
          <a:prstGeom prst="rect">
            <a:avLst/>
          </a:prstGeom>
          <a:noFill/>
        </p:spPr>
        <p:txBody>
          <a:bodyPr wrap="square" rtlCol="0">
            <a:spAutoFit/>
          </a:bodyPr>
          <a:lstStyle/>
          <a:p>
            <a:pPr algn="just"/>
            <a:r>
              <a:rPr lang="vi-VN" sz="4200" dirty="0" smtClean="0">
                <a:solidFill>
                  <a:srgbClr val="FF0000"/>
                </a:solidFill>
                <a:latin typeface="Times New Roman" panose="02020603050405020304" pitchFamily="18" charset="0"/>
                <a:cs typeface="Times New Roman" panose="02020603050405020304" pitchFamily="18" charset="0"/>
              </a:rPr>
              <a:t>   oa</a:t>
            </a:r>
            <a:endParaRPr lang="en-US" sz="4200"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774013" y="5244419"/>
            <a:ext cx="1366451" cy="738664"/>
          </a:xfrm>
          <a:prstGeom prst="rect">
            <a:avLst/>
          </a:prstGeom>
          <a:noFill/>
        </p:spPr>
        <p:txBody>
          <a:bodyPr wrap="square" rtlCol="0">
            <a:spAutoFit/>
          </a:bodyPr>
          <a:lstStyle/>
          <a:p>
            <a:pPr algn="just"/>
            <a:r>
              <a:rPr lang="vi-VN" sz="4200" dirty="0" smtClean="0">
                <a:solidFill>
                  <a:srgbClr val="FF0000"/>
                </a:solidFill>
                <a:latin typeface="Times New Roman" panose="02020603050405020304" pitchFamily="18" charset="0"/>
                <a:cs typeface="Times New Roman" panose="02020603050405020304" pitchFamily="18" charset="0"/>
              </a:rPr>
              <a:t>   oa</a:t>
            </a:r>
            <a:endParaRPr lang="en-US" sz="4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39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par>
                                <p:cTn id="21" presetID="21" presetClass="entr" presetSubtype="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par>
                                <p:cTn id="29" presetID="21"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1)">
                                      <p:cBhvr>
                                        <p:cTn id="44" dur="2000"/>
                                        <p:tgtEl>
                                          <p:spTgt spid="10"/>
                                        </p:tgtEl>
                                      </p:cBhvr>
                                    </p:animEffect>
                                  </p:childTnLst>
                                </p:cTn>
                              </p:par>
                              <p:par>
                                <p:cTn id="45" presetID="21" presetClass="entr" presetSubtype="1"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8" grpId="0"/>
      <p:bldP spid="9" grpId="0"/>
      <p:bldP spid="10" grpId="0"/>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919" y="1"/>
            <a:ext cx="11944070" cy="3226084"/>
          </a:xfrm>
          <a:prstGeom prst="rect">
            <a:avLst/>
          </a:prstGeom>
        </p:spPr>
      </p:pic>
      <p:sp>
        <p:nvSpPr>
          <p:cNvPr id="7" name="TextBox 6"/>
          <p:cNvSpPr txBox="1"/>
          <p:nvPr/>
        </p:nvSpPr>
        <p:spPr>
          <a:xfrm>
            <a:off x="431514" y="2886712"/>
            <a:ext cx="11075543" cy="3970318"/>
          </a:xfrm>
          <a:prstGeom prst="rect">
            <a:avLst/>
          </a:prstGeom>
          <a:noFill/>
        </p:spPr>
        <p:txBody>
          <a:bodyPr wrap="square" rtlCol="0">
            <a:spAutoFit/>
          </a:bodyPr>
          <a:lstStyle/>
          <a:p>
            <a:pPr algn="just"/>
            <a:r>
              <a:rPr lang="vi-VN" sz="3600" b="1" dirty="0" smtClean="0">
                <a:latin typeface="Times New Roman" panose="02020603050405020304" pitchFamily="18" charset="0"/>
                <a:cs typeface="Times New Roman" panose="02020603050405020304" pitchFamily="18" charset="0"/>
              </a:rPr>
              <a:t>    </a:t>
            </a:r>
            <a:r>
              <a:rPr lang="vi-VN" sz="4200" dirty="0" smtClean="0">
                <a:latin typeface="Times New Roman" panose="02020603050405020304" pitchFamily="18" charset="0"/>
                <a:cs typeface="Times New Roman" panose="02020603050405020304" pitchFamily="18" charset="0"/>
              </a:rPr>
              <a:t>Tết đến, hoa đào khoe sắc hồng tươi, hoa mai vàng nở rộ</a:t>
            </a:r>
            <a:r>
              <a:rPr lang="en-US" sz="4200" dirty="0" smtClean="0">
                <a:latin typeface="Times New Roman" panose="02020603050405020304" pitchFamily="18" charset="0"/>
                <a:cs typeface="Times New Roman" panose="02020603050405020304" pitchFamily="18" charset="0"/>
              </a:rPr>
              <a:t>.</a:t>
            </a:r>
            <a:r>
              <a:rPr lang="vi-VN" sz="4200" dirty="0" smtClean="0">
                <a:latin typeface="Times New Roman" panose="02020603050405020304" pitchFamily="18" charset="0"/>
                <a:cs typeface="Times New Roman" panose="02020603050405020304" pitchFamily="18" charset="0"/>
              </a:rPr>
              <a:t> Hè sang, hoa phượng bừng lửa đỏ, cháy rực cả góc trời. Cuối thu, hương hoa sữa nồng nàn, ngát thơm từng góc phố. Cuối đông, hoa cải trải thảm vàng rực rỡ bên sông. Những sắc hoa, hương hoa làm đẹp thêm cho cuộc sống.</a:t>
            </a:r>
            <a:endParaRPr lang="en-US" sz="4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8861" y="296867"/>
            <a:ext cx="9313683" cy="3068502"/>
          </a:xfrm>
          <a:prstGeom prst="rect">
            <a:avLst/>
          </a:prstGeom>
        </p:spPr>
      </p:pic>
      <p:pic>
        <p:nvPicPr>
          <p:cNvPr id="5" name="Picture 4"/>
          <p:cNvPicPr>
            <a:picLocks noChangeAspect="1"/>
          </p:cNvPicPr>
          <p:nvPr/>
        </p:nvPicPr>
        <p:blipFill>
          <a:blip r:embed="rId3"/>
          <a:stretch>
            <a:fillRect/>
          </a:stretch>
        </p:blipFill>
        <p:spPr>
          <a:xfrm>
            <a:off x="1498861" y="3607947"/>
            <a:ext cx="9219415" cy="2943682"/>
          </a:xfrm>
          <a:prstGeom prst="rect">
            <a:avLst/>
          </a:prstGeom>
        </p:spPr>
      </p:pic>
    </p:spTree>
    <p:extLst>
      <p:ext uri="{BB962C8B-B14F-4D97-AF65-F5344CB8AC3E}">
        <p14:creationId xmlns:p14="http://schemas.microsoft.com/office/powerpoint/2010/main" val="198551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0581" y="324951"/>
            <a:ext cx="9671901" cy="2993284"/>
          </a:xfrm>
          <a:prstGeom prst="rect">
            <a:avLst/>
          </a:prstGeom>
        </p:spPr>
      </p:pic>
      <p:pic>
        <p:nvPicPr>
          <p:cNvPr id="5" name="Picture 4"/>
          <p:cNvPicPr>
            <a:picLocks noChangeAspect="1"/>
          </p:cNvPicPr>
          <p:nvPr/>
        </p:nvPicPr>
        <p:blipFill>
          <a:blip r:embed="rId3"/>
          <a:stretch>
            <a:fillRect/>
          </a:stretch>
        </p:blipFill>
        <p:spPr>
          <a:xfrm>
            <a:off x="2253007" y="3469064"/>
            <a:ext cx="8323868" cy="3073138"/>
          </a:xfrm>
          <a:prstGeom prst="rect">
            <a:avLst/>
          </a:prstGeom>
        </p:spPr>
      </p:pic>
    </p:spTree>
    <p:extLst>
      <p:ext uri="{BB962C8B-B14F-4D97-AF65-F5344CB8AC3E}">
        <p14:creationId xmlns:p14="http://schemas.microsoft.com/office/powerpoint/2010/main" val="167854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74:</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oa</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oe</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Arial-Rounded" panose="020B0500000000000000" pitchFamily="34" charset="0"/>
                  <a:ea typeface="Arial-Rounded" panose="020B0500000000000000" pitchFamily="34" charset="0"/>
                  <a:cs typeface="Arial-Rounded" panose="020B0500000000000000" pitchFamily="34" charset="0"/>
                </a:rPr>
                <a:t>Nói</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Muôn hoa khoe sắc</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88581" y="723345"/>
            <a:ext cx="9532859" cy="6134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p:txBody>
          <a:bodyPr rtlCol="0"/>
          <a:lstStyle/>
          <a:p>
            <a:pPr algn="ctr" rtl="0"/>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Dặn dò</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Phụ đề 2"/>
          <p:cNvSpPr>
            <a:spLocks noGrp="1"/>
          </p:cNvSpPr>
          <p:nvPr>
            <p:ph type="subTitle" idx="1"/>
          </p:nvPr>
        </p:nvSpPr>
        <p:spPr/>
        <p:txBody>
          <a:bodyPr rtlCol="0"/>
          <a:lstStyle/>
          <a:p>
            <a:endParaRPr lang="en-US" altLang="vi-VN"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trẻ</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vuốt</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cưỡi</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37478" y="111104"/>
            <a:ext cx="12039727" cy="5630011"/>
            <a:chOff x="242426" y="23902"/>
            <a:chExt cx="12039727" cy="5630011"/>
          </a:xfrm>
        </p:grpSpPr>
        <p:grpSp>
          <p:nvGrpSpPr>
            <p:cNvPr id="18" name="Group 17"/>
            <p:cNvGrpSpPr/>
            <p:nvPr/>
          </p:nvGrpSpPr>
          <p:grpSpPr>
            <a:xfrm>
              <a:off x="242426" y="23902"/>
              <a:ext cx="12039727" cy="5630011"/>
              <a:chOff x="-1" y="-1"/>
              <a:chExt cx="12039727" cy="5630011"/>
            </a:xfrm>
          </p:grpSpPr>
          <p:grpSp>
            <p:nvGrpSpPr>
              <p:cNvPr id="13" name="Group 12"/>
              <p:cNvGrpSpPr/>
              <p:nvPr/>
            </p:nvGrpSpPr>
            <p:grpSpPr>
              <a:xfrm>
                <a:off x="0" y="0"/>
                <a:ext cx="12039726" cy="5630010"/>
                <a:chOff x="0" y="0"/>
                <a:chExt cx="12039726" cy="5630010"/>
              </a:xfrm>
            </p:grpSpPr>
            <p:grpSp>
              <p:nvGrpSpPr>
                <p:cNvPr id="10" name="Group 9"/>
                <p:cNvGrpSpPr/>
                <p:nvPr/>
              </p:nvGrpSpPr>
              <p:grpSpPr>
                <a:xfrm>
                  <a:off x="0" y="0"/>
                  <a:ext cx="12039726" cy="5280338"/>
                  <a:chOff x="0" y="0"/>
                  <a:chExt cx="12039726" cy="5280338"/>
                </a:xfrm>
              </p:grpSpPr>
              <p:pic>
                <p:nvPicPr>
                  <p:cNvPr id="3" name="Picture 2"/>
                  <p:cNvPicPr>
                    <a:picLocks noChangeAspect="1"/>
                  </p:cNvPicPr>
                  <p:nvPr/>
                </p:nvPicPr>
                <p:blipFill>
                  <a:blip r:embed="rId2"/>
                  <a:stretch>
                    <a:fillRect/>
                  </a:stretch>
                </p:blipFill>
                <p:spPr>
                  <a:xfrm>
                    <a:off x="64673" y="0"/>
                    <a:ext cx="11975053" cy="5280338"/>
                  </a:xfrm>
                  <a:prstGeom prst="rect">
                    <a:avLst/>
                  </a:prstGeom>
                </p:spPr>
              </p:pic>
              <p:sp>
                <p:nvSpPr>
                  <p:cNvPr id="9" name="Rectangle 8"/>
                  <p:cNvSpPr/>
                  <p:nvPr/>
                </p:nvSpPr>
                <p:spPr>
                  <a:xfrm>
                    <a:off x="0" y="1481070"/>
                    <a:ext cx="2923504" cy="850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sp>
              <p:nvSpPr>
                <p:cNvPr id="11" name="Rectangle 10"/>
                <p:cNvSpPr/>
                <p:nvPr/>
              </p:nvSpPr>
              <p:spPr>
                <a:xfrm>
                  <a:off x="1249839" y="5114855"/>
                  <a:ext cx="7894162" cy="51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pic>
            <p:nvPicPr>
              <p:cNvPr id="17" name="Picture 16"/>
              <p:cNvPicPr>
                <a:picLocks noChangeAspect="1"/>
              </p:cNvPicPr>
              <p:nvPr/>
            </p:nvPicPr>
            <p:blipFill>
              <a:blip r:embed="rId3"/>
              <a:stretch>
                <a:fillRect/>
              </a:stretch>
            </p:blipFill>
            <p:spPr>
              <a:xfrm>
                <a:off x="-1" y="-1"/>
                <a:ext cx="1512397" cy="933181"/>
              </a:xfrm>
              <a:prstGeom prst="rect">
                <a:avLst/>
              </a:prstGeom>
            </p:spPr>
          </p:pic>
        </p:grpSp>
        <p:pic>
          <p:nvPicPr>
            <p:cNvPr id="19" name="Picture 18"/>
            <p:cNvPicPr>
              <a:picLocks noChangeAspect="1"/>
            </p:cNvPicPr>
            <p:nvPr/>
          </p:nvPicPr>
          <p:blipFill>
            <a:blip r:embed="rId3"/>
            <a:stretch>
              <a:fillRect/>
            </a:stretch>
          </p:blipFill>
          <p:spPr>
            <a:xfrm>
              <a:off x="3092201" y="111104"/>
              <a:ext cx="4441940" cy="933181"/>
            </a:xfrm>
            <a:prstGeom prst="rect">
              <a:avLst/>
            </a:prstGeom>
          </p:spPr>
        </p:pic>
      </p:grpSp>
      <p:sp>
        <p:nvSpPr>
          <p:cNvPr id="6" name="TextBox 5"/>
          <p:cNvSpPr txBox="1"/>
          <p:nvPr/>
        </p:nvSpPr>
        <p:spPr>
          <a:xfrm>
            <a:off x="1262608" y="5589653"/>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Các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loài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hoa</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đua</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nhau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khoe</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sắc</a:t>
            </a:r>
            <a:endParaRPr lang="en-US" sz="4400" b="1" dirty="0">
              <a:latin typeface=".VnAvant" panose="020B7200000000000000" pitchFamily="34" charset="0"/>
            </a:endParaRPr>
          </a:p>
        </p:txBody>
      </p:sp>
      <p:grpSp>
        <p:nvGrpSpPr>
          <p:cNvPr id="5" name="Group 4"/>
          <p:cNvGrpSpPr/>
          <p:nvPr/>
        </p:nvGrpSpPr>
        <p:grpSpPr>
          <a:xfrm>
            <a:off x="2865230" y="111104"/>
            <a:ext cx="4185634" cy="822076"/>
            <a:chOff x="1060549" y="587625"/>
            <a:chExt cx="2736751" cy="822076"/>
          </a:xfrm>
          <a:noFill/>
        </p:grpSpPr>
        <p:sp>
          <p:nvSpPr>
            <p:cNvPr id="7" name="Rectangle: Rounded Corners 6"/>
            <p:cNvSpPr/>
            <p:nvPr/>
          </p:nvSpPr>
          <p:spPr>
            <a:xfrm>
              <a:off x="1524776" y="587625"/>
              <a:ext cx="2272524" cy="8220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Times New Roman" panose="02020603050405020304" pitchFamily="18" charset="0"/>
                  <a:cs typeface="Times New Roman" panose="02020603050405020304" pitchFamily="18" charset="0"/>
                </a:rPr>
                <a:t>Nhận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biết</a:t>
              </a:r>
              <a:endParaRPr lang="en-US" sz="4000" b="1" dirty="0">
                <a:latin typeface="Times New Roman" panose="02020603050405020304" pitchFamily="18" charset="0"/>
                <a:cs typeface="Times New Roman" panose="02020603050405020304" pitchFamily="18" charset="0"/>
              </a:endParaRPr>
            </a:p>
          </p:txBody>
        </p:sp>
        <p:sp>
          <p:nvSpPr>
            <p:cNvPr id="8" name="Oval 7"/>
            <p:cNvSpPr/>
            <p:nvPr/>
          </p:nvSpPr>
          <p:spPr>
            <a:xfrm>
              <a:off x="1060549" y="657964"/>
              <a:ext cx="692842" cy="6694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3641628" y="5593624"/>
            <a:ext cx="4885934" cy="769764"/>
            <a:chOff x="4370802" y="4957552"/>
            <a:chExt cx="4885934" cy="716168"/>
          </a:xfrm>
        </p:grpSpPr>
        <p:sp>
          <p:nvSpPr>
            <p:cNvPr id="14" name="TextBox 13"/>
            <p:cNvSpPr txBox="1"/>
            <p:nvPr/>
          </p:nvSpPr>
          <p:spPr>
            <a:xfrm>
              <a:off x="4370802" y="4957851"/>
              <a:ext cx="1183286" cy="715869"/>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oa</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073450" y="4957552"/>
              <a:ext cx="1183286" cy="715869"/>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oe</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hoa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xmlns="" val="20000"/>
                    </a:ext>
                  </a:extLst>
                </a:gridCol>
                <a:gridCol w="2382592">
                  <a:extLst>
                    <a:ext uri="{9D8B030D-6E8A-4147-A177-3AD203B41FA5}">
                      <a16:colId xmlns:a16="http://schemas.microsoft.com/office/drawing/2014/main" xmlns=""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xmlns=""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oa</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h</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oe</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403926" y="4789123"/>
            <a:ext cx="9712711"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hoà</a:t>
            </a:r>
            <a:r>
              <a:rPr lang="en-US" sz="5400" b="1" dirty="0" smtClean="0">
                <a:latin typeface="Times New Roman" panose="02020603050405020304" pitchFamily="18" charset="0"/>
                <a:cs typeface="Times New Roman" panose="02020603050405020304" pitchFamily="18" charset="0"/>
              </a:rPr>
              <a:t>         </a:t>
            </a:r>
            <a:r>
              <a:rPr lang="en-US" sz="5400" b="1" err="1" smtClean="0">
                <a:latin typeface="Times New Roman" panose="02020603050405020304" pitchFamily="18" charset="0"/>
                <a:cs typeface="Times New Roman" panose="02020603050405020304" pitchFamily="18" charset="0"/>
              </a:rPr>
              <a:t>loa</a:t>
            </a:r>
            <a:r>
              <a:rPr lang="en-US" sz="5400" b="1" smtClean="0">
                <a:latin typeface="Times New Roman" panose="02020603050405020304" pitchFamily="18" charset="0"/>
                <a:cs typeface="Times New Roman" panose="02020603050405020304" pitchFamily="18" charset="0"/>
              </a:rPr>
              <a:t>         toả         xoá  </a:t>
            </a:r>
            <a:endParaRPr lang="en-US" sz="5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792964" y="4789123"/>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403927" y="5600802"/>
            <a:ext cx="9712711"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khoẻ</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loe</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loé</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xoè</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210442" y="4794002"/>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6651432" y="4804355"/>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9237604" y="4789123"/>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2151352" y="5600802"/>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oe</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4210442" y="5609713"/>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oe</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6593403" y="559278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oe</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9283002" y="5600802"/>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oe</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P spid="23" grpId="0"/>
      <p:bldP spid="24" grpId="0"/>
      <p:bldP spid="25" grpId="0"/>
      <p:bldP spid="27" grpId="0"/>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6725" y="3615707"/>
            <a:ext cx="11157734" cy="1015663"/>
          </a:xfrm>
          <a:prstGeom prst="rect">
            <a:avLst/>
          </a:prstGeom>
          <a:noFill/>
        </p:spPr>
        <p:txBody>
          <a:bodyPr wrap="square" rtlCol="0">
            <a:spAutoFit/>
          </a:bodyPr>
          <a:lstStyle/>
          <a:p>
            <a:r>
              <a:rPr lang="en-US" sz="6000" b="1" smtClean="0">
                <a:latin typeface="Times New Roman" panose="02020603050405020304" pitchFamily="18" charset="0"/>
                <a:cs typeface="Times New Roman" panose="02020603050405020304" pitchFamily="18" charset="0"/>
              </a:rPr>
              <a:t>đoá </a:t>
            </a:r>
            <a:r>
              <a:rPr lang="en-US" sz="6000" b="1" dirty="0" err="1" smtClean="0">
                <a:latin typeface="Times New Roman" panose="02020603050405020304" pitchFamily="18" charset="0"/>
                <a:cs typeface="Times New Roman" panose="02020603050405020304" pitchFamily="18" charset="0"/>
              </a:rPr>
              <a:t>hoa</a:t>
            </a:r>
            <a:r>
              <a:rPr lang="en-US" sz="6000" b="1" dirty="0" smtClean="0">
                <a:latin typeface="Times New Roman" panose="02020603050405020304" pitchFamily="18" charset="0"/>
                <a:cs typeface="Times New Roman" panose="02020603050405020304" pitchFamily="18" charset="0"/>
              </a:rPr>
              <a:t>      </a:t>
            </a:r>
            <a:r>
              <a:rPr lang="en-US" sz="6000" b="1" err="1" smtClean="0">
                <a:latin typeface="Times New Roman" panose="02020603050405020304" pitchFamily="18" charset="0"/>
                <a:cs typeface="Times New Roman" panose="02020603050405020304" pitchFamily="18" charset="0"/>
              </a:rPr>
              <a:t>váy</a:t>
            </a:r>
            <a:r>
              <a:rPr lang="en-US" sz="6000" b="1" smtClean="0">
                <a:latin typeface="Times New Roman" panose="02020603050405020304" pitchFamily="18" charset="0"/>
                <a:cs typeface="Times New Roman" panose="02020603050405020304" pitchFamily="18" charset="0"/>
              </a:rPr>
              <a:t> xoè    </a:t>
            </a:r>
            <a:r>
              <a:rPr lang="en-US" sz="6000" b="1" err="1" smtClean="0">
                <a:latin typeface="Times New Roman" panose="02020603050405020304" pitchFamily="18" charset="0"/>
                <a:cs typeface="Times New Roman" panose="02020603050405020304" pitchFamily="18" charset="0"/>
              </a:rPr>
              <a:t>chích</a:t>
            </a:r>
            <a:r>
              <a:rPr lang="en-US" sz="6000" b="1" smtClean="0">
                <a:latin typeface="Times New Roman" panose="02020603050405020304" pitchFamily="18" charset="0"/>
                <a:cs typeface="Times New Roman" panose="02020603050405020304" pitchFamily="18" charset="0"/>
              </a:rPr>
              <a:t> choè</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2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3216994" cy="1015663"/>
          </a:xfrm>
          <a:prstGeom prst="rect">
            <a:avLst/>
          </a:prstGeom>
          <a:noFill/>
        </p:spPr>
        <p:txBody>
          <a:bodyPr wrap="square" rtlCol="0">
            <a:spAutoFit/>
          </a:bodyPr>
          <a:lstStyle/>
          <a:p>
            <a:r>
              <a:rPr lang="en-US" sz="6000" b="1" smtClean="0">
                <a:latin typeface="Times New Roman" panose="02020603050405020304" pitchFamily="18" charset="0"/>
                <a:cs typeface="Times New Roman" panose="02020603050405020304" pitchFamily="18" charset="0"/>
              </a:rPr>
              <a:t>đoá </a:t>
            </a:r>
            <a:r>
              <a:rPr lang="en-US" sz="6000" b="1" dirty="0" err="1" smtClean="0">
                <a:latin typeface="Times New Roman" panose="02020603050405020304" pitchFamily="18" charset="0"/>
                <a:cs typeface="Times New Roman" panose="02020603050405020304" pitchFamily="18" charset="0"/>
              </a:rPr>
              <a:t>hoa</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54563" y="5481602"/>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oa</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611326" y="123869"/>
            <a:ext cx="9587505" cy="53577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309</Words>
  <Application>Microsoft Office PowerPoint</Application>
  <PresentationFormat>Widescreen</PresentationFormat>
  <Paragraphs>84</Paragraphs>
  <Slides>21</Slides>
  <Notes>5</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21</vt:i4>
      </vt:variant>
    </vt:vector>
  </HeadingPairs>
  <TitlesOfParts>
    <vt:vector size="37" baseType="lpstr">
      <vt:lpstr>Microsoft YaHei</vt:lpstr>
      <vt:lpstr>SimSun</vt:lpstr>
      <vt:lpstr>等线</vt:lpstr>
      <vt:lpstr>.VnAvant</vt:lpstr>
      <vt:lpstr>.VnAvantH</vt:lpstr>
      <vt:lpstr>Arial</vt:lpstr>
      <vt:lpstr>Arial-Rounded</vt:lpstr>
      <vt:lpstr>Calibri</vt:lpstr>
      <vt:lpstr>Calibri Light</vt:lpstr>
      <vt:lpstr>Chivo Light</vt:lpstr>
      <vt:lpstr>Euphemia</vt:lpstr>
      <vt:lpstr>Tahoma</vt:lpstr>
      <vt:lpstr>Times New Roman</vt:lpstr>
      <vt:lpstr>Wingdings</vt:lpstr>
      <vt:lpstr>Office Theme</vt:lpstr>
      <vt:lpstr>Trẻ em Vui vẻ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Microsoft account</cp:lastModifiedBy>
  <cp:revision>81</cp:revision>
  <dcterms:created xsi:type="dcterms:W3CDTF">2020-08-13T09:32:00Z</dcterms:created>
  <dcterms:modified xsi:type="dcterms:W3CDTF">2025-04-11T02:12:39Z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