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6" r:id="rId3"/>
    <p:sldMasterId id="2147483678" r:id="rId4"/>
    <p:sldMasterId id="2147483682" r:id="rId5"/>
    <p:sldMasterId id="2147483696" r:id="rId6"/>
  </p:sldMasterIdLst>
  <p:notesMasterIdLst>
    <p:notesMasterId r:id="rId29"/>
  </p:notesMasterIdLst>
  <p:sldIdLst>
    <p:sldId id="296" r:id="rId7"/>
    <p:sldId id="318" r:id="rId8"/>
    <p:sldId id="297" r:id="rId9"/>
    <p:sldId id="281" r:id="rId10"/>
    <p:sldId id="492" r:id="rId11"/>
    <p:sldId id="303" r:id="rId12"/>
    <p:sldId id="304" r:id="rId13"/>
    <p:sldId id="302" r:id="rId14"/>
    <p:sldId id="3399" r:id="rId15"/>
    <p:sldId id="260" r:id="rId16"/>
    <p:sldId id="294" r:id="rId17"/>
    <p:sldId id="300" r:id="rId18"/>
    <p:sldId id="268" r:id="rId19"/>
    <p:sldId id="307" r:id="rId20"/>
    <p:sldId id="3402" r:id="rId21"/>
    <p:sldId id="2007577118" r:id="rId22"/>
    <p:sldId id="261" r:id="rId23"/>
    <p:sldId id="3400" r:id="rId24"/>
    <p:sldId id="3401" r:id="rId25"/>
    <p:sldId id="308" r:id="rId26"/>
    <p:sldId id="2007577119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58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26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6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07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3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xmlns="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xmlns="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2025/4/11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6291366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196834" y="6105544"/>
            <a:ext cx="6103153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Lương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Nguyệt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10561" y="217184"/>
            <a:ext cx="626460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AN HỒNG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47329" y="1904135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>
          <a:xfrm>
            <a:off x="5257067" y="4402893"/>
            <a:ext cx="27709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" name="Rectangle: Rounded Corners 1709">
            <a:extLst>
              <a:ext uri="{FF2B5EF4-FFF2-40B4-BE49-F238E27FC236}">
                <a16:creationId xmlns:a16="http://schemas.microsoft.com/office/drawing/2014/main" xmlns="" id="{A48367F5-D6D0-479E-8394-DEC3ABBC5497}"/>
              </a:ext>
            </a:extLst>
          </p:cNvPr>
          <p:cNvSpPr/>
          <p:nvPr/>
        </p:nvSpPr>
        <p:spPr>
          <a:xfrm>
            <a:off x="5167658" y="758540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xmlns="" id="{1E9720F4-68FC-40A6-AD1A-9E4F35585626}"/>
              </a:ext>
            </a:extLst>
          </p:cNvPr>
          <p:cNvSpPr/>
          <p:nvPr/>
        </p:nvSpPr>
        <p:spPr>
          <a:xfrm>
            <a:off x="4844466" y="80238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xmlns="" id="{B4091B89-B7CA-465E-9E6A-76BA0C7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67" y="2164900"/>
            <a:ext cx="8484911" cy="2083811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2515932"/>
            <a:ext cx="3411293" cy="4405866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 animBg="1"/>
      <p:bldP spid="17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8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80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CDA67F-D203-4D72-B274-BBAC3A0BE837}"/>
              </a:ext>
            </a:extLst>
          </p:cNvPr>
          <p:cNvSpPr txBox="1"/>
          <p:nvPr/>
        </p:nvSpPr>
        <p:spPr>
          <a:xfrm>
            <a:off x="2753560" y="4276108"/>
            <a:ext cx="7315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mây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D288CF2-A5E8-445B-82CB-1BC73A5CDEE1}"/>
              </a:ext>
            </a:extLst>
          </p:cNvPr>
          <p:cNvSpPr/>
          <p:nvPr/>
        </p:nvSpPr>
        <p:spPr>
          <a:xfrm>
            <a:off x="4619119" y="3486036"/>
            <a:ext cx="3584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endParaRPr lang="en-US" sz="2800" dirty="0">
              <a:solidFill>
                <a:srgbClr val="0070C0"/>
              </a:solidFill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9762" y="2988048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buồn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en của mây">
            <a:hlinkClick r:id="" action="ppaction://media"/>
            <a:extLst>
              <a:ext uri="{FF2B5EF4-FFF2-40B4-BE49-F238E27FC236}">
                <a16:creationId xmlns:a16="http://schemas.microsoft.com/office/drawing/2014/main" xmlns="" id="{AC3697D6-BC7B-4D04-BDBD-2A1F0805E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xmlns="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476606" y="4303734"/>
            <a:ext cx="6227106" cy="1165760"/>
            <a:chOff x="7126059" y="2362199"/>
            <a:chExt cx="4529412" cy="2618875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362199"/>
              <a:ext cx="4529412" cy="2618875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76606" y="3163809"/>
            <a:ext cx="6227105" cy="1015130"/>
            <a:chOff x="577516" y="233593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33593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F07B9FA-3758-4348-A0A0-E4693A8C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30" y="1556634"/>
            <a:ext cx="4678876" cy="4356056"/>
          </a:xfrm>
          <a:prstGeom prst="rect">
            <a:avLst/>
          </a:prstGeom>
        </p:spPr>
      </p:pic>
      <p:grpSp>
        <p:nvGrpSpPr>
          <p:cNvPr id="20" name="组合 14">
            <a:extLst>
              <a:ext uri="{FF2B5EF4-FFF2-40B4-BE49-F238E27FC236}">
                <a16:creationId xmlns:a16="http://schemas.microsoft.com/office/drawing/2014/main" xmlns="" id="{A88831F6-3D1B-4568-B2AD-A9A943EBBC53}"/>
              </a:ext>
            </a:extLst>
          </p:cNvPr>
          <p:cNvGrpSpPr/>
          <p:nvPr/>
        </p:nvGrpSpPr>
        <p:grpSpPr>
          <a:xfrm>
            <a:off x="5476606" y="2032798"/>
            <a:ext cx="6227105" cy="1015130"/>
            <a:chOff x="577516" y="2189747"/>
            <a:chExt cx="4529412" cy="279132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圆角矩形 1">
              <a:extLst>
                <a:ext uri="{FF2B5EF4-FFF2-40B4-BE49-F238E27FC236}">
                  <a16:creationId xmlns:a16="http://schemas.microsoft.com/office/drawing/2014/main" xmlns="" id="{AAD9592E-3F24-4A4C-970B-8D41670F56C7}"/>
                </a:ext>
              </a:extLst>
            </p:cNvPr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xmlns="" id="{590E8F62-A89D-49BA-A88F-4618F8CE0061}"/>
                </a:ext>
              </a:extLst>
            </p:cNvPr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grpFill/>
            <a:ln w="28575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9DC94F1-4852-4A5B-96EE-4679B8F87E36}"/>
              </a:ext>
            </a:extLst>
          </p:cNvPr>
          <p:cNvSpPr txBox="1"/>
          <p:nvPr/>
        </p:nvSpPr>
        <p:spPr>
          <a:xfrm>
            <a:off x="5822436" y="2199218"/>
            <a:ext cx="52662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81CB818-8850-493A-8397-7AC7ACB5D83E}"/>
              </a:ext>
            </a:extLst>
          </p:cNvPr>
          <p:cNvSpPr txBox="1"/>
          <p:nvPr/>
        </p:nvSpPr>
        <p:spPr>
          <a:xfrm>
            <a:off x="4430958" y="3365662"/>
            <a:ext cx="8326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B63F548-2FE6-4CDE-A506-EC1E36851465}"/>
              </a:ext>
            </a:extLst>
          </p:cNvPr>
          <p:cNvSpPr txBox="1"/>
          <p:nvPr/>
        </p:nvSpPr>
        <p:spPr>
          <a:xfrm>
            <a:off x="4977741" y="4571148"/>
            <a:ext cx="71470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410F349-BEFF-4DC4-AA89-DA94E047F7CC}"/>
              </a:ext>
            </a:extLst>
          </p:cNvPr>
          <p:cNvSpPr txBox="1"/>
          <p:nvPr/>
        </p:nvSpPr>
        <p:spPr>
          <a:xfrm>
            <a:off x="504034" y="802920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2106FBE-E88C-4FB9-9B67-2A6EB74570E1}"/>
              </a:ext>
            </a:extLst>
          </p:cNvPr>
          <p:cNvGrpSpPr/>
          <p:nvPr/>
        </p:nvGrpSpPr>
        <p:grpSpPr>
          <a:xfrm>
            <a:off x="1492105" y="164681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418A6697-53B9-4693-A03A-0EC4047F7DA0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CE91B37-DA22-4E59-9827-06936FF1CB51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913440" y="3871338"/>
            <a:ext cx="4922166" cy="2791327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3244" y="794775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282716-431C-4954-B88D-30EEF3F9AC48}"/>
              </a:ext>
            </a:extLst>
          </p:cNvPr>
          <p:cNvSpPr txBox="1"/>
          <p:nvPr/>
        </p:nvSpPr>
        <p:spPr>
          <a:xfrm>
            <a:off x="647173" y="846093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A171CF-44E3-4DFC-BED7-FCDB021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63" y="1686587"/>
            <a:ext cx="4184825" cy="348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EA0475-BD23-4886-BABF-F553D8FA9D15}"/>
              </a:ext>
            </a:extLst>
          </p:cNvPr>
          <p:cNvSpPr txBox="1"/>
          <p:nvPr/>
        </p:nvSpPr>
        <p:spPr>
          <a:xfrm>
            <a:off x="6324361" y="1590998"/>
            <a:ext cx="415158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gặp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chị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gió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để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AFDFFD-F8DE-4A80-80BA-0E4C739D5B28}"/>
              </a:ext>
            </a:extLst>
          </p:cNvPr>
          <p:cNvSpPr txBox="1"/>
          <p:nvPr/>
        </p:nvSpPr>
        <p:spPr>
          <a:xfrm>
            <a:off x="6027690" y="4666836"/>
            <a:ext cx="455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6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0E9E9FB-D80E-40E1-97BE-B815EA3D5BAC}"/>
              </a:ext>
            </a:extLst>
          </p:cNvPr>
          <p:cNvGrpSpPr/>
          <p:nvPr/>
        </p:nvGrpSpPr>
        <p:grpSpPr>
          <a:xfrm>
            <a:off x="1364515" y="210360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F3E868AD-FD60-4114-AB1A-1544881DC3F9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9692C19-8926-4D89-BDC0-0F31F3F74069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1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97067" y="2536184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282716-431C-4954-B88D-30EEF3F9AC48}"/>
              </a:ext>
            </a:extLst>
          </p:cNvPr>
          <p:cNvSpPr txBox="1"/>
          <p:nvPr/>
        </p:nvSpPr>
        <p:spPr>
          <a:xfrm>
            <a:off x="829733" y="1191980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622F850-70AF-44E1-B3EF-013E013C5A29}"/>
              </a:ext>
            </a:extLst>
          </p:cNvPr>
          <p:cNvGrpSpPr/>
          <p:nvPr/>
        </p:nvGrpSpPr>
        <p:grpSpPr>
          <a:xfrm>
            <a:off x="1524003" y="380146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ACF0814F-7019-4CED-AE81-A455380CD39A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7636A400-4A03-4631-A7C8-B3611C58D864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25050D2-6AF6-4E8E-918C-5CFF5A04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90" y="2064559"/>
            <a:ext cx="4666808" cy="3613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A5150A-21D7-47D7-9493-8B492239F62D}"/>
              </a:ext>
            </a:extLst>
          </p:cNvPr>
          <p:cNvSpPr txBox="1"/>
          <p:nvPr/>
        </p:nvSpPr>
        <p:spPr>
          <a:xfrm>
            <a:off x="6974788" y="2994175"/>
            <a:ext cx="4097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2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710572" y="1627550"/>
            <a:ext cx="2938635" cy="713287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366712" y="1615255"/>
            <a:ext cx="3729289" cy="3729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4" y="1616690"/>
            <a:ext cx="3729289" cy="37292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80054" y="1606902"/>
            <a:ext cx="221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đoá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hoa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2628283"/>
            <a:ext cx="3194613" cy="6679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3732906"/>
            <a:ext cx="3194613" cy="6679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4765534"/>
            <a:ext cx="3194613" cy="667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3112174" y="2138627"/>
            <a:ext cx="2849579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KHỞI ĐỘNG</a:t>
            </a:r>
          </a:p>
        </p:txBody>
      </p:sp>
      <p:sp>
        <p:nvSpPr>
          <p:cNvPr id="15" name="文本框 3"/>
          <p:cNvSpPr txBox="1"/>
          <p:nvPr/>
        </p:nvSpPr>
        <p:spPr>
          <a:xfrm>
            <a:off x="7401109" y="2512652"/>
            <a:ext cx="229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váy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xoè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7380054" y="3709798"/>
            <a:ext cx="232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chích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choè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7404118" y="4672325"/>
            <a:ext cx="213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khoe sắc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0A741745-0BA8-4C6F-A03E-00095D232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30" y="1567267"/>
            <a:ext cx="4922166" cy="4804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4429" y="486322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xmlns="" id="{33B8E707-ECDD-49D3-96A4-3CAC3B3DF1AF}"/>
              </a:ext>
            </a:extLst>
          </p:cNvPr>
          <p:cNvGrpSpPr/>
          <p:nvPr/>
        </p:nvGrpSpPr>
        <p:grpSpPr>
          <a:xfrm>
            <a:off x="601656" y="2219113"/>
            <a:ext cx="4922166" cy="2791327"/>
            <a:chOff x="7126059" y="2189747"/>
            <a:chExt cx="4529412" cy="2791327"/>
          </a:xfrm>
        </p:grpSpPr>
        <p:sp>
          <p:nvSpPr>
            <p:cNvPr id="7" name="圆角矩形 9">
              <a:extLst>
                <a:ext uri="{FF2B5EF4-FFF2-40B4-BE49-F238E27FC236}">
                  <a16:creationId xmlns:a16="http://schemas.microsoft.com/office/drawing/2014/main" xmlns="" id="{40E6D316-DC82-47E0-AA9F-D51D3B401E67}"/>
                </a:ext>
              </a:extLst>
            </p:cNvPr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xmlns="" id="{78262DA6-645B-42AE-A4F7-F536BB5C9C8B}"/>
                </a:ext>
              </a:extLst>
            </p:cNvPr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8099" y="3015336"/>
            <a:ext cx="44692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2261584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9" y="3399963"/>
            <a:ext cx="804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1" y="118436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xmlns="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259C0B-6EF8-4A33-A727-694B827D4881}"/>
              </a:ext>
            </a:extLst>
          </p:cNvPr>
          <p:cNvSpPr txBox="1"/>
          <p:nvPr/>
        </p:nvSpPr>
        <p:spPr>
          <a:xfrm>
            <a:off x="3795823" y="1895597"/>
            <a:ext cx="3274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0" y="2905800"/>
            <a:ext cx="12192000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75: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Ôn và kể chuyện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21"/>
            <a:ext cx="12187592" cy="68555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BF3CCC3-98EC-4929-AF01-E07AB1AEF39C}"/>
              </a:ext>
            </a:extLst>
          </p:cNvPr>
          <p:cNvSpPr txBox="1"/>
          <p:nvPr/>
        </p:nvSpPr>
        <p:spPr>
          <a:xfrm>
            <a:off x="2443540" y="2499493"/>
            <a:ext cx="1708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F2A53B3-49D7-4C09-8005-AC0D82E728CC}"/>
              </a:ext>
            </a:extLst>
          </p:cNvPr>
          <p:cNvSpPr txBox="1"/>
          <p:nvPr/>
        </p:nvSpPr>
        <p:spPr>
          <a:xfrm>
            <a:off x="8943163" y="2411750"/>
            <a:ext cx="267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 </a:t>
            </a:r>
            <a:r>
              <a:rPr lang="vi-VN" sz="5400" smtClean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ướp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EDFBA3-5AAC-4659-971F-3FE3B84910BA}"/>
              </a:ext>
            </a:extLst>
          </p:cNvPr>
          <p:cNvSpPr txBox="1"/>
          <p:nvPr/>
        </p:nvSpPr>
        <p:spPr>
          <a:xfrm>
            <a:off x="7012358" y="2470192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gươm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8AA5F53-E51C-44C1-AFC4-C3886141A64D}"/>
              </a:ext>
            </a:extLst>
          </p:cNvPr>
          <p:cNvSpPr txBox="1"/>
          <p:nvPr/>
        </p:nvSpPr>
        <p:spPr>
          <a:xfrm>
            <a:off x="2402272" y="3788815"/>
            <a:ext cx="20927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lượn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752C3-BDB9-4938-9690-35633510E9F2}"/>
              </a:ext>
            </a:extLst>
          </p:cNvPr>
          <p:cNvSpPr txBox="1"/>
          <p:nvPr/>
        </p:nvSpPr>
        <p:spPr>
          <a:xfrm>
            <a:off x="8943163" y="3770264"/>
            <a:ext cx="17274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loe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5372AE-BDF1-4D05-A28E-72947945C47B}"/>
              </a:ext>
            </a:extLst>
          </p:cNvPr>
          <p:cNvSpPr txBox="1"/>
          <p:nvPr/>
        </p:nvSpPr>
        <p:spPr>
          <a:xfrm>
            <a:off x="4555410" y="3788815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hương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6E454BC-4FEA-4A56-881D-B41389645259}"/>
              </a:ext>
            </a:extLst>
          </p:cNvPr>
          <p:cNvSpPr txBox="1"/>
          <p:nvPr/>
        </p:nvSpPr>
        <p:spPr>
          <a:xfrm>
            <a:off x="4519939" y="2506980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lướt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4DF9B6-F90A-45C5-9177-ACC3125054ED}"/>
              </a:ext>
            </a:extLst>
          </p:cNvPr>
          <p:cNvSpPr txBox="1"/>
          <p:nvPr/>
        </p:nvSpPr>
        <p:spPr>
          <a:xfrm>
            <a:off x="6768939" y="3770265"/>
            <a:ext cx="194041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hoa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224BFA7-B2DD-4F47-A34D-7A0B85F3910B}"/>
              </a:ext>
            </a:extLst>
          </p:cNvPr>
          <p:cNvGrpSpPr/>
          <p:nvPr/>
        </p:nvGrpSpPr>
        <p:grpSpPr>
          <a:xfrm>
            <a:off x="4733192" y="1097697"/>
            <a:ext cx="3005955" cy="994442"/>
            <a:chOff x="613008" y="611138"/>
            <a:chExt cx="3005955" cy="994442"/>
          </a:xfrm>
        </p:grpSpPr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xmlns="" id="{F6F8F69E-CC7E-476B-B3B7-4F64A390F9FB}"/>
                </a:ext>
              </a:extLst>
            </p:cNvPr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4306C127-8EA8-4BC2-95E3-C9283837BCD5}"/>
                </a:ext>
              </a:extLst>
            </p:cNvPr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580" y="0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6478" y="5596270"/>
            <a:ext cx="3074504" cy="1085158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+mj-lt"/>
                </a:rPr>
                <a:t>Đọc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204" y="3441084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30" y="3727959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3" y="2161093"/>
            <a:ext cx="2201353" cy="102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97" y="4014019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4" y="2430454"/>
            <a:ext cx="2201353" cy="10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741" y="142393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57" y="2499622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44" y="4280851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53598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47" y="491020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677647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 rot="20429696">
            <a:off x="1402663" y="564209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lướt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 rot="21297627">
            <a:off x="3068365" y="669366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ước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0215" y="2180559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hoa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366" y="3049000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hoe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48946" y="3997300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smtClean="0">
                <a:solidFill>
                  <a:srgbClr val="3E13B9"/>
                </a:solidFill>
                <a:latin typeface="+mj-lt"/>
              </a:rPr>
              <a:t>toả 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hương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 rot="496018">
            <a:off x="6972568" y="401724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cườm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18299" y="50501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E13B9"/>
                </a:solidFill>
                <a:latin typeface="+mj-lt"/>
              </a:rPr>
              <a:t>mèo mướp</a:t>
            </a:r>
            <a:endParaRPr lang="en-US" sz="30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48946" y="3992538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smtClean="0">
                <a:solidFill>
                  <a:srgbClr val="3E13B9"/>
                </a:solidFill>
                <a:latin typeface="+mj-lt"/>
              </a:rPr>
              <a:t>t</a:t>
            </a:r>
            <a:r>
              <a:rPr lang="vi-VN" sz="3400" b="1" smtClean="0">
                <a:solidFill>
                  <a:srgbClr val="FF0000"/>
                </a:solidFill>
                <a:latin typeface="+mj-lt"/>
              </a:rPr>
              <a:t>oả</a:t>
            </a:r>
            <a:r>
              <a:rPr lang="vi-VN" sz="3400" b="1" smtClean="0">
                <a:solidFill>
                  <a:srgbClr val="3E13B9"/>
                </a:solidFill>
                <a:latin typeface="+mj-lt"/>
              </a:rPr>
              <a:t> 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ương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2698" y="3044238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oe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74271" y="2154537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oa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 rot="496018">
            <a:off x="6984250" y="401723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ườm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74742" y="117450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lượn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 rot="21297627">
            <a:off x="3065222" y="661692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 rot="20429696">
            <a:off x="1405649" y="550773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ướt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1944" y="50924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33399"/>
                </a:solidFill>
                <a:latin typeface="+mj-lt"/>
              </a:rPr>
              <a:t>mèo m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ướp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80056" y="117517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F6C69-D9DF-4859-996B-06F912E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Nghỉ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giải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lao</a:t>
            </a:r>
            <a:endParaRPr lang="en-US" sz="72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93919" y="1074506"/>
            <a:ext cx="7211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tỉnh giấc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má ửng hồng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đám mây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gió thi chạy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cánh rừng xa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cả hương hoa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vào lớp học.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Hoàng Minh Ngọc)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3284" y="1265275"/>
            <a:ext cx="2626242" cy="601654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43257" y="2720359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7646" y="4906912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86904" y="4906912"/>
            <a:ext cx="688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2C6DFE-EC6E-43FE-B1D7-874A964556F2}"/>
              </a:ext>
            </a:extLst>
          </p:cNvPr>
          <p:cNvSpPr txBox="1"/>
          <p:nvPr/>
        </p:nvSpPr>
        <p:spPr>
          <a:xfrm>
            <a:off x="4965405" y="233916"/>
            <a:ext cx="332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bảng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con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313</Words>
  <Application>Microsoft Office PowerPoint</Application>
  <PresentationFormat>Widescreen</PresentationFormat>
  <Paragraphs>100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Microsoft YaHei</vt:lpstr>
      <vt:lpstr>黑体</vt:lpstr>
      <vt:lpstr>宋体</vt:lpstr>
      <vt:lpstr>宋体</vt:lpstr>
      <vt:lpstr>等线</vt:lpstr>
      <vt:lpstr>.VnAvant</vt:lpstr>
      <vt:lpstr>Arial</vt:lpstr>
      <vt:lpstr>Arial-Rounded</vt:lpstr>
      <vt:lpstr>Baloo</vt:lpstr>
      <vt:lpstr>Calibri</vt:lpstr>
      <vt:lpstr>Chivo Light</vt:lpstr>
      <vt:lpstr>Tahoma</vt:lpstr>
      <vt:lpstr>Times New Roman</vt:lpstr>
      <vt:lpstr>UTM Avo</vt:lpstr>
      <vt:lpstr>字魂17号-萌趣果冻体</vt:lpstr>
      <vt:lpstr>方正静蕾简体</vt:lpstr>
      <vt:lpstr>Office Theme</vt:lpstr>
      <vt:lpstr>1_Office Theme</vt:lpstr>
      <vt:lpstr>第一PPT，www.1ppt.com</vt:lpstr>
      <vt:lpstr>2_Office Theme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Microsoft account</cp:lastModifiedBy>
  <cp:revision>143</cp:revision>
  <dcterms:created xsi:type="dcterms:W3CDTF">2020-08-13T09:32:00Z</dcterms:created>
  <dcterms:modified xsi:type="dcterms:W3CDTF">2025-04-11T02:11:22Z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