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9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1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95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4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3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7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9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4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9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0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FFD36-D905-4ACB-A2CB-D5369C30980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48743" y="1425671"/>
            <a:ext cx="6401990" cy="2285332"/>
          </a:xfrm>
          <a:prstGeom prst="rect">
            <a:avLst/>
          </a:prstGeom>
          <a:noFill/>
        </p:spPr>
        <p:txBody>
          <a:bodyPr lIns="68672" tIns="34335" rIns="68672" bIns="34335">
            <a:spAutoFit/>
          </a:bodyPr>
          <a:lstStyle/>
          <a:p>
            <a:pPr algn="ctr" defTabSz="685876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8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  <a:sym typeface="Arial"/>
              </a:rPr>
              <a:t>CHÀO MỪNG CÁC EM ĐẾN VỚI </a:t>
            </a:r>
            <a:r>
              <a:rPr lang="en-US" sz="4800" b="1" kern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  <a:sym typeface="Arial"/>
              </a:rPr>
              <a:t>TIẾT HOẠT ĐỘNG TRẢI NGHIỆM</a:t>
            </a:r>
            <a:endParaRPr lang="en-US" sz="4800" b="1" kern="0" dirty="0">
              <a:ln w="22225">
                <a:solidFill>
                  <a:srgbClr val="ED7D31"/>
                </a:solidFill>
                <a:prstDash val="solid"/>
              </a:ln>
              <a:solidFill>
                <a:srgbClr val="FE2040"/>
              </a:solidFill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10271" y="3861868"/>
            <a:ext cx="6240462" cy="5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672" tIns="34335" rIns="68672" bIns="3433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b="1" dirty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Giáo viên 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: 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Lương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Thị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Nguyệt</a:t>
            </a:r>
            <a:endParaRPr lang="vi-VN" b="1" dirty="0">
              <a:solidFill>
                <a:srgbClr val="7030A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37960" y="813141"/>
            <a:ext cx="659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581" y="1040987"/>
            <a:ext cx="8655112" cy="5214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67" y="5158386"/>
            <a:ext cx="1325563" cy="11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42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90" y="514714"/>
            <a:ext cx="9587620" cy="5530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30" y="5113118"/>
            <a:ext cx="1325563" cy="11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139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197" y="452672"/>
            <a:ext cx="9080626" cy="5776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97" y="5136133"/>
            <a:ext cx="1329104" cy="132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2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929" y="710566"/>
            <a:ext cx="9578565" cy="5644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70" y="5330401"/>
            <a:ext cx="1325563" cy="11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408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4658" y="269590"/>
            <a:ext cx="196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21" y="1001468"/>
            <a:ext cx="2865334" cy="2754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578" y="962446"/>
            <a:ext cx="2846179" cy="275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113" y="962446"/>
            <a:ext cx="2893808" cy="2701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00" y="4189120"/>
            <a:ext cx="2865334" cy="2476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578" y="4181499"/>
            <a:ext cx="2846179" cy="2491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110" y="4158637"/>
            <a:ext cx="2893811" cy="2537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49" y="3152442"/>
            <a:ext cx="930940" cy="8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0795"/>
            <a:ext cx="930940" cy="8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55" y="6193202"/>
            <a:ext cx="930940" cy="8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55" y="3253728"/>
            <a:ext cx="930940" cy="8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78" y="3231314"/>
            <a:ext cx="986711" cy="84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90" y="6088381"/>
            <a:ext cx="986711" cy="84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8081445" y="323896"/>
            <a:ext cx="3030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2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973368" y="581114"/>
            <a:ext cx="59821" cy="61152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0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015" y="1663211"/>
            <a:ext cx="772906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</a:t>
            </a:r>
          </a:p>
        </p:txBody>
      </p:sp>
    </p:spTree>
    <p:extLst>
      <p:ext uri="{BB962C8B-B14F-4D97-AF65-F5344CB8AC3E}">
        <p14:creationId xmlns:p14="http://schemas.microsoft.com/office/powerpoint/2010/main" val="9679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0" y="0"/>
            <a:ext cx="3580688" cy="89063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Khởi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Sắp Đến Tết Rồi - Nhạc Tết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24" y="890632"/>
            <a:ext cx="11801742" cy="58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1450"/>
            <a:ext cx="12125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12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2025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trải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nghiệm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75" y="1741110"/>
            <a:ext cx="1212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Sắp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xếp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cửa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gọn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gàng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để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đón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ết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28624" y="285750"/>
            <a:ext cx="5591175" cy="146685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KHÁM PHÁ – KẾT NỐI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" y="657193"/>
            <a:ext cx="922100" cy="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8225" y="495298"/>
            <a:ext cx="943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1270574"/>
            <a:ext cx="9410700" cy="406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8225" y="5715000"/>
            <a:ext cx="1034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58" y="2380818"/>
            <a:ext cx="11753849" cy="406342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-66676" y="393412"/>
            <a:ext cx="4029075" cy="13716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Thảo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luận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 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393412"/>
            <a:ext cx="760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399" y="1009218"/>
            <a:ext cx="760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0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49" y="200025"/>
            <a:ext cx="1170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6" y="969535"/>
            <a:ext cx="2865334" cy="2754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586" y="969535"/>
            <a:ext cx="2846179" cy="275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342" y="1022881"/>
            <a:ext cx="2893808" cy="2701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76" y="4181367"/>
            <a:ext cx="2865334" cy="2476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585" y="4185068"/>
            <a:ext cx="2846179" cy="2491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339" y="4150884"/>
            <a:ext cx="2893811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1" y="998109"/>
            <a:ext cx="7948942" cy="5507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45" y="5547684"/>
            <a:ext cx="1325563" cy="11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5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26" y="770242"/>
            <a:ext cx="8528363" cy="5431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0" y="5398683"/>
            <a:ext cx="1329104" cy="132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50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125</Words>
  <Application>Microsoft Office PowerPoint</Application>
  <PresentationFormat>Widescreen</PresentationFormat>
  <Paragraphs>17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Microsoft YaHei</vt:lpstr>
      <vt:lpstr>Microsoft YaHei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11</cp:revision>
  <dcterms:created xsi:type="dcterms:W3CDTF">2025-02-10T16:03:29Z</dcterms:created>
  <dcterms:modified xsi:type="dcterms:W3CDTF">2025-04-02T12:49:23Z</dcterms:modified>
</cp:coreProperties>
</file>