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A503C-560C-4B84-9266-07FC71713A9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4314E-FC17-47FC-A8F5-A9B3CD725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01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12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6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96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8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0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3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2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8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7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3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113EA-0B79-4C47-AA80-AF1E8AA4847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C4F5F-CDF0-46C5-8154-5B8A07A1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1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7026" y="37962"/>
            <a:ext cx="5776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288378"/>
              </p:ext>
            </p:extLst>
          </p:nvPr>
        </p:nvGraphicFramePr>
        <p:xfrm>
          <a:off x="7034211" y="5457826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88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81120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5748339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10362" y="5700714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745956" y="5710239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4514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3262314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08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9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933951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36493"/>
              </p:ext>
            </p:extLst>
          </p:nvPr>
        </p:nvGraphicFramePr>
        <p:xfrm>
          <a:off x="5793581" y="49768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306272"/>
              </p:ext>
            </p:extLst>
          </p:nvPr>
        </p:nvGraphicFramePr>
        <p:xfrm>
          <a:off x="6879431" y="49768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07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2423594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946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03514" y="3203547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583834" y="1916832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706675" y="4563843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010931" y="3203547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643254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756372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077590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781921" y="4835121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6287" y="2304836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897507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7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809751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999955"/>
              </p:ext>
            </p:extLst>
          </p:nvPr>
        </p:nvGraphicFramePr>
        <p:xfrm>
          <a:off x="6450806" y="5910264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410151"/>
              </p:ext>
            </p:extLst>
          </p:nvPr>
        </p:nvGraphicFramePr>
        <p:xfrm>
          <a:off x="4479131" y="5919789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40925"/>
              </p:ext>
            </p:extLst>
          </p:nvPr>
        </p:nvGraphicFramePr>
        <p:xfrm>
          <a:off x="2164556" y="4205289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806974"/>
              </p:ext>
            </p:extLst>
          </p:nvPr>
        </p:nvGraphicFramePr>
        <p:xfrm>
          <a:off x="4783931" y="4014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1246"/>
              </p:ext>
            </p:extLst>
          </p:nvPr>
        </p:nvGraphicFramePr>
        <p:xfrm>
          <a:off x="5395912" y="2014539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985955"/>
              </p:ext>
            </p:extLst>
          </p:nvPr>
        </p:nvGraphicFramePr>
        <p:xfrm>
          <a:off x="7841456" y="2005014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758372"/>
              </p:ext>
            </p:extLst>
          </p:nvPr>
        </p:nvGraphicFramePr>
        <p:xfrm>
          <a:off x="9829801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085715"/>
              </p:ext>
            </p:extLst>
          </p:nvPr>
        </p:nvGraphicFramePr>
        <p:xfrm>
          <a:off x="7289006" y="4014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28214"/>
              </p:ext>
            </p:extLst>
          </p:nvPr>
        </p:nvGraphicFramePr>
        <p:xfrm>
          <a:off x="9460706" y="4014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760167"/>
              </p:ext>
            </p:extLst>
          </p:nvPr>
        </p:nvGraphicFramePr>
        <p:xfrm>
          <a:off x="8498681" y="5938839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68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D19AE2-B4C8-A8BA-EFA6-00988219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0153EA2-6440-8CA1-93D0-3BE273E4C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4620CD1-3A32-CC0A-9442-9111859EE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01A7BC3-88AE-256E-7441-EB29234129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5724B7-F83C-9B4F-0F65-E65AB045D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42E26ADC-169A-5F10-CAF9-84D692C48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AB7861-BE2C-1A5F-970D-498B9C411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A5120AC-3D15-1035-7BBA-4BEBBA4C9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5" y="3328977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6D14C69-0656-D0BA-0A3A-1F937CF2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CB8BA3F-39AB-635B-8B3D-5125985B6064}"/>
              </a:ext>
            </a:extLst>
          </p:cNvPr>
          <p:cNvSpPr/>
          <p:nvPr/>
        </p:nvSpPr>
        <p:spPr>
          <a:xfrm>
            <a:off x="2171528" y="3429000"/>
            <a:ext cx="8443338" cy="11387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 NHANH – AI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746434" y="2194602"/>
            <a:ext cx="35043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923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2170D47C-F26A-CD77-0C51-DC53C65C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" y="-59885"/>
            <a:ext cx="1218915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A9E47FA-0A9D-888B-D263-2E95687D067F}"/>
              </a:ext>
            </a:extLst>
          </p:cNvPr>
          <p:cNvSpPr/>
          <p:nvPr/>
        </p:nvSpPr>
        <p:spPr>
          <a:xfrm>
            <a:off x="116110" y="358589"/>
            <a:ext cx="11959779" cy="1613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B63C011-78B5-F955-F92E-B9F418505963}"/>
              </a:ext>
            </a:extLst>
          </p:cNvPr>
          <p:cNvGrpSpPr/>
          <p:nvPr/>
        </p:nvGrpSpPr>
        <p:grpSpPr>
          <a:xfrm>
            <a:off x="918575" y="2831533"/>
            <a:ext cx="4659855" cy="1204686"/>
            <a:chOff x="1316018" y="5387485"/>
            <a:chExt cx="6989782" cy="1807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17D62CA8-FDFD-9711-C0E9-A14709C806F9}"/>
                </a:ext>
              </a:extLst>
            </p:cNvPr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FC2BBA88-D8B3-907A-2B8F-94612FF8C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6018" y="5387485"/>
              <a:ext cx="2037600" cy="1807029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311A482-94A0-222A-419E-997EB31BD1B7}"/>
              </a:ext>
            </a:extLst>
          </p:cNvPr>
          <p:cNvSpPr/>
          <p:nvPr/>
        </p:nvSpPr>
        <p:spPr>
          <a:xfrm>
            <a:off x="4231099" y="4880964"/>
            <a:ext cx="4114800" cy="1117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D47A9313-BDD1-BBBB-1710-5C92B5D45F97}"/>
              </a:ext>
            </a:extLst>
          </p:cNvPr>
          <p:cNvGrpSpPr/>
          <p:nvPr/>
        </p:nvGrpSpPr>
        <p:grpSpPr>
          <a:xfrm>
            <a:off x="3903975" y="2842294"/>
            <a:ext cx="7208239" cy="3156270"/>
            <a:chOff x="7694716" y="1962648"/>
            <a:chExt cx="10812358" cy="47344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22507910-627F-0184-8B17-925825732FDB}"/>
                </a:ext>
              </a:extLst>
            </p:cNvPr>
            <p:cNvSpPr/>
            <p:nvPr/>
          </p:nvSpPr>
          <p:spPr>
            <a:xfrm>
              <a:off x="12334874" y="1962648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CED15B54-1172-2CBE-9DDA-E6ECFCFB5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716" y="4726136"/>
              <a:ext cx="1803026" cy="197091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761719F-6290-4FE2-1CA9-1B4B20F92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5445" y="2957238"/>
            <a:ext cx="975461" cy="9754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DBBCEA3-FBFE-7002-5FEB-37907DE9E8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7653"/>
            <a:ext cx="1277820" cy="1242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D8729B-1943-BEFC-A948-9883B735D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0553" y="2797071"/>
            <a:ext cx="1202017" cy="1273610"/>
          </a:xfrm>
          <a:prstGeom prst="rect">
            <a:avLst/>
          </a:prstGeom>
        </p:spPr>
      </p:pic>
      <p:pic>
        <p:nvPicPr>
          <p:cNvPr id="24" name="Đồng hồ đếm ngược 10 giây">
            <a:hlinkClick r:id="" action="ppaction://media"/>
            <a:extLst>
              <a:ext uri="{FF2B5EF4-FFF2-40B4-BE49-F238E27FC236}">
                <a16:creationId xmlns="" xmlns:a16="http://schemas.microsoft.com/office/drawing/2014/main" id="{469D10AF-36C3-B0A5-CA31-AAEC8DB98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16176" t="8189" r="19535"/>
          <a:stretch/>
        </p:blipFill>
        <p:spPr>
          <a:xfrm>
            <a:off x="10386340" y="193943"/>
            <a:ext cx="1998876" cy="181997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915965A-7C51-AD58-E6FC-974A889BCC1D}"/>
              </a:ext>
            </a:extLst>
          </p:cNvPr>
          <p:cNvSpPr txBox="1"/>
          <p:nvPr/>
        </p:nvSpPr>
        <p:spPr>
          <a:xfrm>
            <a:off x="309339" y="813300"/>
            <a:ext cx="10692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+ 2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4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E57FBFF-FF46-BD00-444D-45893542A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1789A8A2-CC60-115C-BF5B-A5F7EC78F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" y="-59885"/>
            <a:ext cx="1218915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0CE2022-F62C-CC0D-3B0F-3CFAAD2C99B8}"/>
              </a:ext>
            </a:extLst>
          </p:cNvPr>
          <p:cNvSpPr/>
          <p:nvPr/>
        </p:nvSpPr>
        <p:spPr>
          <a:xfrm>
            <a:off x="116110" y="358589"/>
            <a:ext cx="11959779" cy="1613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94EF147-A44B-11FC-95C2-B304F4285DF1}"/>
              </a:ext>
            </a:extLst>
          </p:cNvPr>
          <p:cNvGrpSpPr/>
          <p:nvPr/>
        </p:nvGrpSpPr>
        <p:grpSpPr>
          <a:xfrm>
            <a:off x="812744" y="2745879"/>
            <a:ext cx="4659855" cy="1204686"/>
            <a:chOff x="1316018" y="5387485"/>
            <a:chExt cx="6989782" cy="1807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EBAA29B3-2C07-5C02-1658-8C001A80019F}"/>
                </a:ext>
              </a:extLst>
            </p:cNvPr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1152571-8FE8-D03F-B643-48322A5C7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6018" y="5387485"/>
              <a:ext cx="2037600" cy="1807029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D8BA87D-2A0D-4232-CA51-1C6533EDDD3B}"/>
              </a:ext>
            </a:extLst>
          </p:cNvPr>
          <p:cNvSpPr/>
          <p:nvPr/>
        </p:nvSpPr>
        <p:spPr>
          <a:xfrm>
            <a:off x="4231099" y="4880964"/>
            <a:ext cx="4114800" cy="1117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F2079E4-761B-57F5-781C-2BFC0A65A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975" y="4684619"/>
            <a:ext cx="1202017" cy="1313945"/>
          </a:xfrm>
          <a:prstGeom prst="rect">
            <a:avLst/>
          </a:prstGeom>
        </p:spPr>
      </p:pic>
      <p:pic>
        <p:nvPicPr>
          <p:cNvPr id="24" name="Đồng hồ đếm ngược 10 giây">
            <a:hlinkClick r:id="" action="ppaction://media"/>
            <a:extLst>
              <a:ext uri="{FF2B5EF4-FFF2-40B4-BE49-F238E27FC236}">
                <a16:creationId xmlns="" xmlns:a16="http://schemas.microsoft.com/office/drawing/2014/main" id="{7290495C-5DAF-B316-C8EC-CD5623191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6176" t="8189" r="19535"/>
          <a:stretch/>
        </p:blipFill>
        <p:spPr>
          <a:xfrm>
            <a:off x="10287899" y="101450"/>
            <a:ext cx="1962137" cy="1907675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554AF8A-487E-A98D-829F-831983D4791A}"/>
              </a:ext>
            </a:extLst>
          </p:cNvPr>
          <p:cNvGrpSpPr/>
          <p:nvPr/>
        </p:nvGrpSpPr>
        <p:grpSpPr>
          <a:xfrm>
            <a:off x="6944381" y="2867180"/>
            <a:ext cx="4434875" cy="1120619"/>
            <a:chOff x="10176490" y="4383522"/>
            <a:chExt cx="6517187" cy="176965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B05A5887-CD5A-4FA4-05DD-D34A1218A713}"/>
                </a:ext>
              </a:extLst>
            </p:cNvPr>
            <p:cNvSpPr/>
            <p:nvPr/>
          </p:nvSpPr>
          <p:spPr>
            <a:xfrm>
              <a:off x="10521477" y="4383522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0259E75-E392-E54A-8377-455DB46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76490" y="4388290"/>
              <a:ext cx="1420228" cy="176488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9E37522-A224-014A-11B0-BC6A8826D2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1631" y="2913123"/>
            <a:ext cx="975461" cy="975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0706C0-7323-10CF-B481-A1643C1B87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87653"/>
            <a:ext cx="1277820" cy="12429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7CC1A17-9C05-FF08-02C5-BA2183148772}"/>
              </a:ext>
            </a:extLst>
          </p:cNvPr>
          <p:cNvSpPr txBox="1"/>
          <p:nvPr/>
        </p:nvSpPr>
        <p:spPr>
          <a:xfrm>
            <a:off x="396607" y="894802"/>
            <a:ext cx="103338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6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3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49" y="1685925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6" y="27051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7051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9" y="4029076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8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49" y="1685925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1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6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2667001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4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81120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63" y="200487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393321"/>
              </p:ext>
            </p:extLst>
          </p:nvPr>
        </p:nvGraphicFramePr>
        <p:xfrm>
          <a:off x="6729412" y="575283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0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53</Words>
  <Application>Microsoft Office PowerPoint</Application>
  <PresentationFormat>Widescreen</PresentationFormat>
  <Paragraphs>29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Microsoft YaHei</vt:lpstr>
      <vt:lpstr>宋体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10</cp:revision>
  <dcterms:created xsi:type="dcterms:W3CDTF">2024-11-18T13:28:06Z</dcterms:created>
  <dcterms:modified xsi:type="dcterms:W3CDTF">2025-04-04T01:18:52Z</dcterms:modified>
</cp:coreProperties>
</file>