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4" r:id="rId2"/>
    <p:sldId id="275" r:id="rId3"/>
    <p:sldId id="276" r:id="rId4"/>
    <p:sldId id="277" r:id="rId5"/>
    <p:sldId id="278" r:id="rId6"/>
    <p:sldId id="257"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128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AAEE4-C73B-4363-8861-9C13813A4628}" type="datetimeFigureOut">
              <a:rPr lang="en-US" smtClean="0"/>
              <a:t>4/4/2025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7D8BF4-29F8-45E8-81D2-1D5AAB837D5E}" type="slidenum">
              <a:rPr lang="en-US" smtClean="0"/>
              <a:t>‹#›</a:t>
            </a:fld>
            <a:endParaRPr lang="en-US"/>
          </a:p>
        </p:txBody>
      </p:sp>
    </p:spTree>
    <p:extLst>
      <p:ext uri="{BB962C8B-B14F-4D97-AF65-F5344CB8AC3E}">
        <p14:creationId xmlns:p14="http://schemas.microsoft.com/office/powerpoint/2010/main" val="2666170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267505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ed75ccf_0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2896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180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A9A31F6-ACE8-4202-BAE6-E7FAEB7E787A}"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F56AC-78A9-4261-9F2E-63732612DD59}" type="slidenum">
              <a:rPr lang="en-US" smtClean="0"/>
              <a:t>‹#›</a:t>
            </a:fld>
            <a:endParaRPr lang="en-US"/>
          </a:p>
        </p:txBody>
      </p:sp>
    </p:spTree>
    <p:extLst>
      <p:ext uri="{BB962C8B-B14F-4D97-AF65-F5344CB8AC3E}">
        <p14:creationId xmlns:p14="http://schemas.microsoft.com/office/powerpoint/2010/main" val="1275022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A9A31F6-ACE8-4202-BAE6-E7FAEB7E787A}"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F56AC-78A9-4261-9F2E-63732612DD59}" type="slidenum">
              <a:rPr lang="en-US" smtClean="0"/>
              <a:t>‹#›</a:t>
            </a:fld>
            <a:endParaRPr lang="en-US"/>
          </a:p>
        </p:txBody>
      </p:sp>
    </p:spTree>
    <p:extLst>
      <p:ext uri="{BB962C8B-B14F-4D97-AF65-F5344CB8AC3E}">
        <p14:creationId xmlns:p14="http://schemas.microsoft.com/office/powerpoint/2010/main" val="1624970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A9A31F6-ACE8-4202-BAE6-E7FAEB7E787A}"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F56AC-78A9-4261-9F2E-63732612DD59}" type="slidenum">
              <a:rPr lang="en-US" smtClean="0"/>
              <a:t>‹#›</a:t>
            </a:fld>
            <a:endParaRPr lang="en-US"/>
          </a:p>
        </p:txBody>
      </p:sp>
    </p:spTree>
    <p:extLst>
      <p:ext uri="{BB962C8B-B14F-4D97-AF65-F5344CB8AC3E}">
        <p14:creationId xmlns:p14="http://schemas.microsoft.com/office/powerpoint/2010/main" val="2986085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8556784" y="63331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8469092" y="5438996"/>
            <a:ext cx="679239"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5"/>
          <p:cNvSpPr/>
          <p:nvPr/>
        </p:nvSpPr>
        <p:spPr>
          <a:xfrm>
            <a:off x="8683514" y="5360897"/>
            <a:ext cx="34544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5"/>
          <p:cNvSpPr/>
          <p:nvPr/>
        </p:nvSpPr>
        <p:spPr>
          <a:xfrm>
            <a:off x="7062484" y="-146300"/>
            <a:ext cx="384463"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5"/>
          <p:cNvSpPr/>
          <p:nvPr/>
        </p:nvSpPr>
        <p:spPr>
          <a:xfrm>
            <a:off x="8514400" y="2180868"/>
            <a:ext cx="799508"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5"/>
          <p:cNvSpPr/>
          <p:nvPr/>
        </p:nvSpPr>
        <p:spPr>
          <a:xfrm rot="3741344">
            <a:off x="8443905" y="1981529"/>
            <a:ext cx="600748"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5"/>
          <p:cNvSpPr/>
          <p:nvPr/>
        </p:nvSpPr>
        <p:spPr>
          <a:xfrm>
            <a:off x="7044714" y="1080004"/>
            <a:ext cx="931540"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5"/>
          <p:cNvSpPr/>
          <p:nvPr/>
        </p:nvSpPr>
        <p:spPr>
          <a:xfrm>
            <a:off x="7537850" y="1832567"/>
            <a:ext cx="34544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5"/>
          <p:cNvSpPr/>
          <p:nvPr/>
        </p:nvSpPr>
        <p:spPr>
          <a:xfrm rot="-6335216">
            <a:off x="6716229" y="6181330"/>
            <a:ext cx="1196772"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5"/>
          <p:cNvSpPr/>
          <p:nvPr/>
        </p:nvSpPr>
        <p:spPr>
          <a:xfrm>
            <a:off x="7911875" y="-173966"/>
            <a:ext cx="799495"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5"/>
          <p:cNvSpPr/>
          <p:nvPr/>
        </p:nvSpPr>
        <p:spPr>
          <a:xfrm rot="-6692267">
            <a:off x="6676475" y="3272880"/>
            <a:ext cx="92332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5"/>
          <p:cNvSpPr/>
          <p:nvPr/>
        </p:nvSpPr>
        <p:spPr>
          <a:xfrm>
            <a:off x="7317553" y="3195234"/>
            <a:ext cx="281001"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5"/>
          <p:cNvSpPr/>
          <p:nvPr/>
        </p:nvSpPr>
        <p:spPr>
          <a:xfrm>
            <a:off x="7663639" y="4196535"/>
            <a:ext cx="679244"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5"/>
          <p:cNvSpPr/>
          <p:nvPr/>
        </p:nvSpPr>
        <p:spPr>
          <a:xfrm rot="1318871">
            <a:off x="7170416" y="1110482"/>
            <a:ext cx="615466"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5"/>
          <p:cNvSpPr/>
          <p:nvPr/>
        </p:nvSpPr>
        <p:spPr>
          <a:xfrm>
            <a:off x="7773456" y="-204717"/>
            <a:ext cx="837106"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5"/>
          <p:cNvSpPr/>
          <p:nvPr/>
        </p:nvSpPr>
        <p:spPr>
          <a:xfrm rot="-548659">
            <a:off x="8473306" y="5384374"/>
            <a:ext cx="765854"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5"/>
          <p:cNvSpPr/>
          <p:nvPr/>
        </p:nvSpPr>
        <p:spPr>
          <a:xfrm rot="-9290062">
            <a:off x="8355792" y="2269410"/>
            <a:ext cx="776981"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5"/>
          <p:cNvSpPr/>
          <p:nvPr/>
        </p:nvSpPr>
        <p:spPr>
          <a:xfrm rot="5503490">
            <a:off x="6763277" y="5838444"/>
            <a:ext cx="1306627"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5"/>
          <p:cNvSpPr/>
          <p:nvPr/>
        </p:nvSpPr>
        <p:spPr>
          <a:xfrm>
            <a:off x="7317563" y="3371614"/>
            <a:ext cx="220297"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5"/>
          <p:cNvSpPr/>
          <p:nvPr/>
        </p:nvSpPr>
        <p:spPr>
          <a:xfrm rot="-830047">
            <a:off x="6946689" y="2938537"/>
            <a:ext cx="287064"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5"/>
          <p:cNvSpPr/>
          <p:nvPr/>
        </p:nvSpPr>
        <p:spPr>
          <a:xfrm>
            <a:off x="6947913" y="-87894"/>
            <a:ext cx="457954"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5"/>
          <p:cNvSpPr/>
          <p:nvPr/>
        </p:nvSpPr>
        <p:spPr>
          <a:xfrm rot="8224608">
            <a:off x="7859224" y="4204361"/>
            <a:ext cx="501993"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5"/>
          <p:cNvSpPr txBox="1">
            <a:spLocks noGrp="1"/>
          </p:cNvSpPr>
          <p:nvPr>
            <p:ph type="title"/>
          </p:nvPr>
        </p:nvSpPr>
        <p:spPr>
          <a:xfrm>
            <a:off x="457200" y="579433"/>
            <a:ext cx="59847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457200" y="1905000"/>
            <a:ext cx="5984700" cy="4227200"/>
          </a:xfrm>
          <a:prstGeom prst="rect">
            <a:avLst/>
          </a:prstGeom>
        </p:spPr>
        <p:txBody>
          <a:bodyPr spcFirstLastPara="1" wrap="square" lIns="91425" tIns="91425" rIns="91425" bIns="91425" anchor="t" anchorCtr="0">
            <a:noAutofit/>
          </a:bodyPr>
          <a:lstStyle>
            <a:lvl1pPr marL="457200" lvl="0" indent="-393859">
              <a:spcBef>
                <a:spcPts val="600"/>
              </a:spcBef>
              <a:spcAft>
                <a:spcPts val="0"/>
              </a:spcAft>
              <a:buSzPts val="2600"/>
              <a:buChar char="༝"/>
              <a:defRPr/>
            </a:lvl1pPr>
            <a:lvl2pPr marL="914400" lvl="1" indent="-393859">
              <a:spcBef>
                <a:spcPts val="0"/>
              </a:spcBef>
              <a:spcAft>
                <a:spcPts val="0"/>
              </a:spcAft>
              <a:buSzPts val="2600"/>
              <a:buChar char="○"/>
              <a:defRPr/>
            </a:lvl2pPr>
            <a:lvl3pPr marL="1371600" lvl="2" indent="-393859">
              <a:spcBef>
                <a:spcPts val="0"/>
              </a:spcBef>
              <a:spcAft>
                <a:spcPts val="0"/>
              </a:spcAft>
              <a:buSzPts val="2600"/>
              <a:buChar char="■"/>
              <a:defRPr/>
            </a:lvl3pPr>
            <a:lvl4pPr marL="1828800" lvl="3" indent="-393859">
              <a:spcBef>
                <a:spcPts val="0"/>
              </a:spcBef>
              <a:spcAft>
                <a:spcPts val="0"/>
              </a:spcAft>
              <a:buSzPts val="2600"/>
              <a:buChar char="●"/>
              <a:defRPr/>
            </a:lvl4pPr>
            <a:lvl5pPr marL="2286000" lvl="4" indent="-393859">
              <a:spcBef>
                <a:spcPts val="0"/>
              </a:spcBef>
              <a:spcAft>
                <a:spcPts val="0"/>
              </a:spcAft>
              <a:buSzPts val="2600"/>
              <a:buChar char="○"/>
              <a:defRPr/>
            </a:lvl5pPr>
            <a:lvl6pPr marL="2743200" lvl="5" indent="-393859">
              <a:spcBef>
                <a:spcPts val="0"/>
              </a:spcBef>
              <a:spcAft>
                <a:spcPts val="0"/>
              </a:spcAft>
              <a:buSzPts val="2600"/>
              <a:buChar char="■"/>
              <a:defRPr/>
            </a:lvl6pPr>
            <a:lvl7pPr marL="3200400" lvl="6" indent="-393859">
              <a:spcBef>
                <a:spcPts val="0"/>
              </a:spcBef>
              <a:spcAft>
                <a:spcPts val="0"/>
              </a:spcAft>
              <a:buSzPts val="2600"/>
              <a:buChar char="●"/>
              <a:defRPr/>
            </a:lvl7pPr>
            <a:lvl8pPr marL="3657600" lvl="7" indent="-393859">
              <a:spcBef>
                <a:spcPts val="0"/>
              </a:spcBef>
              <a:spcAft>
                <a:spcPts val="0"/>
              </a:spcAft>
              <a:buSzPts val="2600"/>
              <a:buChar char="○"/>
              <a:defRPr/>
            </a:lvl8pPr>
            <a:lvl9pPr marL="4114800" lvl="8" indent="-393859">
              <a:spcBef>
                <a:spcPts val="0"/>
              </a:spcBef>
              <a:spcAft>
                <a:spcPts val="0"/>
              </a:spcAft>
              <a:buSzPts val="2600"/>
              <a:buChar char="■"/>
              <a:defRPr/>
            </a:lvl9pPr>
          </a:lstStyle>
          <a:p>
            <a:endParaRPr/>
          </a:p>
        </p:txBody>
      </p:sp>
    </p:spTree>
    <p:extLst>
      <p:ext uri="{BB962C8B-B14F-4D97-AF65-F5344CB8AC3E}">
        <p14:creationId xmlns:p14="http://schemas.microsoft.com/office/powerpoint/2010/main" val="1894795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2"/>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18694" y="-614320"/>
            <a:ext cx="5327395" cy="72720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3"/>
          <p:cNvSpPr txBox="1">
            <a:spLocks noGrp="1"/>
          </p:cNvSpPr>
          <p:nvPr>
            <p:ph type="ctrTitle"/>
          </p:nvPr>
        </p:nvSpPr>
        <p:spPr>
          <a:xfrm>
            <a:off x="685800" y="2111133"/>
            <a:ext cx="44376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4399"/>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4" name="Google Shape;54;p3"/>
          <p:cNvSpPr txBox="1">
            <a:spLocks noGrp="1"/>
          </p:cNvSpPr>
          <p:nvPr>
            <p:ph type="subTitle" idx="1"/>
          </p:nvPr>
        </p:nvSpPr>
        <p:spPr>
          <a:xfrm>
            <a:off x="685800" y="3786735"/>
            <a:ext cx="44376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SzPts val="1800"/>
              <a:buNone/>
              <a:defRPr sz="1800">
                <a:solidFill>
                  <a:schemeClr val="dk2"/>
                </a:solidFill>
              </a:defRPr>
            </a:lvl2pPr>
            <a:lvl3pPr lvl="2" rtl="0">
              <a:spcBef>
                <a:spcPts val="0"/>
              </a:spcBef>
              <a:spcAft>
                <a:spcPts val="0"/>
              </a:spcAft>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55" name="Google Shape;55;p3"/>
          <p:cNvSpPr/>
          <p:nvPr/>
        </p:nvSpPr>
        <p:spPr>
          <a:xfrm rot="6668499">
            <a:off x="5144404" y="5138716"/>
            <a:ext cx="1189645"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3"/>
          <p:cNvSpPr/>
          <p:nvPr/>
        </p:nvSpPr>
        <p:spPr>
          <a:xfrm rot="-3835491">
            <a:off x="5158140" y="5338983"/>
            <a:ext cx="62272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3"/>
          <p:cNvSpPr/>
          <p:nvPr/>
        </p:nvSpPr>
        <p:spPr>
          <a:xfrm rot="-6648350">
            <a:off x="8297843" y="965907"/>
            <a:ext cx="123044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3"/>
          <p:cNvSpPr/>
          <p:nvPr/>
        </p:nvSpPr>
        <p:spPr>
          <a:xfrm rot="-2488733">
            <a:off x="8249054" y="5106890"/>
            <a:ext cx="993792" cy="98421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3"/>
          <p:cNvSpPr/>
          <p:nvPr/>
        </p:nvSpPr>
        <p:spPr>
          <a:xfrm rot="-10736906">
            <a:off x="8409587" y="3167616"/>
            <a:ext cx="825227" cy="99705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3"/>
          <p:cNvSpPr/>
          <p:nvPr/>
        </p:nvSpPr>
        <p:spPr>
          <a:xfrm rot="-9528265">
            <a:off x="8474419" y="3644047"/>
            <a:ext cx="419693" cy="56672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3"/>
          <p:cNvSpPr/>
          <p:nvPr/>
        </p:nvSpPr>
        <p:spPr>
          <a:xfrm rot="10491037">
            <a:off x="6391017" y="3162088"/>
            <a:ext cx="971233" cy="1349283"/>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3"/>
          <p:cNvSpPr/>
          <p:nvPr/>
        </p:nvSpPr>
        <p:spPr>
          <a:xfrm rot="-7367623">
            <a:off x="6760095" y="4165904"/>
            <a:ext cx="729807" cy="56036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3"/>
          <p:cNvSpPr/>
          <p:nvPr/>
        </p:nvSpPr>
        <p:spPr>
          <a:xfrm rot="-10076712">
            <a:off x="8276017" y="3267535"/>
            <a:ext cx="930331" cy="92890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3"/>
          <p:cNvSpPr/>
          <p:nvPr/>
        </p:nvSpPr>
        <p:spPr>
          <a:xfrm rot="1200934">
            <a:off x="6601794" y="2995678"/>
            <a:ext cx="943967" cy="138401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3"/>
          <p:cNvSpPr/>
          <p:nvPr/>
        </p:nvSpPr>
        <p:spPr>
          <a:xfrm rot="-2801891">
            <a:off x="8226185" y="718700"/>
            <a:ext cx="990460"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7A7D99"/>
              </a:solidFill>
            </a:endParaRPr>
          </a:p>
        </p:txBody>
      </p:sp>
      <p:sp>
        <p:nvSpPr>
          <p:cNvPr id="66" name="Google Shape;66;p3"/>
          <p:cNvSpPr/>
          <p:nvPr/>
        </p:nvSpPr>
        <p:spPr>
          <a:xfrm>
            <a:off x="8284491" y="4766678"/>
            <a:ext cx="872604" cy="1269436"/>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7A7D99"/>
              </a:solidFill>
            </a:endParaRPr>
          </a:p>
        </p:txBody>
      </p:sp>
      <p:sp>
        <p:nvSpPr>
          <p:cNvPr id="67" name="Google Shape;67;p3"/>
          <p:cNvSpPr/>
          <p:nvPr/>
        </p:nvSpPr>
        <p:spPr>
          <a:xfrm rot="-3835551">
            <a:off x="4931145" y="5284862"/>
            <a:ext cx="1381909"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7A7D99"/>
              </a:solidFill>
            </a:endParaRPr>
          </a:p>
        </p:txBody>
      </p:sp>
      <p:sp>
        <p:nvSpPr>
          <p:cNvPr id="68" name="Google Shape;68;p3"/>
          <p:cNvSpPr/>
          <p:nvPr/>
        </p:nvSpPr>
        <p:spPr>
          <a:xfrm>
            <a:off x="6582644" y="5615026"/>
            <a:ext cx="971249" cy="13115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3"/>
          <p:cNvSpPr/>
          <p:nvPr/>
        </p:nvSpPr>
        <p:spPr>
          <a:xfrm>
            <a:off x="6713131" y="5987446"/>
            <a:ext cx="419672"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3"/>
          <p:cNvSpPr/>
          <p:nvPr/>
        </p:nvSpPr>
        <p:spPr>
          <a:xfrm>
            <a:off x="6414487" y="5577669"/>
            <a:ext cx="1016948" cy="138622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3"/>
          <p:cNvSpPr/>
          <p:nvPr/>
        </p:nvSpPr>
        <p:spPr>
          <a:xfrm>
            <a:off x="7377098" y="1562035"/>
            <a:ext cx="467067" cy="63756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3"/>
          <p:cNvSpPr/>
          <p:nvPr/>
        </p:nvSpPr>
        <p:spPr>
          <a:xfrm>
            <a:off x="7237914" y="1632990"/>
            <a:ext cx="556340" cy="56662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3"/>
          <p:cNvSpPr/>
          <p:nvPr/>
        </p:nvSpPr>
        <p:spPr>
          <a:xfrm rot="-7924870">
            <a:off x="7037023" y="-84877"/>
            <a:ext cx="1121632"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3"/>
          <p:cNvSpPr/>
          <p:nvPr/>
        </p:nvSpPr>
        <p:spPr>
          <a:xfrm rot="-1232320">
            <a:off x="7745361" y="-349957"/>
            <a:ext cx="341366" cy="4659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3"/>
          <p:cNvSpPr/>
          <p:nvPr/>
        </p:nvSpPr>
        <p:spPr>
          <a:xfrm rot="-1232584">
            <a:off x="7793456" y="-129512"/>
            <a:ext cx="267636" cy="385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3"/>
          <p:cNvSpPr/>
          <p:nvPr/>
        </p:nvSpPr>
        <p:spPr>
          <a:xfrm rot="-2062504">
            <a:off x="7336650" y="-456001"/>
            <a:ext cx="348730" cy="119163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3"/>
          <p:cNvSpPr/>
          <p:nvPr/>
        </p:nvSpPr>
        <p:spPr>
          <a:xfrm>
            <a:off x="5668110" y="527117"/>
            <a:ext cx="1131662" cy="136728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3"/>
          <p:cNvSpPr/>
          <p:nvPr/>
        </p:nvSpPr>
        <p:spPr>
          <a:xfrm>
            <a:off x="6267195" y="1441362"/>
            <a:ext cx="419672"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3"/>
          <p:cNvSpPr/>
          <p:nvPr/>
        </p:nvSpPr>
        <p:spPr>
          <a:xfrm rot="1319022">
            <a:off x="5820795" y="564145"/>
            <a:ext cx="747678" cy="1561289"/>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693763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A9A31F6-ACE8-4202-BAE6-E7FAEB7E787A}"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F56AC-78A9-4261-9F2E-63732612DD59}" type="slidenum">
              <a:rPr lang="en-US" smtClean="0"/>
              <a:t>‹#›</a:t>
            </a:fld>
            <a:endParaRPr lang="en-US"/>
          </a:p>
        </p:txBody>
      </p:sp>
    </p:spTree>
    <p:extLst>
      <p:ext uri="{BB962C8B-B14F-4D97-AF65-F5344CB8AC3E}">
        <p14:creationId xmlns:p14="http://schemas.microsoft.com/office/powerpoint/2010/main" val="7369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9A31F6-ACE8-4202-BAE6-E7FAEB7E787A}"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F56AC-78A9-4261-9F2E-63732612DD59}" type="slidenum">
              <a:rPr lang="en-US" smtClean="0"/>
              <a:t>‹#›</a:t>
            </a:fld>
            <a:endParaRPr lang="en-US"/>
          </a:p>
        </p:txBody>
      </p:sp>
    </p:spTree>
    <p:extLst>
      <p:ext uri="{BB962C8B-B14F-4D97-AF65-F5344CB8AC3E}">
        <p14:creationId xmlns:p14="http://schemas.microsoft.com/office/powerpoint/2010/main" val="2022685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A9A31F6-ACE8-4202-BAE6-E7FAEB7E787A}"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F56AC-78A9-4261-9F2E-63732612DD59}" type="slidenum">
              <a:rPr lang="en-US" smtClean="0"/>
              <a:t>‹#›</a:t>
            </a:fld>
            <a:endParaRPr lang="en-US"/>
          </a:p>
        </p:txBody>
      </p:sp>
    </p:spTree>
    <p:extLst>
      <p:ext uri="{BB962C8B-B14F-4D97-AF65-F5344CB8AC3E}">
        <p14:creationId xmlns:p14="http://schemas.microsoft.com/office/powerpoint/2010/main" val="3672311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A9A31F6-ACE8-4202-BAE6-E7FAEB7E787A}" type="datetimeFigureOut">
              <a:rPr lang="en-US" smtClean="0"/>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F56AC-78A9-4261-9F2E-63732612DD59}" type="slidenum">
              <a:rPr lang="en-US" smtClean="0"/>
              <a:t>‹#›</a:t>
            </a:fld>
            <a:endParaRPr lang="en-US"/>
          </a:p>
        </p:txBody>
      </p:sp>
    </p:spTree>
    <p:extLst>
      <p:ext uri="{BB962C8B-B14F-4D97-AF65-F5344CB8AC3E}">
        <p14:creationId xmlns:p14="http://schemas.microsoft.com/office/powerpoint/2010/main" val="2867716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A9A31F6-ACE8-4202-BAE6-E7FAEB7E787A}" type="datetimeFigureOut">
              <a:rPr lang="en-US" smtClean="0"/>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F56AC-78A9-4261-9F2E-63732612DD59}" type="slidenum">
              <a:rPr lang="en-US" smtClean="0"/>
              <a:t>‹#›</a:t>
            </a:fld>
            <a:endParaRPr lang="en-US"/>
          </a:p>
        </p:txBody>
      </p:sp>
    </p:spTree>
    <p:extLst>
      <p:ext uri="{BB962C8B-B14F-4D97-AF65-F5344CB8AC3E}">
        <p14:creationId xmlns:p14="http://schemas.microsoft.com/office/powerpoint/2010/main" val="650225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9A31F6-ACE8-4202-BAE6-E7FAEB7E787A}" type="datetimeFigureOut">
              <a:rPr lang="en-US" smtClean="0"/>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F56AC-78A9-4261-9F2E-63732612DD59}" type="slidenum">
              <a:rPr lang="en-US" smtClean="0"/>
              <a:t>‹#›</a:t>
            </a:fld>
            <a:endParaRPr lang="en-US"/>
          </a:p>
        </p:txBody>
      </p:sp>
    </p:spTree>
    <p:extLst>
      <p:ext uri="{BB962C8B-B14F-4D97-AF65-F5344CB8AC3E}">
        <p14:creationId xmlns:p14="http://schemas.microsoft.com/office/powerpoint/2010/main" val="3249803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9A31F6-ACE8-4202-BAE6-E7FAEB7E787A}"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F56AC-78A9-4261-9F2E-63732612DD59}" type="slidenum">
              <a:rPr lang="en-US" smtClean="0"/>
              <a:t>‹#›</a:t>
            </a:fld>
            <a:endParaRPr lang="en-US"/>
          </a:p>
        </p:txBody>
      </p:sp>
    </p:spTree>
    <p:extLst>
      <p:ext uri="{BB962C8B-B14F-4D97-AF65-F5344CB8AC3E}">
        <p14:creationId xmlns:p14="http://schemas.microsoft.com/office/powerpoint/2010/main" val="1447646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9A31F6-ACE8-4202-BAE6-E7FAEB7E787A}"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F56AC-78A9-4261-9F2E-63732612DD59}" type="slidenum">
              <a:rPr lang="en-US" smtClean="0"/>
              <a:t>‹#›</a:t>
            </a:fld>
            <a:endParaRPr lang="en-US"/>
          </a:p>
        </p:txBody>
      </p:sp>
    </p:spTree>
    <p:extLst>
      <p:ext uri="{BB962C8B-B14F-4D97-AF65-F5344CB8AC3E}">
        <p14:creationId xmlns:p14="http://schemas.microsoft.com/office/powerpoint/2010/main" val="2109193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9A31F6-ACE8-4202-BAE6-E7FAEB7E787A}" type="datetimeFigureOut">
              <a:rPr lang="en-US" smtClean="0"/>
              <a:t>4/4/2025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F56AC-78A9-4261-9F2E-63732612DD59}" type="slidenum">
              <a:rPr lang="en-US" smtClean="0"/>
              <a:t>‹#›</a:t>
            </a:fld>
            <a:endParaRPr lang="en-US"/>
          </a:p>
        </p:txBody>
      </p:sp>
    </p:spTree>
    <p:extLst>
      <p:ext uri="{BB962C8B-B14F-4D97-AF65-F5344CB8AC3E}">
        <p14:creationId xmlns:p14="http://schemas.microsoft.com/office/powerpoint/2010/main" val="1120560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9.png"/><Relationship Id="rId12"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slide" Target="slide9.xml"/><Relationship Id="rId5" Type="http://schemas.openxmlformats.org/officeDocument/2006/relationships/image" Target="../media/image17.png"/><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Rectangle 5"/>
          <p:cNvSpPr/>
          <p:nvPr/>
        </p:nvSpPr>
        <p:spPr>
          <a:xfrm>
            <a:off x="134597" y="2194240"/>
            <a:ext cx="7629545" cy="1179041"/>
          </a:xfrm>
          <a:prstGeom prst="rect">
            <a:avLst/>
          </a:prstGeom>
        </p:spPr>
        <p:txBody>
          <a:bodyPr wrap="square">
            <a:spAutoFit/>
          </a:bodyPr>
          <a:lstStyle/>
          <a:p>
            <a:pPr algn="ctr">
              <a:lnSpc>
                <a:spcPct val="107000"/>
              </a:lnSpc>
              <a:spcAft>
                <a:spcPts val="600"/>
              </a:spcAft>
            </a:pPr>
            <a:r>
              <a:rPr lang="en-US" sz="33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 panose="020B0604020202020204" pitchFamily="34" charset="0"/>
                <a:cs typeface="Times New Roman" panose="02020603050405020304" pitchFamily="18" charset="0"/>
              </a:rPr>
              <a:t>CHÀO MỪNG CÁC THẦY CÔ VÀ CÁC  EM ĐẾN VỚI LỚP </a:t>
            </a:r>
            <a:r>
              <a:rPr lang="en-US" sz="33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 panose="020B0604020202020204" pitchFamily="34" charset="0"/>
                <a:cs typeface="Times New Roman" panose="02020603050405020304" pitchFamily="18" charset="0"/>
              </a:rPr>
              <a:t>HỌC</a:t>
            </a:r>
            <a:endParaRPr lang="vi-VN" sz="33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Rectangle 6"/>
          <p:cNvSpPr/>
          <p:nvPr/>
        </p:nvSpPr>
        <p:spPr>
          <a:xfrm>
            <a:off x="4175832" y="4466518"/>
            <a:ext cx="3856377" cy="487506"/>
          </a:xfrm>
          <a:prstGeom prst="rect">
            <a:avLst/>
          </a:prstGeom>
        </p:spPr>
        <p:txBody>
          <a:bodyPr wrap="none">
            <a:spAutoFit/>
          </a:bodyPr>
          <a:lstStyle/>
          <a:p>
            <a:pPr>
              <a:lnSpc>
                <a:spcPct val="107000"/>
              </a:lnSpc>
              <a:spcAft>
                <a:spcPts val="600"/>
              </a:spcAft>
            </a:pP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Giáo</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viên</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Lương</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Thị</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Nguyệt</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Rectangle 7"/>
          <p:cNvSpPr/>
          <p:nvPr/>
        </p:nvSpPr>
        <p:spPr>
          <a:xfrm>
            <a:off x="1973260" y="1044812"/>
            <a:ext cx="5244000" cy="536942"/>
          </a:xfrm>
          <a:prstGeom prst="rect">
            <a:avLst/>
          </a:prstGeom>
        </p:spPr>
        <p:txBody>
          <a:bodyPr wrap="none">
            <a:spAutoFit/>
          </a:bodyPr>
          <a:lstStyle/>
          <a:p>
            <a:pPr>
              <a:lnSpc>
                <a:spcPct val="107000"/>
              </a:lnSpc>
              <a:spcAft>
                <a:spcPts val="600"/>
              </a:spcAft>
            </a:pPr>
            <a:r>
              <a:rPr lang="en-US" sz="2700" b="1" dirty="0">
                <a:ln w="22225">
                  <a:solidFill>
                    <a:schemeClr val="accent2"/>
                  </a:solidFill>
                  <a:prstDash val="solid"/>
                </a:ln>
                <a:solidFill>
                  <a:schemeClr val="accent2">
                    <a:lumMod val="40000"/>
                    <a:lumOff val="60000"/>
                  </a:schemeClr>
                </a:solidFill>
                <a:latin typeface="Times New Roman" panose="02020603050405020304" pitchFamily="18" charset="0"/>
                <a:ea typeface="Arial" panose="020B0604020202020204" pitchFamily="34" charset="0"/>
                <a:cs typeface="Times New Roman" panose="02020603050405020304" pitchFamily="18" charset="0"/>
              </a:rPr>
              <a:t>TRƯỜNG TIỂU HỌC AN HỒNG</a:t>
            </a:r>
            <a:endParaRPr lang="vi-VN" sz="2700" b="1" dirty="0">
              <a:ln w="22225">
                <a:solidFill>
                  <a:schemeClr val="accent2"/>
                </a:solidFill>
                <a:prstDash val="solid"/>
              </a:ln>
              <a:solidFill>
                <a:schemeClr val="accent2">
                  <a:lumMod val="40000"/>
                  <a:lumOff val="60000"/>
                </a:schemeClr>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50218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32355" y="4785545"/>
            <a:ext cx="2452017" cy="923330"/>
          </a:xfrm>
          <a:prstGeom prst="rect">
            <a:avLst/>
          </a:prstGeom>
          <a:noFill/>
        </p:spPr>
        <p:txBody>
          <a:bodyPr wrap="square" rtlCol="0">
            <a:spAutoFit/>
          </a:bodyPr>
          <a:lstStyle/>
          <a:p>
            <a:r>
              <a:rPr lang="en-US" sz="5400" b="1" dirty="0" err="1">
                <a:latin typeface="Times New Roman" panose="02020603050405020304" pitchFamily="18" charset="0"/>
                <a:cs typeface="Times New Roman" panose="02020603050405020304" pitchFamily="18" charset="0"/>
              </a:rPr>
              <a:t>dược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sĩ</a:t>
            </a:r>
            <a:endParaRPr lang="en-US" sz="54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168758" y="847322"/>
            <a:ext cx="5385530" cy="4151347"/>
          </a:xfrm>
          <a:prstGeom prst="rect">
            <a:avLst/>
          </a:prstGeom>
        </p:spPr>
      </p:pic>
      <p:sp>
        <p:nvSpPr>
          <p:cNvPr id="7" name="TextBox 6"/>
          <p:cNvSpPr txBox="1"/>
          <p:nvPr/>
        </p:nvSpPr>
        <p:spPr>
          <a:xfrm>
            <a:off x="3499040" y="4785544"/>
            <a:ext cx="1938375" cy="923330"/>
          </a:xfrm>
          <a:prstGeom prst="rect">
            <a:avLst/>
          </a:prstGeom>
          <a:noFill/>
        </p:spPr>
        <p:txBody>
          <a:bodyPr wrap="square" rtlCol="0">
            <a:spAutoFit/>
          </a:bodyPr>
          <a:lstStyle/>
          <a:p>
            <a:r>
              <a:rPr lang="en-US" sz="5400" b="1" dirty="0" err="1">
                <a:solidFill>
                  <a:srgbClr val="FF0000"/>
                </a:solidFill>
                <a:latin typeface="Times New Roman" panose="02020603050405020304" pitchFamily="18" charset="0"/>
                <a:cs typeface="Times New Roman" panose="02020603050405020304" pitchFamily="18" charset="0"/>
              </a:rPr>
              <a:t>ươc</a:t>
            </a:r>
            <a:r>
              <a:rPr lang="en-US" sz="5400" b="1" dirty="0">
                <a:solidFill>
                  <a:srgbClr val="FF0000"/>
                </a:solidFill>
                <a:latin typeface="Times New Roman" panose="02020603050405020304" pitchFamily="18" charset="0"/>
                <a:cs typeface="Times New Roman" panose="02020603050405020304" pitchFamily="18" charset="0"/>
              </a:rPr>
              <a:t> </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940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81184" y="4829428"/>
            <a:ext cx="3563308" cy="923330"/>
          </a:xfrm>
          <a:prstGeom prst="rect">
            <a:avLst/>
          </a:prstGeom>
          <a:noFill/>
        </p:spPr>
        <p:txBody>
          <a:bodyPr wrap="square" rtlCol="0">
            <a:spAutoFit/>
          </a:bodyPr>
          <a:lstStyle/>
          <a:p>
            <a:r>
              <a:rPr lang="en-US" sz="5400" b="1" dirty="0" err="1">
                <a:latin typeface="Times New Roman" panose="02020603050405020304" pitchFamily="18" charset="0"/>
                <a:cs typeface="Times New Roman" panose="02020603050405020304" pitchFamily="18" charset="0"/>
              </a:rPr>
              <a:t>lướt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ván</a:t>
            </a:r>
            <a:endParaRPr lang="en-US" sz="5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916863" y="857250"/>
            <a:ext cx="5159375" cy="3828799"/>
          </a:xfrm>
          <a:prstGeom prst="rect">
            <a:avLst/>
          </a:prstGeom>
        </p:spPr>
      </p:pic>
      <p:sp>
        <p:nvSpPr>
          <p:cNvPr id="8" name="TextBox 7"/>
          <p:cNvSpPr txBox="1"/>
          <p:nvPr/>
        </p:nvSpPr>
        <p:spPr>
          <a:xfrm>
            <a:off x="3175733" y="4829428"/>
            <a:ext cx="1344992" cy="923330"/>
          </a:xfrm>
          <a:prstGeom prst="rect">
            <a:avLst/>
          </a:prstGeom>
          <a:noFill/>
        </p:spPr>
        <p:txBody>
          <a:bodyPr wrap="square" rtlCol="0">
            <a:spAutoFit/>
          </a:bodyPr>
          <a:lstStyle/>
          <a:p>
            <a:r>
              <a:rPr lang="en-US" sz="5400" b="1" dirty="0" err="1">
                <a:solidFill>
                  <a:srgbClr val="FF0000"/>
                </a:solidFill>
                <a:latin typeface="Times New Roman" panose="02020603050405020304" pitchFamily="18" charset="0"/>
                <a:cs typeface="Times New Roman" panose="02020603050405020304" pitchFamily="18" charset="0"/>
              </a:rPr>
              <a:t>ươt</a:t>
            </a:r>
            <a:r>
              <a:rPr lang="en-US" sz="5400" b="1" dirty="0">
                <a:solidFill>
                  <a:srgbClr val="FF0000"/>
                </a:solidFill>
                <a:latin typeface="Times New Roman" panose="02020603050405020304" pitchFamily="18" charset="0"/>
                <a:cs typeface="Times New Roman" panose="02020603050405020304" pitchFamily="18" charset="0"/>
              </a:rPr>
              <a:t> </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094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38003" y="3808973"/>
            <a:ext cx="2461678" cy="1539165"/>
          </a:xfrm>
          <a:prstGeom prst="rect">
            <a:avLst/>
          </a:prstGeom>
        </p:spPr>
      </p:pic>
      <p:pic>
        <p:nvPicPr>
          <p:cNvPr id="15" name="Picture 14"/>
          <p:cNvPicPr>
            <a:picLocks noChangeAspect="1"/>
          </p:cNvPicPr>
          <p:nvPr/>
        </p:nvPicPr>
        <p:blipFill>
          <a:blip r:embed="rId3"/>
          <a:stretch>
            <a:fillRect/>
          </a:stretch>
        </p:blipFill>
        <p:spPr>
          <a:xfrm>
            <a:off x="6621790" y="3788994"/>
            <a:ext cx="2335348" cy="1559144"/>
          </a:xfrm>
          <a:prstGeom prst="rect">
            <a:avLst/>
          </a:prstGeom>
        </p:spPr>
      </p:pic>
      <p:pic>
        <p:nvPicPr>
          <p:cNvPr id="16" name="Picture 15"/>
          <p:cNvPicPr>
            <a:picLocks noChangeAspect="1"/>
          </p:cNvPicPr>
          <p:nvPr/>
        </p:nvPicPr>
        <p:blipFill>
          <a:blip r:embed="rId4"/>
          <a:stretch>
            <a:fillRect/>
          </a:stretch>
        </p:blipFill>
        <p:spPr>
          <a:xfrm>
            <a:off x="3392796" y="3918520"/>
            <a:ext cx="1871989" cy="1459901"/>
          </a:xfrm>
          <a:prstGeom prst="rect">
            <a:avLst/>
          </a:prstGeom>
        </p:spPr>
      </p:pic>
      <p:grpSp>
        <p:nvGrpSpPr>
          <p:cNvPr id="26" name="Group 25"/>
          <p:cNvGrpSpPr/>
          <p:nvPr/>
        </p:nvGrpSpPr>
        <p:grpSpPr>
          <a:xfrm>
            <a:off x="381294" y="5268192"/>
            <a:ext cx="9631651" cy="794379"/>
            <a:chOff x="356279" y="4433597"/>
            <a:chExt cx="12842201" cy="1059173"/>
          </a:xfrm>
        </p:grpSpPr>
        <p:grpSp>
          <p:nvGrpSpPr>
            <p:cNvPr id="19" name="Group 18"/>
            <p:cNvGrpSpPr/>
            <p:nvPr/>
          </p:nvGrpSpPr>
          <p:grpSpPr>
            <a:xfrm>
              <a:off x="8447403" y="4443167"/>
              <a:ext cx="4751077" cy="1046441"/>
              <a:chOff x="8487160" y="5237727"/>
              <a:chExt cx="4751077" cy="1046441"/>
            </a:xfrm>
          </p:grpSpPr>
          <p:sp>
            <p:nvSpPr>
              <p:cNvPr id="17" name="TextBox 16"/>
              <p:cNvSpPr txBox="1"/>
              <p:nvPr/>
            </p:nvSpPr>
            <p:spPr>
              <a:xfrm>
                <a:off x="8487160" y="5237727"/>
                <a:ext cx="4751077" cy="1046441"/>
              </a:xfrm>
              <a:prstGeom prst="rect">
                <a:avLst/>
              </a:prstGeom>
              <a:noFill/>
            </p:spPr>
            <p:txBody>
              <a:bodyPr wrap="square" rtlCol="0">
                <a:spAutoFit/>
              </a:bodyPr>
              <a:lstStyle/>
              <a:p>
                <a:r>
                  <a:rPr lang="en-US" sz="4500" b="1" dirty="0" err="1">
                    <a:latin typeface="Times New Roman" panose="02020603050405020304" pitchFamily="18" charset="0"/>
                    <a:cs typeface="Times New Roman" panose="02020603050405020304" pitchFamily="18" charset="0"/>
                  </a:rPr>
                  <a:t>lướt</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ván</a:t>
                </a:r>
                <a:endParaRPr lang="en-US" sz="45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8706804" y="5237727"/>
                <a:ext cx="1543887" cy="1046441"/>
              </a:xfrm>
              <a:prstGeom prst="rect">
                <a:avLst/>
              </a:prstGeom>
              <a:noFill/>
            </p:spPr>
            <p:txBody>
              <a:bodyPr wrap="square" rtlCol="0">
                <a:spAutoFit/>
              </a:bodyPr>
              <a:lstStyle/>
              <a:p>
                <a:r>
                  <a:rPr lang="en-US" sz="4500" b="1" dirty="0" err="1">
                    <a:solidFill>
                      <a:srgbClr val="FF0000"/>
                    </a:solidFill>
                    <a:latin typeface="Times New Roman" panose="02020603050405020304" pitchFamily="18" charset="0"/>
                    <a:cs typeface="Times New Roman" panose="02020603050405020304" pitchFamily="18" charset="0"/>
                  </a:rPr>
                  <a:t>ươt</a:t>
                </a:r>
                <a:r>
                  <a:rPr lang="en-US" sz="4500" b="1" dirty="0">
                    <a:solidFill>
                      <a:srgbClr val="FF0000"/>
                    </a:solidFill>
                    <a:latin typeface="Times New Roman" panose="02020603050405020304" pitchFamily="18" charset="0"/>
                    <a:cs typeface="Times New Roman" panose="02020603050405020304" pitchFamily="18" charset="0"/>
                  </a:rPr>
                  <a:t> </a:t>
                </a:r>
                <a:endParaRPr lang="en-US" sz="4500" b="1" dirty="0">
                  <a:solidFill>
                    <a:srgbClr val="FF0000"/>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356279" y="4433597"/>
              <a:ext cx="3062782" cy="1059173"/>
              <a:chOff x="5347457" y="5457117"/>
              <a:chExt cx="2560320" cy="2036872"/>
            </a:xfrm>
          </p:grpSpPr>
          <p:sp>
            <p:nvSpPr>
              <p:cNvPr id="21" name="TextBox 20"/>
              <p:cNvSpPr txBox="1"/>
              <p:nvPr/>
            </p:nvSpPr>
            <p:spPr>
              <a:xfrm>
                <a:off x="5347457" y="5481604"/>
                <a:ext cx="2560320" cy="2012385"/>
              </a:xfrm>
              <a:prstGeom prst="rect">
                <a:avLst/>
              </a:prstGeom>
              <a:noFill/>
            </p:spPr>
            <p:txBody>
              <a:bodyPr wrap="square" rtlCol="0">
                <a:spAutoFit/>
              </a:bodyPr>
              <a:lstStyle/>
              <a:p>
                <a:r>
                  <a:rPr lang="en-US" sz="4500" b="1" dirty="0" err="1">
                    <a:latin typeface="Times New Roman" panose="02020603050405020304" pitchFamily="18" charset="0"/>
                    <a:cs typeface="Times New Roman" panose="02020603050405020304" pitchFamily="18" charset="0"/>
                  </a:rPr>
                  <a:t>thước</a:t>
                </a:r>
                <a:endParaRPr lang="en-US" sz="45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5917065" y="5457117"/>
                <a:ext cx="1543886" cy="2012387"/>
              </a:xfrm>
              <a:prstGeom prst="rect">
                <a:avLst/>
              </a:prstGeom>
              <a:noFill/>
            </p:spPr>
            <p:txBody>
              <a:bodyPr wrap="square" rtlCol="0">
                <a:spAutoFit/>
              </a:bodyPr>
              <a:lstStyle/>
              <a:p>
                <a:r>
                  <a:rPr lang="en-US" sz="4500" b="1" dirty="0" err="1">
                    <a:solidFill>
                      <a:srgbClr val="FF0000"/>
                    </a:solidFill>
                    <a:latin typeface="Times New Roman" panose="02020603050405020304" pitchFamily="18" charset="0"/>
                    <a:cs typeface="Times New Roman" panose="02020603050405020304" pitchFamily="18" charset="0"/>
                  </a:rPr>
                  <a:t>ươc</a:t>
                </a:r>
                <a:r>
                  <a:rPr lang="en-US" sz="4500" b="1" dirty="0">
                    <a:solidFill>
                      <a:srgbClr val="FF0000"/>
                    </a:solidFill>
                    <a:latin typeface="Times New Roman" panose="02020603050405020304" pitchFamily="18" charset="0"/>
                    <a:cs typeface="Times New Roman" panose="02020603050405020304" pitchFamily="18" charset="0"/>
                  </a:rPr>
                  <a:t> </a:t>
                </a:r>
                <a:endParaRPr lang="en-US" sz="4500" b="1" dirty="0">
                  <a:solidFill>
                    <a:srgbClr val="FF0000"/>
                  </a:solidFill>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4196901" y="4443167"/>
              <a:ext cx="3269356" cy="1048850"/>
              <a:chOff x="4176473" y="5237727"/>
              <a:chExt cx="3269356" cy="1048850"/>
            </a:xfrm>
          </p:grpSpPr>
          <p:sp>
            <p:nvSpPr>
              <p:cNvPr id="24" name="TextBox 23"/>
              <p:cNvSpPr txBox="1"/>
              <p:nvPr/>
            </p:nvSpPr>
            <p:spPr>
              <a:xfrm>
                <a:off x="4176473" y="5237727"/>
                <a:ext cx="3269356" cy="1046442"/>
              </a:xfrm>
              <a:prstGeom prst="rect">
                <a:avLst/>
              </a:prstGeom>
              <a:noFill/>
            </p:spPr>
            <p:txBody>
              <a:bodyPr wrap="square" rtlCol="0">
                <a:spAutoFit/>
              </a:bodyPr>
              <a:lstStyle/>
              <a:p>
                <a:r>
                  <a:rPr lang="en-US" sz="4500" b="1" dirty="0" err="1">
                    <a:latin typeface="Times New Roman" panose="02020603050405020304" pitchFamily="18" charset="0"/>
                    <a:cs typeface="Times New Roman" panose="02020603050405020304" pitchFamily="18" charset="0"/>
                  </a:rPr>
                  <a:t>dược</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sĩ</a:t>
                </a:r>
                <a:endParaRPr lang="en-US" sz="4500"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4609316" y="5240136"/>
                <a:ext cx="2584500" cy="1046441"/>
              </a:xfrm>
              <a:prstGeom prst="rect">
                <a:avLst/>
              </a:prstGeom>
              <a:noFill/>
            </p:spPr>
            <p:txBody>
              <a:bodyPr wrap="square" rtlCol="0">
                <a:spAutoFit/>
              </a:bodyPr>
              <a:lstStyle/>
              <a:p>
                <a:r>
                  <a:rPr lang="en-US" sz="4500" b="1" dirty="0" err="1">
                    <a:solidFill>
                      <a:srgbClr val="FF0000"/>
                    </a:solidFill>
                    <a:latin typeface="Times New Roman" panose="02020603050405020304" pitchFamily="18" charset="0"/>
                    <a:cs typeface="Times New Roman" panose="02020603050405020304" pitchFamily="18" charset="0"/>
                  </a:rPr>
                  <a:t>ươc</a:t>
                </a:r>
                <a:r>
                  <a:rPr lang="en-US" sz="4500" b="1" dirty="0">
                    <a:solidFill>
                      <a:srgbClr val="FF0000"/>
                    </a:solidFill>
                    <a:latin typeface="Times New Roman" panose="02020603050405020304" pitchFamily="18" charset="0"/>
                    <a:cs typeface="Times New Roman" panose="02020603050405020304" pitchFamily="18" charset="0"/>
                  </a:rPr>
                  <a:t> </a:t>
                </a:r>
                <a:endParaRPr lang="en-US" sz="4500" b="1" dirty="0">
                  <a:solidFill>
                    <a:srgbClr val="FF0000"/>
                  </a:solidFill>
                  <a:latin typeface="Times New Roman" panose="02020603050405020304" pitchFamily="18" charset="0"/>
                  <a:cs typeface="Times New Roman" panose="02020603050405020304" pitchFamily="18" charset="0"/>
                </a:endParaRPr>
              </a:p>
            </p:txBody>
          </p:sp>
        </p:grpSp>
      </p:grpSp>
      <p:sp>
        <p:nvSpPr>
          <p:cNvPr id="27" name="Rectangle 26"/>
          <p:cNvSpPr/>
          <p:nvPr/>
        </p:nvSpPr>
        <p:spPr>
          <a:xfrm>
            <a:off x="3016366" y="2056765"/>
            <a:ext cx="3024605" cy="66589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VnAvant" panose="020B7200000000000000" pitchFamily="34" charset="0"/>
            </a:endParaRPr>
          </a:p>
        </p:txBody>
      </p:sp>
      <p:sp>
        <p:nvSpPr>
          <p:cNvPr id="29" name="TextBox 28"/>
          <p:cNvSpPr txBox="1"/>
          <p:nvPr/>
        </p:nvSpPr>
        <p:spPr>
          <a:xfrm>
            <a:off x="3410865" y="877033"/>
            <a:ext cx="1157915" cy="715581"/>
          </a:xfrm>
          <a:prstGeom prst="rect">
            <a:avLst/>
          </a:prstGeom>
          <a:noFill/>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ươc</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33" name="Table 2"/>
          <p:cNvGraphicFramePr>
            <a:graphicFrameLocks noGrp="1"/>
          </p:cNvGraphicFramePr>
          <p:nvPr>
            <p:extLst/>
          </p:nvPr>
        </p:nvGraphicFramePr>
        <p:xfrm>
          <a:off x="3019090" y="1484770"/>
          <a:ext cx="3013876" cy="617220"/>
        </p:xfrm>
        <a:graphic>
          <a:graphicData uri="http://schemas.openxmlformats.org/drawingml/2006/table">
            <a:tbl>
              <a:tblPr firstRow="1" bandRow="1">
                <a:tableStyleId>{5C22544A-7EE6-4342-B048-85BDC9FD1C3A}</a:tableStyleId>
              </a:tblPr>
              <a:tblGrid>
                <a:gridCol w="1506938">
                  <a:extLst>
                    <a:ext uri="{9D8B030D-6E8A-4147-A177-3AD203B41FA5}">
                      <a16:colId xmlns:a16="http://schemas.microsoft.com/office/drawing/2014/main" xmlns="" val="20000"/>
                    </a:ext>
                  </a:extLst>
                </a:gridCol>
                <a:gridCol w="1506938">
                  <a:extLst>
                    <a:ext uri="{9D8B030D-6E8A-4147-A177-3AD203B41FA5}">
                      <a16:colId xmlns:a16="http://schemas.microsoft.com/office/drawing/2014/main" xmlns="" val="20001"/>
                    </a:ext>
                  </a:extLst>
                </a:gridCol>
              </a:tblGrid>
              <a:tr h="617220">
                <a:tc>
                  <a:txBody>
                    <a:bodyPr/>
                    <a:lstStyle/>
                    <a:p>
                      <a:pPr algn="ctr"/>
                      <a:endParaRPr lang="en-US" sz="3600" b="0" dirty="0">
                        <a:solidFill>
                          <a:schemeClr val="tx1"/>
                        </a:solidFill>
                        <a:latin typeface=".VnAvant" panose="020B7200000000000000" pitchFamily="34" charset="0"/>
                      </a:endParaRPr>
                    </a:p>
                  </a:txBody>
                  <a:tcPr marL="68580" marR="68580" marT="34290" marB="34290">
                    <a:solidFill>
                      <a:schemeClr val="accent5">
                        <a:lumMod val="40000"/>
                        <a:lumOff val="60000"/>
                      </a:schemeClr>
                    </a:solidFill>
                  </a:tcPr>
                </a:tc>
                <a:tc>
                  <a:txBody>
                    <a:bodyPr/>
                    <a:lstStyle/>
                    <a:p>
                      <a:pPr algn="ctr"/>
                      <a:endParaRPr lang="en-US" sz="3600" dirty="0">
                        <a:solidFill>
                          <a:srgbClr val="FF0000"/>
                        </a:solidFill>
                        <a:latin typeface=".VnAvant" panose="020B7200000000000000" pitchFamily="34" charset="0"/>
                      </a:endParaRPr>
                    </a:p>
                  </a:txBody>
                  <a:tcPr marL="68580" marR="68580" marT="34290" marB="34290">
                    <a:solidFill>
                      <a:schemeClr val="accent5">
                        <a:lumMod val="40000"/>
                        <a:lumOff val="60000"/>
                      </a:schemeClr>
                    </a:solidFill>
                  </a:tcPr>
                </a:tc>
                <a:extLst>
                  <a:ext uri="{0D108BD9-81ED-4DB2-BD59-A6C34878D82A}">
                    <a16:rowId xmlns:a16="http://schemas.microsoft.com/office/drawing/2014/main" xmlns="" val="10000"/>
                  </a:ext>
                </a:extLst>
              </a:tr>
            </a:tbl>
          </a:graphicData>
        </a:graphic>
      </p:graphicFrame>
      <p:grpSp>
        <p:nvGrpSpPr>
          <p:cNvPr id="49" name="Group 48"/>
          <p:cNvGrpSpPr/>
          <p:nvPr/>
        </p:nvGrpSpPr>
        <p:grpSpPr>
          <a:xfrm>
            <a:off x="3523850" y="1419083"/>
            <a:ext cx="2509115" cy="1307299"/>
            <a:chOff x="4683543" y="749110"/>
            <a:chExt cx="3198942" cy="1695651"/>
          </a:xfrm>
        </p:grpSpPr>
        <p:sp>
          <p:nvSpPr>
            <p:cNvPr id="34" name="TextBox 33"/>
            <p:cNvSpPr txBox="1"/>
            <p:nvPr/>
          </p:nvSpPr>
          <p:spPr>
            <a:xfrm>
              <a:off x="6338599" y="749110"/>
              <a:ext cx="1543886" cy="928155"/>
            </a:xfrm>
            <a:prstGeom prst="rect">
              <a:avLst/>
            </a:prstGeom>
            <a:noFill/>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ươc</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4683543" y="773413"/>
              <a:ext cx="1543886" cy="928155"/>
            </a:xfrm>
            <a:prstGeom prst="rect">
              <a:avLst/>
            </a:prstGeom>
            <a:noFill/>
          </p:spPr>
          <p:txBody>
            <a:bodyPr wrap="square" rtlCol="0">
              <a:spAutoFit/>
            </a:bodyPr>
            <a:lstStyle/>
            <a:p>
              <a:r>
                <a:rPr lang="en-US" sz="4050" b="1" dirty="0">
                  <a:latin typeface="Times New Roman" panose="02020603050405020304" pitchFamily="18" charset="0"/>
                  <a:cs typeface="Times New Roman" panose="02020603050405020304" pitchFamily="18" charset="0"/>
                </a:rPr>
                <a:t>đ</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grpSp>
          <p:nvGrpSpPr>
            <p:cNvPr id="48" name="Group 47"/>
            <p:cNvGrpSpPr/>
            <p:nvPr/>
          </p:nvGrpSpPr>
          <p:grpSpPr>
            <a:xfrm>
              <a:off x="5204189" y="1516607"/>
              <a:ext cx="1911863" cy="928154"/>
              <a:chOff x="5133532" y="2295939"/>
              <a:chExt cx="1911863" cy="928154"/>
            </a:xfrm>
          </p:grpSpPr>
          <p:sp>
            <p:nvSpPr>
              <p:cNvPr id="28" name="TextBox 27"/>
              <p:cNvSpPr txBox="1"/>
              <p:nvPr/>
            </p:nvSpPr>
            <p:spPr>
              <a:xfrm>
                <a:off x="5133532" y="2295939"/>
                <a:ext cx="1880493" cy="928154"/>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được</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5501509" y="2295939"/>
                <a:ext cx="1543886" cy="928154"/>
              </a:xfrm>
              <a:prstGeom prst="rect">
                <a:avLst/>
              </a:prstGeom>
              <a:noFill/>
              <a:ln>
                <a:noFill/>
              </a:ln>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ươc</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grpSp>
      </p:grpSp>
      <p:grpSp>
        <p:nvGrpSpPr>
          <p:cNvPr id="37" name="Group 36"/>
          <p:cNvGrpSpPr/>
          <p:nvPr/>
        </p:nvGrpSpPr>
        <p:grpSpPr>
          <a:xfrm>
            <a:off x="856109" y="2591745"/>
            <a:ext cx="7627208" cy="736159"/>
            <a:chOff x="1006900" y="4393375"/>
            <a:chExt cx="10169610" cy="981544"/>
          </a:xfrm>
        </p:grpSpPr>
        <p:sp>
          <p:nvSpPr>
            <p:cNvPr id="38" name="TextBox 37"/>
            <p:cNvSpPr txBox="1"/>
            <p:nvPr/>
          </p:nvSpPr>
          <p:spPr>
            <a:xfrm>
              <a:off x="1006900" y="4420812"/>
              <a:ext cx="2360612" cy="954107"/>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bước</a:t>
              </a:r>
              <a:r>
                <a:rPr lang="en-US" sz="4050" b="1" dirty="0">
                  <a:latin typeface="Times New Roman" panose="02020603050405020304" pitchFamily="18" charset="0"/>
                  <a:cs typeface="Times New Roman" panose="02020603050405020304" pitchFamily="18" charset="0"/>
                </a:rPr>
                <a:t> </a:t>
              </a:r>
              <a:endParaRPr lang="en-US" sz="4050" b="1"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3367515" y="4393375"/>
              <a:ext cx="2360612" cy="954107"/>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lược</a:t>
              </a:r>
              <a:r>
                <a:rPr lang="en-US" sz="4050" b="1" dirty="0">
                  <a:latin typeface="Times New Roman" panose="02020603050405020304" pitchFamily="18" charset="0"/>
                  <a:cs typeface="Times New Roman" panose="02020603050405020304" pitchFamily="18" charset="0"/>
                </a:rPr>
                <a:t> </a:t>
              </a:r>
              <a:endParaRPr lang="en-US" sz="4050" b="1"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6091706" y="4393375"/>
              <a:ext cx="2360612" cy="954107"/>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ngược</a:t>
              </a:r>
              <a:r>
                <a:rPr lang="en-US" sz="4050" b="1" dirty="0">
                  <a:latin typeface="Times New Roman" panose="02020603050405020304" pitchFamily="18" charset="0"/>
                  <a:cs typeface="Times New Roman" panose="02020603050405020304" pitchFamily="18" charset="0"/>
                </a:rPr>
                <a:t> </a:t>
              </a:r>
              <a:endParaRPr lang="en-US" sz="4050" b="1"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8815898" y="4393375"/>
              <a:ext cx="2360612" cy="954107"/>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nước</a:t>
              </a:r>
              <a:r>
                <a:rPr lang="en-US" sz="4050" b="1" dirty="0">
                  <a:latin typeface="Times New Roman" panose="02020603050405020304" pitchFamily="18" charset="0"/>
                  <a:cs typeface="Times New Roman" panose="02020603050405020304" pitchFamily="18" charset="0"/>
                </a:rPr>
                <a:t> </a:t>
              </a:r>
              <a:endParaRPr lang="en-US" sz="4050" b="1" dirty="0">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856110" y="3183696"/>
            <a:ext cx="7600318" cy="756738"/>
            <a:chOff x="1024826" y="5316705"/>
            <a:chExt cx="10133757" cy="1008983"/>
          </a:xfrm>
        </p:grpSpPr>
        <p:sp>
          <p:nvSpPr>
            <p:cNvPr id="43" name="TextBox 42"/>
            <p:cNvSpPr txBox="1"/>
            <p:nvPr/>
          </p:nvSpPr>
          <p:spPr>
            <a:xfrm>
              <a:off x="6091705" y="5316705"/>
              <a:ext cx="2360613" cy="954108"/>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mướt</a:t>
              </a:r>
              <a:endParaRPr lang="en-US" sz="4050" b="1" dirty="0">
                <a:latin typeface="Times New Roman" panose="02020603050405020304" pitchFamily="18" charset="0"/>
                <a:cs typeface="Times New Roman" panose="02020603050405020304" pitchFamily="18" charset="0"/>
              </a:endParaRPr>
            </a:p>
          </p:txBody>
        </p:sp>
        <p:sp>
          <p:nvSpPr>
            <p:cNvPr id="44" name="TextBox 43"/>
            <p:cNvSpPr txBox="1"/>
            <p:nvPr/>
          </p:nvSpPr>
          <p:spPr>
            <a:xfrm>
              <a:off x="8797970" y="5359950"/>
              <a:ext cx="2360613" cy="954108"/>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mượt</a:t>
              </a:r>
              <a:endParaRPr lang="en-US" sz="4050" b="1" dirty="0">
                <a:latin typeface="Times New Roman" panose="02020603050405020304" pitchFamily="18" charset="0"/>
                <a:cs typeface="Times New Roman" panose="02020603050405020304" pitchFamily="18" charset="0"/>
              </a:endParaRPr>
            </a:p>
          </p:txBody>
        </p:sp>
        <p:sp>
          <p:nvSpPr>
            <p:cNvPr id="45" name="TextBox 44"/>
            <p:cNvSpPr txBox="1"/>
            <p:nvPr/>
          </p:nvSpPr>
          <p:spPr>
            <a:xfrm>
              <a:off x="1024826" y="5371580"/>
              <a:ext cx="2360613" cy="954108"/>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lướt</a:t>
              </a:r>
              <a:endParaRPr lang="en-US" sz="4050" b="1" dirty="0">
                <a:latin typeface="Times New Roman" panose="02020603050405020304" pitchFamily="18" charset="0"/>
                <a:cs typeface="Times New Roman" panose="02020603050405020304" pitchFamily="18" charset="0"/>
              </a:endParaRPr>
            </a:p>
          </p:txBody>
        </p:sp>
        <p:sp>
          <p:nvSpPr>
            <p:cNvPr id="46" name="TextBox 45"/>
            <p:cNvSpPr txBox="1"/>
            <p:nvPr/>
          </p:nvSpPr>
          <p:spPr>
            <a:xfrm>
              <a:off x="3385441" y="5344142"/>
              <a:ext cx="2360613" cy="954107"/>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lượt</a:t>
              </a:r>
              <a:endParaRPr lang="en-US" sz="4050" b="1" dirty="0">
                <a:latin typeface="Times New Roman" panose="02020603050405020304" pitchFamily="18" charset="0"/>
                <a:cs typeface="Times New Roman" panose="02020603050405020304" pitchFamily="18" charset="0"/>
              </a:endParaRPr>
            </a:p>
          </p:txBody>
        </p:sp>
      </p:grpSp>
      <p:sp>
        <p:nvSpPr>
          <p:cNvPr id="47" name="TextBox 46"/>
          <p:cNvSpPr txBox="1"/>
          <p:nvPr/>
        </p:nvSpPr>
        <p:spPr>
          <a:xfrm>
            <a:off x="4875051" y="877033"/>
            <a:ext cx="1157915" cy="715581"/>
          </a:xfrm>
          <a:prstGeom prst="rect">
            <a:avLst/>
          </a:prstGeom>
          <a:noFill/>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ươt</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172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3" name="Thought Bubble: Cloud 2"/>
          <p:cNvSpPr/>
          <p:nvPr/>
        </p:nvSpPr>
        <p:spPr>
          <a:xfrm>
            <a:off x="663314" y="1999562"/>
            <a:ext cx="5857407" cy="2286688"/>
          </a:xfrm>
          <a:prstGeom prst="cloudCallout">
            <a:avLst>
              <a:gd name="adj1" fmla="val -36218"/>
              <a:gd name="adj2" fmla="val 343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0" name="Google Shape;560;p37"/>
          <p:cNvSpPr txBox="1">
            <a:spLocks noGrp="1"/>
          </p:cNvSpPr>
          <p:nvPr>
            <p:ph type="sldNum" idx="12"/>
          </p:nvPr>
        </p:nvSpPr>
        <p:spPr>
          <a:xfrm>
            <a:off x="8556784" y="5607101"/>
            <a:ext cx="548700" cy="393600"/>
          </a:xfrm>
          <a:prstGeom prst="rect">
            <a:avLst/>
          </a:prstGeom>
        </p:spPr>
        <p:txBody>
          <a:bodyPr spcFirstLastPara="1" vert="horz" wrap="square" lIns="91425" tIns="91425" rIns="91425" bIns="91425" rtlCol="0" anchor="ctr" anchorCtr="0">
            <a:noAutofit/>
          </a:bodyPr>
          <a:lstStyle/>
          <a:p>
            <a:pPr>
              <a:buClr>
                <a:srgbClr val="000000"/>
              </a:buClr>
            </a:pPr>
            <a:fld id="{00000000-1234-1234-1234-123412341234}" type="slidenum">
              <a:rPr lang="en-GB" kern="0">
                <a:solidFill>
                  <a:srgbClr val="65677F"/>
                </a:solidFill>
              </a:rPr>
              <a:pPr>
                <a:buClr>
                  <a:srgbClr val="000000"/>
                </a:buClr>
              </a:pPr>
              <a:t>13</a:t>
            </a:fld>
            <a:endParaRPr kern="0">
              <a:solidFill>
                <a:srgbClr val="65677F"/>
              </a:solidFill>
            </a:endParaRPr>
          </a:p>
        </p:txBody>
      </p:sp>
      <p:sp>
        <p:nvSpPr>
          <p:cNvPr id="10" name="Google Shape;461;p28"/>
          <p:cNvSpPr txBox="1"/>
          <p:nvPr/>
        </p:nvSpPr>
        <p:spPr>
          <a:xfrm>
            <a:off x="913879" y="2499860"/>
            <a:ext cx="5356277" cy="1606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buNone/>
            </a:pPr>
            <a:r>
              <a:rPr lang="en-US" sz="4950" b="1" kern="0" dirty="0" err="1">
                <a:solidFill>
                  <a:srgbClr val="FF0000"/>
                </a:solidFill>
                <a:latin typeface=".VnAvant" panose="020B7200000000000000" pitchFamily="34" charset="0"/>
              </a:rPr>
              <a:t>Viết</a:t>
            </a:r>
            <a:r>
              <a:rPr lang="en-US" sz="4950" b="1" kern="0" dirty="0">
                <a:solidFill>
                  <a:srgbClr val="FF0000"/>
                </a:solidFill>
                <a:latin typeface=".VnAvant" panose="020B7200000000000000" pitchFamily="34" charset="0"/>
              </a:rPr>
              <a:t> </a:t>
            </a:r>
            <a:r>
              <a:rPr lang="en-US" sz="4950" b="1" kern="0" dirty="0" err="1">
                <a:solidFill>
                  <a:srgbClr val="FF0000"/>
                </a:solidFill>
                <a:latin typeface=".VnAvant" panose="020B7200000000000000" pitchFamily="34" charset="0"/>
              </a:rPr>
              <a:t>bảng</a:t>
            </a:r>
            <a:r>
              <a:rPr lang="en-US" sz="4950" b="1" kern="0" dirty="0">
                <a:solidFill>
                  <a:srgbClr val="FF0000"/>
                </a:solidFill>
                <a:latin typeface=".VnAvant" panose="020B7200000000000000" pitchFamily="34" charset="0"/>
              </a:rPr>
              <a:t> con</a:t>
            </a:r>
            <a:endParaRPr lang="en-US" sz="3600" b="1" kern="0" dirty="0">
              <a:solidFill>
                <a:srgbClr val="FF0000"/>
              </a:solidFill>
              <a:latin typeface=".VnAvant" panose="020B7200000000000000" pitchFamily="34" charset="0"/>
            </a:endParaRPr>
          </a:p>
        </p:txBody>
      </p:sp>
    </p:spTree>
    <p:extLst>
      <p:ext uri="{BB962C8B-B14F-4D97-AF65-F5344CB8AC3E}">
        <p14:creationId xmlns:p14="http://schemas.microsoft.com/office/powerpoint/2010/main" val="30153936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4596" y="961304"/>
            <a:ext cx="5960096" cy="2186661"/>
          </a:xfrm>
          <a:prstGeom prst="rect">
            <a:avLst/>
          </a:prstGeom>
        </p:spPr>
      </p:pic>
      <p:pic>
        <p:nvPicPr>
          <p:cNvPr id="5" name="Picture 4"/>
          <p:cNvPicPr>
            <a:picLocks noChangeAspect="1"/>
          </p:cNvPicPr>
          <p:nvPr/>
        </p:nvPicPr>
        <p:blipFill>
          <a:blip r:embed="rId3"/>
          <a:stretch>
            <a:fillRect/>
          </a:stretch>
        </p:blipFill>
        <p:spPr>
          <a:xfrm>
            <a:off x="1774595" y="3239875"/>
            <a:ext cx="5960096" cy="2128605"/>
          </a:xfrm>
          <a:prstGeom prst="rect">
            <a:avLst/>
          </a:prstGeom>
        </p:spPr>
      </p:pic>
    </p:spTree>
    <p:extLst>
      <p:ext uri="{BB962C8B-B14F-4D97-AF65-F5344CB8AC3E}">
        <p14:creationId xmlns:p14="http://schemas.microsoft.com/office/powerpoint/2010/main" val="161495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9027" y="1019863"/>
            <a:ext cx="7080890" cy="2311924"/>
          </a:xfrm>
          <a:prstGeom prst="rect">
            <a:avLst/>
          </a:prstGeom>
        </p:spPr>
      </p:pic>
      <p:pic>
        <p:nvPicPr>
          <p:cNvPr id="5" name="Picture 4"/>
          <p:cNvPicPr>
            <a:picLocks noChangeAspect="1"/>
          </p:cNvPicPr>
          <p:nvPr/>
        </p:nvPicPr>
        <p:blipFill>
          <a:blip r:embed="rId3"/>
          <a:stretch>
            <a:fillRect/>
          </a:stretch>
        </p:blipFill>
        <p:spPr>
          <a:xfrm>
            <a:off x="979027" y="3426879"/>
            <a:ext cx="7017259" cy="2508104"/>
          </a:xfrm>
          <a:prstGeom prst="rect">
            <a:avLst/>
          </a:prstGeom>
        </p:spPr>
      </p:pic>
    </p:spTree>
    <p:extLst>
      <p:ext uri="{BB962C8B-B14F-4D97-AF65-F5344CB8AC3E}">
        <p14:creationId xmlns:p14="http://schemas.microsoft.com/office/powerpoint/2010/main" val="29974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86267" y="2787083"/>
            <a:ext cx="3629844" cy="1015663"/>
          </a:xfrm>
          <a:prstGeom prst="rect">
            <a:avLst/>
          </a:prstGeom>
          <a:noFill/>
        </p:spPr>
        <p:txBody>
          <a:bodyPr wrap="square" rtlCol="0">
            <a:spAutoFit/>
          </a:bodyPr>
          <a:lstStyle/>
          <a:p>
            <a:r>
              <a:rPr lang="en-US" sz="6000" b="1" dirty="0" err="1">
                <a:solidFill>
                  <a:srgbClr val="333399"/>
                </a:solidFill>
                <a:latin typeface="Times New Roman" panose="02020603050405020304" pitchFamily="18" charset="0"/>
                <a:cs typeface="Times New Roman" panose="02020603050405020304" pitchFamily="18" charset="0"/>
              </a:rPr>
              <a:t>Giải</a:t>
            </a:r>
            <a:r>
              <a:rPr lang="en-US" sz="6000" b="1" dirty="0">
                <a:solidFill>
                  <a:srgbClr val="333399"/>
                </a:solidFill>
                <a:latin typeface="Times New Roman" panose="02020603050405020304" pitchFamily="18" charset="0"/>
                <a:cs typeface="Times New Roman" panose="02020603050405020304" pitchFamily="18" charset="0"/>
              </a:rPr>
              <a:t> </a:t>
            </a:r>
            <a:r>
              <a:rPr lang="en-US" sz="6000" b="1" dirty="0" err="1">
                <a:solidFill>
                  <a:srgbClr val="333399"/>
                </a:solidFill>
                <a:latin typeface="Times New Roman" panose="02020603050405020304" pitchFamily="18" charset="0"/>
                <a:cs typeface="Times New Roman" panose="02020603050405020304" pitchFamily="18" charset="0"/>
              </a:rPr>
              <a:t>lao</a:t>
            </a:r>
            <a:endParaRPr lang="en-US" sz="6000" b="1" dirty="0">
              <a:solidFill>
                <a:srgbClr val="3333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73248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228599" y="2301300"/>
            <a:ext cx="502920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buNone/>
            </a:pPr>
            <a:r>
              <a:rPr lang="en-US" sz="7200" b="1" kern="0" dirty="0" err="1" smtClean="0">
                <a:solidFill>
                  <a:srgbClr val="FF0000"/>
                </a:solidFill>
                <a:latin typeface="Times New Roman" panose="02020603050405020304" pitchFamily="18" charset="0"/>
                <a:cs typeface="Times New Roman" panose="02020603050405020304" pitchFamily="18" charset="0"/>
              </a:rPr>
              <a:t>Tiết</a:t>
            </a:r>
            <a:r>
              <a:rPr lang="en-US" sz="7200" b="1" kern="0" dirty="0" smtClean="0">
                <a:solidFill>
                  <a:srgbClr val="FF0000"/>
                </a:solidFill>
                <a:latin typeface=".VnAvantH" panose="020B7200000000000000" pitchFamily="34" charset="0"/>
              </a:rPr>
              <a:t> </a:t>
            </a:r>
            <a:r>
              <a:rPr lang="en-US" sz="7200" b="1" kern="0" dirty="0">
                <a:solidFill>
                  <a:srgbClr val="FF0000"/>
                </a:solidFill>
                <a:latin typeface=".VnAvantH" panose="020B7200000000000000" pitchFamily="34" charset="0"/>
              </a:rPr>
              <a:t>2</a:t>
            </a:r>
          </a:p>
        </p:txBody>
      </p:sp>
    </p:spTree>
    <p:extLst>
      <p:ext uri="{BB962C8B-B14F-4D97-AF65-F5344CB8AC3E}">
        <p14:creationId xmlns:p14="http://schemas.microsoft.com/office/powerpoint/2010/main" val="31593073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8701" y="2472391"/>
            <a:ext cx="8684231" cy="3416320"/>
          </a:xfrm>
          <a:prstGeom prst="rect">
            <a:avLst/>
          </a:prstGeom>
          <a:noFill/>
        </p:spPr>
        <p:txBody>
          <a:bodyPr wrap="square" rtlCol="0">
            <a:spAutoFit/>
          </a:bodyPr>
          <a:lstStyle/>
          <a:p>
            <a:pPr algn="just"/>
            <a:r>
              <a:rPr lang="vi-VN" sz="2700" b="1" dirty="0">
                <a:latin typeface="+mj-lt"/>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a:t>
            </a:r>
            <a:r>
              <a:rPr lang="vi-VN" sz="3600" dirty="0">
                <a:latin typeface="+mj-lt"/>
                <a:cs typeface="Times New Roman" panose="02020603050405020304" pitchFamily="18" charset="0"/>
              </a:rPr>
              <a:t>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r>
              <a:rPr lang="en-US" sz="3600" dirty="0">
                <a:latin typeface="+mj-lt"/>
                <a:cs typeface="Times New Roman" panose="02020603050405020304" pitchFamily="18" charset="0"/>
              </a:rPr>
              <a:t>?’’ .</a:t>
            </a:r>
            <a:endParaRPr lang="en-US" sz="3600" dirty="0">
              <a:latin typeface="+mj-lt"/>
              <a:cs typeface="Times New Roman" panose="02020603050405020304" pitchFamily="18" charset="0"/>
            </a:endParaRPr>
          </a:p>
        </p:txBody>
      </p:sp>
      <p:sp>
        <p:nvSpPr>
          <p:cNvPr id="2" name="TextBox 1"/>
          <p:cNvSpPr txBox="1"/>
          <p:nvPr/>
        </p:nvSpPr>
        <p:spPr>
          <a:xfrm>
            <a:off x="462336" y="2413785"/>
            <a:ext cx="346753" cy="415498"/>
          </a:xfrm>
          <a:prstGeom prst="rect">
            <a:avLst/>
          </a:prstGeom>
          <a:noFill/>
        </p:spPr>
        <p:txBody>
          <a:bodyPr wrap="square" rtlCol="0">
            <a:spAutoFit/>
          </a:bodyPr>
          <a:lstStyle/>
          <a:p>
            <a:r>
              <a:rPr lang="en-US" sz="2100" b="1" dirty="0">
                <a:solidFill>
                  <a:srgbClr val="FF0000"/>
                </a:solidFill>
              </a:rPr>
              <a:t>1</a:t>
            </a:r>
            <a:endParaRPr lang="vi-VN" sz="2100" b="1" dirty="0">
              <a:solidFill>
                <a:srgbClr val="FF0000"/>
              </a:solidFill>
            </a:endParaRPr>
          </a:p>
        </p:txBody>
      </p:sp>
      <p:sp>
        <p:nvSpPr>
          <p:cNvPr id="5" name="TextBox 4"/>
          <p:cNvSpPr txBox="1"/>
          <p:nvPr/>
        </p:nvSpPr>
        <p:spPr>
          <a:xfrm>
            <a:off x="6973584" y="2413785"/>
            <a:ext cx="346753" cy="415498"/>
          </a:xfrm>
          <a:prstGeom prst="rect">
            <a:avLst/>
          </a:prstGeom>
          <a:noFill/>
        </p:spPr>
        <p:txBody>
          <a:bodyPr wrap="square" rtlCol="0">
            <a:spAutoFit/>
          </a:bodyPr>
          <a:lstStyle/>
          <a:p>
            <a:r>
              <a:rPr lang="en-US" sz="2100" b="1" dirty="0">
                <a:solidFill>
                  <a:srgbClr val="FF0000"/>
                </a:solidFill>
              </a:rPr>
              <a:t>2</a:t>
            </a:r>
            <a:endParaRPr lang="vi-VN" sz="2100" b="1" dirty="0">
              <a:solidFill>
                <a:srgbClr val="FF0000"/>
              </a:solidFill>
            </a:endParaRPr>
          </a:p>
        </p:txBody>
      </p:sp>
      <p:sp>
        <p:nvSpPr>
          <p:cNvPr id="8" name="TextBox 7"/>
          <p:cNvSpPr txBox="1"/>
          <p:nvPr/>
        </p:nvSpPr>
        <p:spPr>
          <a:xfrm>
            <a:off x="0" y="3611437"/>
            <a:ext cx="346753" cy="415498"/>
          </a:xfrm>
          <a:prstGeom prst="rect">
            <a:avLst/>
          </a:prstGeom>
          <a:noFill/>
        </p:spPr>
        <p:txBody>
          <a:bodyPr wrap="square" rtlCol="0">
            <a:spAutoFit/>
          </a:bodyPr>
          <a:lstStyle/>
          <a:p>
            <a:r>
              <a:rPr lang="en-US" sz="2100" b="1" dirty="0">
                <a:solidFill>
                  <a:srgbClr val="FF0000"/>
                </a:solidFill>
              </a:rPr>
              <a:t>3</a:t>
            </a:r>
            <a:endParaRPr lang="vi-VN" sz="2100" b="1" dirty="0">
              <a:solidFill>
                <a:srgbClr val="FF0000"/>
              </a:solidFill>
            </a:endParaRPr>
          </a:p>
        </p:txBody>
      </p:sp>
      <p:sp>
        <p:nvSpPr>
          <p:cNvPr id="9" name="TextBox 8"/>
          <p:cNvSpPr txBox="1"/>
          <p:nvPr/>
        </p:nvSpPr>
        <p:spPr>
          <a:xfrm>
            <a:off x="5131941" y="4054797"/>
            <a:ext cx="346753" cy="415498"/>
          </a:xfrm>
          <a:prstGeom prst="rect">
            <a:avLst/>
          </a:prstGeom>
          <a:noFill/>
        </p:spPr>
        <p:txBody>
          <a:bodyPr wrap="square" rtlCol="0">
            <a:spAutoFit/>
          </a:bodyPr>
          <a:lstStyle/>
          <a:p>
            <a:r>
              <a:rPr lang="en-US" sz="2100" b="1" dirty="0">
                <a:solidFill>
                  <a:srgbClr val="FF0000"/>
                </a:solidFill>
              </a:rPr>
              <a:t>4</a:t>
            </a:r>
            <a:endParaRPr lang="vi-VN" sz="2100" b="1" dirty="0">
              <a:solidFill>
                <a:srgbClr val="FF0000"/>
              </a:solidFill>
            </a:endParaRPr>
          </a:p>
        </p:txBody>
      </p:sp>
      <p:sp>
        <p:nvSpPr>
          <p:cNvPr id="10" name="TextBox 9"/>
          <p:cNvSpPr txBox="1"/>
          <p:nvPr/>
        </p:nvSpPr>
        <p:spPr>
          <a:xfrm>
            <a:off x="5197437" y="4648127"/>
            <a:ext cx="346753" cy="415498"/>
          </a:xfrm>
          <a:prstGeom prst="rect">
            <a:avLst/>
          </a:prstGeom>
          <a:noFill/>
        </p:spPr>
        <p:txBody>
          <a:bodyPr wrap="square" rtlCol="0">
            <a:spAutoFit/>
          </a:bodyPr>
          <a:lstStyle/>
          <a:p>
            <a:r>
              <a:rPr lang="en-US" sz="2100" b="1" dirty="0">
                <a:solidFill>
                  <a:srgbClr val="FF0000"/>
                </a:solidFill>
              </a:rPr>
              <a:t>5</a:t>
            </a:r>
            <a:endParaRPr lang="vi-VN" sz="2100" b="1" dirty="0">
              <a:solidFill>
                <a:srgbClr val="FF0000"/>
              </a:solidFill>
            </a:endParaRPr>
          </a:p>
        </p:txBody>
      </p:sp>
      <p:cxnSp>
        <p:nvCxnSpPr>
          <p:cNvPr id="4" name="Straight Connector 3"/>
          <p:cNvCxnSpPr/>
          <p:nvPr/>
        </p:nvCxnSpPr>
        <p:spPr>
          <a:xfrm flipH="1">
            <a:off x="6780944" y="2621838"/>
            <a:ext cx="146406" cy="4238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749729" y="3187628"/>
            <a:ext cx="146406" cy="4238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862245" y="4251005"/>
            <a:ext cx="146406" cy="4238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58737" y="4844335"/>
            <a:ext cx="146406" cy="4238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457699" y="5337495"/>
            <a:ext cx="146406" cy="4238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652461" y="2475885"/>
            <a:ext cx="1487185" cy="646331"/>
          </a:xfrm>
          <a:prstGeom prst="rect">
            <a:avLst/>
          </a:prstGeom>
          <a:noFill/>
        </p:spPr>
        <p:txBody>
          <a:bodyPr wrap="square" rtlCol="0">
            <a:spAutoFit/>
          </a:bodyPr>
          <a:lstStyle/>
          <a:p>
            <a:pPr algn="just"/>
            <a:r>
              <a:rPr lang="vi-VN" sz="2700" b="1" dirty="0">
                <a:solidFill>
                  <a:srgbClr val="FF0000"/>
                </a:solidFill>
                <a:latin typeface="+mj-lt"/>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ươc</a:t>
            </a:r>
            <a:endParaRPr lang="en-US" sz="3600" dirty="0">
              <a:solidFill>
                <a:srgbClr val="FF0000"/>
              </a:solidFill>
              <a:latin typeface="+mj-lt"/>
              <a:cs typeface="Times New Roman" panose="02020603050405020304" pitchFamily="18" charset="0"/>
            </a:endParaRPr>
          </a:p>
        </p:txBody>
      </p:sp>
      <p:sp>
        <p:nvSpPr>
          <p:cNvPr id="16" name="TextBox 15"/>
          <p:cNvSpPr txBox="1"/>
          <p:nvPr/>
        </p:nvSpPr>
        <p:spPr>
          <a:xfrm>
            <a:off x="3825840" y="3029331"/>
            <a:ext cx="1487185" cy="646331"/>
          </a:xfrm>
          <a:prstGeom prst="rect">
            <a:avLst/>
          </a:prstGeom>
          <a:noFill/>
        </p:spPr>
        <p:txBody>
          <a:bodyPr wrap="square" rtlCol="0">
            <a:spAutoFit/>
          </a:bodyPr>
          <a:lstStyle/>
          <a:p>
            <a:pPr algn="just"/>
            <a:r>
              <a:rPr lang="vi-VN" sz="2700" b="1" dirty="0">
                <a:solidFill>
                  <a:srgbClr val="FF0000"/>
                </a:solidFill>
                <a:latin typeface="+mj-lt"/>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ươc</a:t>
            </a:r>
            <a:endParaRPr lang="en-US" sz="3600" dirty="0">
              <a:solidFill>
                <a:srgbClr val="FF0000"/>
              </a:solidFill>
              <a:latin typeface="+mj-lt"/>
              <a:cs typeface="Times New Roman" panose="02020603050405020304" pitchFamily="18" charset="0"/>
            </a:endParaRPr>
          </a:p>
        </p:txBody>
      </p:sp>
      <p:sp>
        <p:nvSpPr>
          <p:cNvPr id="17" name="TextBox 16"/>
          <p:cNvSpPr txBox="1"/>
          <p:nvPr/>
        </p:nvSpPr>
        <p:spPr>
          <a:xfrm>
            <a:off x="3190130" y="3578804"/>
            <a:ext cx="1487185" cy="646331"/>
          </a:xfrm>
          <a:prstGeom prst="rect">
            <a:avLst/>
          </a:prstGeom>
          <a:noFill/>
        </p:spPr>
        <p:txBody>
          <a:bodyPr wrap="square" rtlCol="0">
            <a:spAutoFit/>
          </a:bodyPr>
          <a:lstStyle/>
          <a:p>
            <a:pPr algn="just"/>
            <a:r>
              <a:rPr lang="vi-VN" sz="2700" b="1" dirty="0">
                <a:solidFill>
                  <a:srgbClr val="FF0000"/>
                </a:solidFill>
                <a:latin typeface="+mj-lt"/>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ươc</a:t>
            </a:r>
            <a:endParaRPr lang="en-US" sz="3600" dirty="0">
              <a:solidFill>
                <a:srgbClr val="FF0000"/>
              </a:solidFill>
              <a:latin typeface="+mj-lt"/>
              <a:cs typeface="Times New Roman" panose="02020603050405020304" pitchFamily="18" charset="0"/>
            </a:endParaRPr>
          </a:p>
        </p:txBody>
      </p:sp>
      <p:sp>
        <p:nvSpPr>
          <p:cNvPr id="18" name="TextBox 17"/>
          <p:cNvSpPr txBox="1"/>
          <p:nvPr/>
        </p:nvSpPr>
        <p:spPr>
          <a:xfrm>
            <a:off x="7543803" y="3579293"/>
            <a:ext cx="1487185" cy="646331"/>
          </a:xfrm>
          <a:prstGeom prst="rect">
            <a:avLst/>
          </a:prstGeom>
          <a:noFill/>
        </p:spPr>
        <p:txBody>
          <a:bodyPr wrap="square" rtlCol="0">
            <a:spAutoFit/>
          </a:bodyPr>
          <a:lstStyle/>
          <a:p>
            <a:pPr algn="just"/>
            <a:r>
              <a:rPr lang="vi-VN" sz="2700" b="1" dirty="0">
                <a:solidFill>
                  <a:srgbClr val="FF0000"/>
                </a:solidFill>
                <a:latin typeface="+mj-lt"/>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ươt</a:t>
            </a:r>
            <a:endParaRPr lang="en-US" sz="3600" dirty="0">
              <a:solidFill>
                <a:srgbClr val="FF0000"/>
              </a:solidFill>
              <a:latin typeface="+mj-lt"/>
              <a:cs typeface="Times New Roman" panose="02020603050405020304" pitchFamily="18" charset="0"/>
            </a:endParaRPr>
          </a:p>
        </p:txBody>
      </p:sp>
      <p:sp>
        <p:nvSpPr>
          <p:cNvPr id="19" name="TextBox 18"/>
          <p:cNvSpPr txBox="1"/>
          <p:nvPr/>
        </p:nvSpPr>
        <p:spPr>
          <a:xfrm>
            <a:off x="1240610" y="4675720"/>
            <a:ext cx="1487185" cy="646331"/>
          </a:xfrm>
          <a:prstGeom prst="rect">
            <a:avLst/>
          </a:prstGeom>
          <a:noFill/>
        </p:spPr>
        <p:txBody>
          <a:bodyPr wrap="square" rtlCol="0">
            <a:spAutoFit/>
          </a:bodyPr>
          <a:lstStyle/>
          <a:p>
            <a:pPr algn="just"/>
            <a:r>
              <a:rPr lang="vi-VN" sz="2700" b="1">
                <a:solidFill>
                  <a:srgbClr val="FF0000"/>
                </a:solidFill>
                <a:latin typeface="+mj-lt"/>
                <a:cs typeface="Times New Roman" panose="02020603050405020304" pitchFamily="18" charset="0"/>
              </a:rPr>
              <a:t>      </a:t>
            </a:r>
            <a:r>
              <a:rPr lang="vi-VN" sz="3600">
                <a:solidFill>
                  <a:srgbClr val="FF0000"/>
                </a:solidFill>
                <a:latin typeface="Times New Roman" panose="02020603050405020304" pitchFamily="18" charset="0"/>
                <a:cs typeface="Times New Roman" panose="02020603050405020304" pitchFamily="18" charset="0"/>
              </a:rPr>
              <a:t>ươc</a:t>
            </a:r>
            <a:endParaRPr lang="en-US" sz="3600"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304409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par>
                                <p:cTn id="29" presetID="9"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par>
                                <p:cTn id="37" presetID="9"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par>
                                <p:cTn id="45" presetID="9"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5" grpId="0"/>
      <p:bldP spid="8" grpId="0"/>
      <p:bldP spid="9" grpId="0"/>
      <p:bldP spid="10" grpId="0"/>
      <p:bldP spid="15"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4888" y="857250"/>
            <a:ext cx="8847785" cy="3032975"/>
          </a:xfrm>
          <a:prstGeom prst="rect">
            <a:avLst/>
          </a:prstGeom>
        </p:spPr>
      </p:pic>
      <p:sp>
        <p:nvSpPr>
          <p:cNvPr id="6" name="TextBox 5"/>
          <p:cNvSpPr txBox="1"/>
          <p:nvPr/>
        </p:nvSpPr>
        <p:spPr>
          <a:xfrm>
            <a:off x="144887" y="3890224"/>
            <a:ext cx="8847786" cy="2169825"/>
          </a:xfrm>
          <a:prstGeom prst="rect">
            <a:avLst/>
          </a:prstGeom>
          <a:noFill/>
        </p:spPr>
        <p:txBody>
          <a:bodyPr wrap="square" rtlCol="0">
            <a:spAutoFit/>
          </a:bodyPr>
          <a:lstStyle/>
          <a:p>
            <a:pPr algn="just"/>
            <a:r>
              <a:rPr lang="vi-VN" sz="2700" b="1" dirty="0">
                <a:latin typeface="+mj-lt"/>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Lúc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học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hát</a:t>
            </a:r>
            <a:r>
              <a:rPr lang="en-US" sz="2700" b="1" dirty="0">
                <a:latin typeface="Times New Roman" panose="02020603050405020304" pitchFamily="18" charset="0"/>
                <a:cs typeface="Times New Roman" panose="02020603050405020304" pitchFamily="18" charset="0"/>
              </a:rPr>
              <a:t>,</a:t>
            </a:r>
            <a:r>
              <a:rPr lang="vi-VN" sz="2700" b="1" dirty="0">
                <a:latin typeface="Times New Roman" panose="02020603050405020304" pitchFamily="18" charset="0"/>
                <a:cs typeface="Times New Roman" panose="02020603050405020304" pitchFamily="18" charset="0"/>
              </a:rPr>
              <a:t> </a:t>
            </a:r>
            <a:r>
              <a:rPr lang="vi-VN" sz="2700" b="1" dirty="0">
                <a:latin typeface="+mj-lt"/>
                <a:cs typeface="Times New Roman" panose="02020603050405020304" pitchFamily="18" charset="0"/>
              </a:rPr>
              <a:t>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r>
              <a:rPr lang="en-US" sz="2700" b="1" dirty="0">
                <a:latin typeface="+mj-lt"/>
                <a:cs typeface="Times New Roman" panose="02020603050405020304" pitchFamily="18" charset="0"/>
              </a:rPr>
              <a:t> .</a:t>
            </a:r>
            <a:endParaRPr lang="en-US" sz="2700" b="1" dirty="0">
              <a:latin typeface="+mj-lt"/>
              <a:cs typeface="Times New Roman" panose="02020603050405020304" pitchFamily="18" charset="0"/>
            </a:endParaRPr>
          </a:p>
        </p:txBody>
      </p:sp>
    </p:spTree>
    <p:extLst>
      <p:ext uri="{BB962C8B-B14F-4D97-AF65-F5344CB8AC3E}">
        <p14:creationId xmlns:p14="http://schemas.microsoft.com/office/powerpoint/2010/main" val="129556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25228" y="860696"/>
            <a:ext cx="9092681" cy="5135745"/>
          </a:xfrm>
          <a:prstGeom prst="rect">
            <a:avLst/>
          </a:prstGeom>
          <a:noFill/>
          <a:ln w="9525">
            <a:noFill/>
          </a:ln>
        </p:spPr>
      </p:pic>
      <p:pic>
        <p:nvPicPr>
          <p:cNvPr id="2084" name="图片 2083" descr="3"/>
          <p:cNvPicPr>
            <a:picLocks noChangeAspect="1"/>
          </p:cNvPicPr>
          <p:nvPr/>
        </p:nvPicPr>
        <p:blipFill>
          <a:blip r:embed="rId4"/>
          <a:stretch>
            <a:fillRect/>
          </a:stretch>
        </p:blipFill>
        <p:spPr>
          <a:xfrm>
            <a:off x="272539" y="1468197"/>
            <a:ext cx="8677340" cy="8644596"/>
          </a:xfrm>
          <a:prstGeom prst="rect">
            <a:avLst/>
          </a:prstGeom>
          <a:noFill/>
          <a:ln w="9525">
            <a:noFill/>
          </a:ln>
        </p:spPr>
      </p:pic>
      <p:sp>
        <p:nvSpPr>
          <p:cNvPr id="2056" name="文本框 2055"/>
          <p:cNvSpPr txBox="1"/>
          <p:nvPr/>
        </p:nvSpPr>
        <p:spPr>
          <a:xfrm>
            <a:off x="2802176" y="3364136"/>
            <a:ext cx="4025873" cy="1107996"/>
          </a:xfrm>
          <a:prstGeom prst="rect">
            <a:avLst/>
          </a:prstGeom>
          <a:noFill/>
          <a:ln w="9525">
            <a:noFill/>
          </a:ln>
        </p:spPr>
        <p:txBody>
          <a:bodyPr>
            <a:spAutoFit/>
          </a:bodyPr>
          <a:lstStyle/>
          <a:p>
            <a:pPr defTabSz="814436" fontAlgn="base">
              <a:spcBef>
                <a:spcPct val="50000"/>
              </a:spcBef>
              <a:spcAft>
                <a:spcPct val="0"/>
              </a:spcAft>
              <a:defRPr/>
            </a:pPr>
            <a:r>
              <a:rPr lang="en-US" altLang="zh-CN" sz="6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Khởi</a:t>
            </a:r>
            <a:r>
              <a:rPr lang="en-US" altLang="zh-CN"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78" name="图片 2077" descr="2"/>
          <p:cNvPicPr>
            <a:picLocks noChangeAspect="1"/>
          </p:cNvPicPr>
          <p:nvPr/>
        </p:nvPicPr>
        <p:blipFill>
          <a:blip r:embed="rId5"/>
          <a:stretch>
            <a:fillRect/>
          </a:stretch>
        </p:blipFill>
        <p:spPr>
          <a:xfrm>
            <a:off x="478484" y="1084050"/>
            <a:ext cx="1675149" cy="560107"/>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7034314" y="1083879"/>
            <a:ext cx="1876787" cy="873766"/>
          </a:xfrm>
          <a:prstGeom prst="rect">
            <a:avLst/>
          </a:prstGeom>
          <a:noFill/>
          <a:ln w="9525">
            <a:noFill/>
          </a:ln>
        </p:spPr>
      </p:pic>
    </p:spTree>
    <p:extLst>
      <p:ext uri="{BB962C8B-B14F-4D97-AF65-F5344CB8AC3E}">
        <p14:creationId xmlns:p14="http://schemas.microsoft.com/office/powerpoint/2010/main" val="70609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59756" y="982100"/>
            <a:ext cx="1334022" cy="438311"/>
            <a:chOff x="613008" y="166466"/>
            <a:chExt cx="1778696" cy="584415"/>
          </a:xfrm>
        </p:grpSpPr>
        <p:sp>
          <p:nvSpPr>
            <p:cNvPr id="4" name="Rectangle: Rounded Corners 3"/>
            <p:cNvSpPr/>
            <p:nvPr/>
          </p:nvSpPr>
          <p:spPr>
            <a:xfrm>
              <a:off x="963737" y="166466"/>
              <a:ext cx="1427967"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a:latin typeface="Arial-Rounded" panose="020B0500000000000000" pitchFamily="34" charset="0"/>
                  <a:ea typeface="Arial-Rounded" panose="020B0500000000000000" pitchFamily="34" charset="0"/>
                  <a:cs typeface="Arial-Rounded" panose="020B0500000000000000" pitchFamily="34" charset="0"/>
                </a:rPr>
                <a:t>Nó</a:t>
              </a:r>
              <a:r>
                <a:rPr lang="en-US" sz="2100" b="1">
                  <a:latin typeface="Arial-Rounded" panose="020B0500000000000000" pitchFamily="34" charset="0"/>
                  <a:ea typeface="Arial-Rounded" panose="020B0500000000000000" pitchFamily="34" charset="0"/>
                  <a:cs typeface="Arial-Rounded" panose="020B0500000000000000" pitchFamily="34" charset="0"/>
                </a:rPr>
                <a:t>i</a:t>
              </a:r>
              <a:endParaRPr lang="en-US" sz="21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613008" y="204044"/>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VnAvant" panose="020B7200000000000000" pitchFamily="34" charset="0"/>
                </a:rPr>
                <a:t>5</a:t>
              </a:r>
            </a:p>
          </p:txBody>
        </p:sp>
      </p:grpSp>
      <p:sp>
        <p:nvSpPr>
          <p:cNvPr id="8" name="TextBox 7"/>
          <p:cNvSpPr txBox="1"/>
          <p:nvPr/>
        </p:nvSpPr>
        <p:spPr>
          <a:xfrm>
            <a:off x="2909434" y="935662"/>
            <a:ext cx="3949700" cy="553998"/>
          </a:xfrm>
          <a:prstGeom prst="rect">
            <a:avLst/>
          </a:prstGeom>
          <a:noFill/>
        </p:spPr>
        <p:txBody>
          <a:bodyPr wrap="square" rtlCol="0">
            <a:spAutoFit/>
          </a:bodyPr>
          <a:lstStyle/>
          <a:p>
            <a:pPr algn="ctr"/>
            <a:r>
              <a:rPr lang="vi-VN" sz="3000" b="1" dirty="0">
                <a:solidFill>
                  <a:srgbClr val="0070C0"/>
                </a:solidFill>
                <a:latin typeface="Times New Roman" panose="02020603050405020304" pitchFamily="18" charset="0"/>
                <a:cs typeface="Times New Roman" panose="02020603050405020304" pitchFamily="18" charset="0"/>
              </a:rPr>
              <a:t>Ư</a:t>
            </a:r>
            <a:r>
              <a:rPr lang="en-US" sz="3000" b="1" dirty="0" err="1">
                <a:solidFill>
                  <a:srgbClr val="0070C0"/>
                </a:solidFill>
                <a:latin typeface="Times New Roman" panose="02020603050405020304" pitchFamily="18" charset="0"/>
                <a:cs typeface="Times New Roman" panose="02020603050405020304" pitchFamily="18" charset="0"/>
              </a:rPr>
              <a:t>ớc</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mơ</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của</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em</a:t>
            </a:r>
            <a:r>
              <a:rPr lang="en-US" sz="3000" b="1" dirty="0">
                <a:solidFill>
                  <a:srgbClr val="0070C0"/>
                </a:solidFill>
                <a:latin typeface="Times New Roman" panose="02020603050405020304" pitchFamily="18" charset="0"/>
                <a:cs typeface="Times New Roman" panose="02020603050405020304" pitchFamily="18" charset="0"/>
              </a:rPr>
              <a:t> </a:t>
            </a:r>
            <a:endParaRPr lang="en-US" sz="3000" b="1" dirty="0">
              <a:solidFill>
                <a:srgbClr val="0070C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1496891"/>
            <a:ext cx="9144000" cy="4583831"/>
          </a:xfrm>
          <a:prstGeom prst="rect">
            <a:avLst/>
          </a:prstGeom>
        </p:spPr>
      </p:pic>
    </p:spTree>
    <p:extLst>
      <p:ext uri="{BB962C8B-B14F-4D97-AF65-F5344CB8AC3E}">
        <p14:creationId xmlns:p14="http://schemas.microsoft.com/office/powerpoint/2010/main" val="238489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WordArt 4">
            <a:extLst>
              <a:ext uri="{FF2B5EF4-FFF2-40B4-BE49-F238E27FC236}">
                <a16:creationId xmlns="" xmlns:a16="http://schemas.microsoft.com/office/drawing/2014/main" id="{84F18B80-07C6-4B89-A5B0-85B804A7A1C5}"/>
              </a:ext>
            </a:extLst>
          </p:cNvPr>
          <p:cNvSpPr>
            <a:spLocks noChangeArrowheads="1" noChangeShapeType="1" noTextEdit="1"/>
          </p:cNvSpPr>
          <p:nvPr/>
        </p:nvSpPr>
        <p:spPr bwMode="auto">
          <a:xfrm>
            <a:off x="1883570" y="1987153"/>
            <a:ext cx="5564981" cy="642938"/>
          </a:xfrm>
          <a:prstGeom prst="rect">
            <a:avLst/>
          </a:prstGeom>
        </p:spPr>
        <p:txBody>
          <a:bodyPr spcFirstLastPara="1" wrap="none" fromWordArt="1">
            <a:prstTxWarp prst="textArchUp">
              <a:avLst>
                <a:gd name="adj" fmla="val 10712676"/>
              </a:avLst>
            </a:prstTxWarp>
          </a:bodyPr>
          <a:lstStyle/>
          <a:p>
            <a:pPr algn="ctr"/>
            <a:r>
              <a:rPr lang="en-US" sz="4500" b="1" kern="10">
                <a:ln w="9525">
                  <a:solidFill>
                    <a:srgbClr val="FF0000"/>
                  </a:solidFill>
                  <a:round/>
                  <a:headEnd/>
                  <a:tailEnd/>
                </a:ln>
                <a:solidFill>
                  <a:srgbClr val="FFCCCC"/>
                </a:solidFill>
                <a:latin typeface="Times New Roman" panose="02020603050405020304" pitchFamily="18" charset="0"/>
                <a:cs typeface="Times New Roman" panose="02020603050405020304" pitchFamily="18" charset="0"/>
              </a:rPr>
              <a:t>TIẾT HỌC KẾT THÚC</a:t>
            </a:r>
          </a:p>
        </p:txBody>
      </p:sp>
      <p:sp>
        <p:nvSpPr>
          <p:cNvPr id="72707" name="WordArt 5">
            <a:extLst>
              <a:ext uri="{FF2B5EF4-FFF2-40B4-BE49-F238E27FC236}">
                <a16:creationId xmlns="" xmlns:a16="http://schemas.microsoft.com/office/drawing/2014/main" id="{B150C92A-8744-4E44-A72B-173724948C1B}"/>
              </a:ext>
            </a:extLst>
          </p:cNvPr>
          <p:cNvSpPr>
            <a:spLocks noChangeArrowheads="1" noChangeShapeType="1" noTextEdit="1"/>
          </p:cNvSpPr>
          <p:nvPr/>
        </p:nvSpPr>
        <p:spPr bwMode="auto">
          <a:xfrm>
            <a:off x="1600200" y="3429000"/>
            <a:ext cx="5943600" cy="800100"/>
          </a:xfrm>
          <a:prstGeom prst="rect">
            <a:avLst/>
          </a:prstGeom>
        </p:spPr>
        <p:txBody>
          <a:bodyPr wrap="none" fromWordArt="1">
            <a:prstTxWarp prst="textPlain">
              <a:avLst>
                <a:gd name="adj" fmla="val 50000"/>
              </a:avLst>
            </a:prstTxWarp>
          </a:bodyPr>
          <a:lstStyle/>
          <a:p>
            <a:pPr algn="ctr"/>
            <a:r>
              <a:rPr lang="vi-VN" sz="2700" b="1" kern="10">
                <a:ln w="19050">
                  <a:solidFill>
                    <a:srgbClr val="FFFFFF"/>
                  </a:solidFill>
                  <a:round/>
                  <a:headEnd/>
                  <a:tailEnd/>
                </a:ln>
                <a:solidFill>
                  <a:srgbClr val="00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CẢM ƠN QUÝ THẦY CÔ VÀ CÁC EM</a:t>
            </a:r>
            <a:endParaRPr lang="en-US" sz="2700" b="1" kern="10">
              <a:ln w="19050">
                <a:solidFill>
                  <a:srgbClr val="FFFFFF"/>
                </a:solidFill>
                <a:round/>
                <a:headEnd/>
                <a:tailEnd/>
              </a:ln>
              <a:solidFill>
                <a:srgbClr val="00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141325" name="AutoShape 13">
            <a:extLst>
              <a:ext uri="{FF2B5EF4-FFF2-40B4-BE49-F238E27FC236}">
                <a16:creationId xmlns="" xmlns:a16="http://schemas.microsoft.com/office/drawing/2014/main" id="{43C0BC35-5F97-4E0F-AB01-208A3548634A}"/>
              </a:ext>
            </a:extLst>
          </p:cNvPr>
          <p:cNvSpPr>
            <a:spLocks noChangeArrowheads="1"/>
          </p:cNvSpPr>
          <p:nvPr/>
        </p:nvSpPr>
        <p:spPr bwMode="auto">
          <a:xfrm>
            <a:off x="3371851" y="1314450"/>
            <a:ext cx="289322"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eaLnBrk="1" hangingPunct="1">
              <a:defRPr/>
            </a:pPr>
            <a:endParaRPr lang="en-US" sz="1350">
              <a:solidFill>
                <a:srgbClr val="000000"/>
              </a:solidFill>
              <a:latin typeface="Times New Roman" panose="02020603050405020304" pitchFamily="18" charset="0"/>
            </a:endParaRPr>
          </a:p>
        </p:txBody>
      </p:sp>
      <p:sp>
        <p:nvSpPr>
          <p:cNvPr id="141326" name="AutoShape 14">
            <a:extLst>
              <a:ext uri="{FF2B5EF4-FFF2-40B4-BE49-F238E27FC236}">
                <a16:creationId xmlns="" xmlns:a16="http://schemas.microsoft.com/office/drawing/2014/main" id="{39CE6809-8597-4F37-835A-268245AC4360}"/>
              </a:ext>
            </a:extLst>
          </p:cNvPr>
          <p:cNvSpPr>
            <a:spLocks noChangeArrowheads="1"/>
          </p:cNvSpPr>
          <p:nvPr/>
        </p:nvSpPr>
        <p:spPr bwMode="auto">
          <a:xfrm>
            <a:off x="3943351" y="1371600"/>
            <a:ext cx="289322"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eaLnBrk="1" hangingPunct="1">
              <a:defRPr/>
            </a:pPr>
            <a:endParaRPr lang="en-US" sz="1350">
              <a:solidFill>
                <a:srgbClr val="000000"/>
              </a:solidFill>
              <a:latin typeface="Times New Roman" panose="02020603050405020304" pitchFamily="18" charset="0"/>
            </a:endParaRPr>
          </a:p>
        </p:txBody>
      </p:sp>
      <p:sp>
        <p:nvSpPr>
          <p:cNvPr id="141327" name="AutoShape 15">
            <a:extLst>
              <a:ext uri="{FF2B5EF4-FFF2-40B4-BE49-F238E27FC236}">
                <a16:creationId xmlns="" xmlns:a16="http://schemas.microsoft.com/office/drawing/2014/main" id="{BE1EF98B-5FD5-49D0-8917-D1A0C4517E61}"/>
              </a:ext>
            </a:extLst>
          </p:cNvPr>
          <p:cNvSpPr>
            <a:spLocks noChangeArrowheads="1"/>
          </p:cNvSpPr>
          <p:nvPr/>
        </p:nvSpPr>
        <p:spPr bwMode="auto">
          <a:xfrm>
            <a:off x="3600451" y="1657350"/>
            <a:ext cx="289322"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eaLnBrk="1" hangingPunct="1">
              <a:defRPr/>
            </a:pPr>
            <a:endParaRPr lang="en-US" sz="1350">
              <a:solidFill>
                <a:srgbClr val="000000"/>
              </a:solidFill>
              <a:latin typeface="Times New Roman" panose="02020603050405020304" pitchFamily="18" charset="0"/>
            </a:endParaRPr>
          </a:p>
        </p:txBody>
      </p:sp>
      <p:sp>
        <p:nvSpPr>
          <p:cNvPr id="141328" name="AutoShape 16">
            <a:extLst>
              <a:ext uri="{FF2B5EF4-FFF2-40B4-BE49-F238E27FC236}">
                <a16:creationId xmlns="" xmlns:a16="http://schemas.microsoft.com/office/drawing/2014/main" id="{34D43FA1-61CA-4E8D-BBCA-3939AE5A2B8A}"/>
              </a:ext>
            </a:extLst>
          </p:cNvPr>
          <p:cNvSpPr>
            <a:spLocks noChangeArrowheads="1"/>
          </p:cNvSpPr>
          <p:nvPr/>
        </p:nvSpPr>
        <p:spPr bwMode="auto">
          <a:xfrm>
            <a:off x="3657600" y="1428750"/>
            <a:ext cx="228600"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solidFill>
                <a:srgbClr val="000000"/>
              </a:solidFill>
              <a:latin typeface="Times New Roman" panose="02020603050405020304" pitchFamily="18" charset="0"/>
            </a:endParaRPr>
          </a:p>
        </p:txBody>
      </p:sp>
      <p:sp>
        <p:nvSpPr>
          <p:cNvPr id="141329" name="AutoShape 17">
            <a:extLst>
              <a:ext uri="{FF2B5EF4-FFF2-40B4-BE49-F238E27FC236}">
                <a16:creationId xmlns="" xmlns:a16="http://schemas.microsoft.com/office/drawing/2014/main" id="{A02980F3-AA0D-4BB2-99AA-1631351A3207}"/>
              </a:ext>
            </a:extLst>
          </p:cNvPr>
          <p:cNvSpPr>
            <a:spLocks noChangeArrowheads="1"/>
          </p:cNvSpPr>
          <p:nvPr/>
        </p:nvSpPr>
        <p:spPr bwMode="auto">
          <a:xfrm>
            <a:off x="3657600" y="1200150"/>
            <a:ext cx="228600"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solidFill>
                <a:srgbClr val="000000"/>
              </a:solidFill>
              <a:latin typeface="Times New Roman" panose="02020603050405020304" pitchFamily="18" charset="0"/>
            </a:endParaRPr>
          </a:p>
        </p:txBody>
      </p:sp>
      <p:sp>
        <p:nvSpPr>
          <p:cNvPr id="141330" name="AutoShape 18">
            <a:extLst>
              <a:ext uri="{FF2B5EF4-FFF2-40B4-BE49-F238E27FC236}">
                <a16:creationId xmlns="" xmlns:a16="http://schemas.microsoft.com/office/drawing/2014/main" id="{0C5D1C64-F989-4A64-857E-44B6424B6F31}"/>
              </a:ext>
            </a:extLst>
          </p:cNvPr>
          <p:cNvSpPr>
            <a:spLocks noChangeArrowheads="1"/>
          </p:cNvSpPr>
          <p:nvPr/>
        </p:nvSpPr>
        <p:spPr bwMode="auto">
          <a:xfrm>
            <a:off x="6572251" y="3657600"/>
            <a:ext cx="289322"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eaLnBrk="1" hangingPunct="1">
              <a:defRPr/>
            </a:pPr>
            <a:endParaRPr lang="en-US" sz="1350">
              <a:solidFill>
                <a:srgbClr val="000000"/>
              </a:solidFill>
              <a:latin typeface="Times New Roman" panose="02020603050405020304" pitchFamily="18" charset="0"/>
            </a:endParaRPr>
          </a:p>
        </p:txBody>
      </p:sp>
      <p:sp>
        <p:nvSpPr>
          <p:cNvPr id="141331" name="AutoShape 19">
            <a:extLst>
              <a:ext uri="{FF2B5EF4-FFF2-40B4-BE49-F238E27FC236}">
                <a16:creationId xmlns="" xmlns:a16="http://schemas.microsoft.com/office/drawing/2014/main" id="{988CDD20-E0AC-42B9-9D28-E5AB74525803}"/>
              </a:ext>
            </a:extLst>
          </p:cNvPr>
          <p:cNvSpPr>
            <a:spLocks noChangeArrowheads="1"/>
          </p:cNvSpPr>
          <p:nvPr/>
        </p:nvSpPr>
        <p:spPr bwMode="auto">
          <a:xfrm>
            <a:off x="6858001" y="4000500"/>
            <a:ext cx="289322"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eaLnBrk="1" hangingPunct="1">
              <a:defRPr/>
            </a:pPr>
            <a:endParaRPr lang="en-US" sz="1350">
              <a:solidFill>
                <a:srgbClr val="000000"/>
              </a:solidFill>
              <a:latin typeface="Times New Roman" panose="02020603050405020304" pitchFamily="18" charset="0"/>
            </a:endParaRPr>
          </a:p>
        </p:txBody>
      </p:sp>
      <p:sp>
        <p:nvSpPr>
          <p:cNvPr id="141332" name="AutoShape 20">
            <a:extLst>
              <a:ext uri="{FF2B5EF4-FFF2-40B4-BE49-F238E27FC236}">
                <a16:creationId xmlns="" xmlns:a16="http://schemas.microsoft.com/office/drawing/2014/main" id="{ACFB007F-4E4D-4B05-985A-D6B81EB8699B}"/>
              </a:ext>
            </a:extLst>
          </p:cNvPr>
          <p:cNvSpPr>
            <a:spLocks noChangeArrowheads="1"/>
          </p:cNvSpPr>
          <p:nvPr/>
        </p:nvSpPr>
        <p:spPr bwMode="auto">
          <a:xfrm>
            <a:off x="6343651" y="4000500"/>
            <a:ext cx="289322"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eaLnBrk="1" hangingPunct="1">
              <a:defRPr/>
            </a:pPr>
            <a:endParaRPr lang="en-US" sz="1350">
              <a:solidFill>
                <a:srgbClr val="000000"/>
              </a:solidFill>
              <a:latin typeface="Times New Roman" panose="02020603050405020304" pitchFamily="18" charset="0"/>
            </a:endParaRPr>
          </a:p>
        </p:txBody>
      </p:sp>
      <p:sp>
        <p:nvSpPr>
          <p:cNvPr id="141333" name="AutoShape 21">
            <a:extLst>
              <a:ext uri="{FF2B5EF4-FFF2-40B4-BE49-F238E27FC236}">
                <a16:creationId xmlns="" xmlns:a16="http://schemas.microsoft.com/office/drawing/2014/main" id="{F2DA371D-060D-4FEA-9955-3F50C691FCB0}"/>
              </a:ext>
            </a:extLst>
          </p:cNvPr>
          <p:cNvSpPr>
            <a:spLocks noChangeArrowheads="1"/>
          </p:cNvSpPr>
          <p:nvPr/>
        </p:nvSpPr>
        <p:spPr bwMode="auto">
          <a:xfrm>
            <a:off x="6572250" y="4343400"/>
            <a:ext cx="228600"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solidFill>
                <a:srgbClr val="000000"/>
              </a:solidFill>
              <a:latin typeface="Times New Roman" panose="02020603050405020304" pitchFamily="18" charset="0"/>
            </a:endParaRPr>
          </a:p>
        </p:txBody>
      </p:sp>
      <p:sp>
        <p:nvSpPr>
          <p:cNvPr id="141334" name="AutoShape 22">
            <a:extLst>
              <a:ext uri="{FF2B5EF4-FFF2-40B4-BE49-F238E27FC236}">
                <a16:creationId xmlns="" xmlns:a16="http://schemas.microsoft.com/office/drawing/2014/main" id="{04A1D85C-859A-484C-BD6E-6AD673C1597C}"/>
              </a:ext>
            </a:extLst>
          </p:cNvPr>
          <p:cNvSpPr>
            <a:spLocks noChangeArrowheads="1"/>
          </p:cNvSpPr>
          <p:nvPr/>
        </p:nvSpPr>
        <p:spPr bwMode="auto">
          <a:xfrm>
            <a:off x="2571751" y="4000500"/>
            <a:ext cx="289322"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eaLnBrk="1" hangingPunct="1">
              <a:defRPr/>
            </a:pPr>
            <a:endParaRPr lang="en-US" sz="1350">
              <a:solidFill>
                <a:srgbClr val="000000"/>
              </a:solidFill>
              <a:latin typeface="Times New Roman" panose="02020603050405020304" pitchFamily="18" charset="0"/>
            </a:endParaRPr>
          </a:p>
        </p:txBody>
      </p:sp>
      <p:sp>
        <p:nvSpPr>
          <p:cNvPr id="141335" name="AutoShape 23">
            <a:extLst>
              <a:ext uri="{FF2B5EF4-FFF2-40B4-BE49-F238E27FC236}">
                <a16:creationId xmlns="" xmlns:a16="http://schemas.microsoft.com/office/drawing/2014/main" id="{2CA17257-4AF3-47A4-B767-AA7D5D13291E}"/>
              </a:ext>
            </a:extLst>
          </p:cNvPr>
          <p:cNvSpPr>
            <a:spLocks noChangeArrowheads="1"/>
          </p:cNvSpPr>
          <p:nvPr/>
        </p:nvSpPr>
        <p:spPr bwMode="auto">
          <a:xfrm>
            <a:off x="2228851" y="4286250"/>
            <a:ext cx="289322"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eaLnBrk="1" hangingPunct="1">
              <a:defRPr/>
            </a:pPr>
            <a:endParaRPr lang="en-US" sz="1350">
              <a:solidFill>
                <a:srgbClr val="000000"/>
              </a:solidFill>
              <a:latin typeface="Times New Roman" panose="02020603050405020304" pitchFamily="18" charset="0"/>
            </a:endParaRPr>
          </a:p>
        </p:txBody>
      </p:sp>
      <p:sp>
        <p:nvSpPr>
          <p:cNvPr id="141336" name="AutoShape 24">
            <a:extLst>
              <a:ext uri="{FF2B5EF4-FFF2-40B4-BE49-F238E27FC236}">
                <a16:creationId xmlns="" xmlns:a16="http://schemas.microsoft.com/office/drawing/2014/main" id="{04742565-6AF7-4E33-89C1-60DA9B9826C2}"/>
              </a:ext>
            </a:extLst>
          </p:cNvPr>
          <p:cNvSpPr>
            <a:spLocks noChangeArrowheads="1"/>
          </p:cNvSpPr>
          <p:nvPr/>
        </p:nvSpPr>
        <p:spPr bwMode="auto">
          <a:xfrm>
            <a:off x="1714500" y="4000500"/>
            <a:ext cx="228600"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solidFill>
                <a:srgbClr val="000000"/>
              </a:solidFill>
              <a:latin typeface="Times New Roman" panose="02020603050405020304" pitchFamily="18" charset="0"/>
            </a:endParaRPr>
          </a:p>
        </p:txBody>
      </p:sp>
      <p:sp>
        <p:nvSpPr>
          <p:cNvPr id="141337" name="AutoShape 25">
            <a:extLst>
              <a:ext uri="{FF2B5EF4-FFF2-40B4-BE49-F238E27FC236}">
                <a16:creationId xmlns="" xmlns:a16="http://schemas.microsoft.com/office/drawing/2014/main" id="{29881F84-7A90-4A35-9ADA-300C51DCDA63}"/>
              </a:ext>
            </a:extLst>
          </p:cNvPr>
          <p:cNvSpPr>
            <a:spLocks noChangeArrowheads="1"/>
          </p:cNvSpPr>
          <p:nvPr/>
        </p:nvSpPr>
        <p:spPr bwMode="auto">
          <a:xfrm>
            <a:off x="2228851" y="3543300"/>
            <a:ext cx="289322"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eaLnBrk="1" hangingPunct="1">
              <a:defRPr/>
            </a:pPr>
            <a:endParaRPr lang="en-US" sz="1350">
              <a:solidFill>
                <a:srgbClr val="000000"/>
              </a:solidFill>
              <a:latin typeface="Times New Roman" panose="02020603050405020304" pitchFamily="18" charset="0"/>
            </a:endParaRPr>
          </a:p>
        </p:txBody>
      </p:sp>
      <p:sp>
        <p:nvSpPr>
          <p:cNvPr id="141338" name="AutoShape 26">
            <a:extLst>
              <a:ext uri="{FF2B5EF4-FFF2-40B4-BE49-F238E27FC236}">
                <a16:creationId xmlns="" xmlns:a16="http://schemas.microsoft.com/office/drawing/2014/main" id="{EC70C3A0-A7CB-4356-9E00-098D314CA101}"/>
              </a:ext>
            </a:extLst>
          </p:cNvPr>
          <p:cNvSpPr>
            <a:spLocks noChangeArrowheads="1"/>
          </p:cNvSpPr>
          <p:nvPr/>
        </p:nvSpPr>
        <p:spPr bwMode="auto">
          <a:xfrm>
            <a:off x="2000250" y="3886200"/>
            <a:ext cx="228600"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2075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141325"/>
                                        </p:tgtEl>
                                        <p:attrNameLst>
                                          <p:attrName>style.visibility</p:attrName>
                                        </p:attrNameLst>
                                      </p:cBhvr>
                                      <p:to>
                                        <p:strVal val="visible"/>
                                      </p:to>
                                    </p:set>
                                    <p:anim calcmode="lin" valueType="num">
                                      <p:cBhvr>
                                        <p:cTn id="7" dur="1000" fill="hold"/>
                                        <p:tgtEl>
                                          <p:spTgt spid="141325"/>
                                        </p:tgtEl>
                                        <p:attrNameLst>
                                          <p:attrName>ppt_w</p:attrName>
                                        </p:attrNameLst>
                                      </p:cBhvr>
                                      <p:tavLst>
                                        <p:tav tm="0">
                                          <p:val>
                                            <p:fltVal val="0"/>
                                          </p:val>
                                        </p:tav>
                                        <p:tav tm="100000">
                                          <p:val>
                                            <p:strVal val="#ppt_w"/>
                                          </p:val>
                                        </p:tav>
                                      </p:tavLst>
                                    </p:anim>
                                    <p:anim calcmode="lin" valueType="num">
                                      <p:cBhvr>
                                        <p:cTn id="8" dur="1000" fill="hold"/>
                                        <p:tgtEl>
                                          <p:spTgt spid="141325"/>
                                        </p:tgtEl>
                                        <p:attrNameLst>
                                          <p:attrName>ppt_h</p:attrName>
                                        </p:attrNameLst>
                                      </p:cBhvr>
                                      <p:tavLst>
                                        <p:tav tm="0">
                                          <p:val>
                                            <p:fltVal val="0"/>
                                          </p:val>
                                        </p:tav>
                                        <p:tav tm="100000">
                                          <p:val>
                                            <p:strVal val="#ppt_h"/>
                                          </p:val>
                                        </p:tav>
                                      </p:tavLst>
                                    </p:anim>
                                    <p:anim calcmode="lin" valueType="num">
                                      <p:cBhvr>
                                        <p:cTn id="9" dur="1000" fill="hold"/>
                                        <p:tgtEl>
                                          <p:spTgt spid="141325"/>
                                        </p:tgtEl>
                                        <p:attrNameLst>
                                          <p:attrName>ppt_x</p:attrName>
                                        </p:attrNameLst>
                                      </p:cBhvr>
                                      <p:tavLst>
                                        <p:tav tm="0">
                                          <p:val>
                                            <p:fltVal val="0.5"/>
                                          </p:val>
                                        </p:tav>
                                        <p:tav tm="100000">
                                          <p:val>
                                            <p:strVal val="#ppt_x"/>
                                          </p:val>
                                        </p:tav>
                                      </p:tavLst>
                                    </p:anim>
                                    <p:anim calcmode="lin" valueType="num">
                                      <p:cBhvr>
                                        <p:cTn id="10" dur="1000" fill="hold"/>
                                        <p:tgtEl>
                                          <p:spTgt spid="141325"/>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0"/>
                                  </p:stCondLst>
                                  <p:childTnLst>
                                    <p:set>
                                      <p:cBhvr>
                                        <p:cTn id="12" dur="1" fill="hold">
                                          <p:stCondLst>
                                            <p:cond delay="0"/>
                                          </p:stCondLst>
                                        </p:cTn>
                                        <p:tgtEl>
                                          <p:spTgt spid="141326"/>
                                        </p:tgtEl>
                                        <p:attrNameLst>
                                          <p:attrName>style.visibility</p:attrName>
                                        </p:attrNameLst>
                                      </p:cBhvr>
                                      <p:to>
                                        <p:strVal val="visible"/>
                                      </p:to>
                                    </p:set>
                                    <p:anim calcmode="lin" valueType="num">
                                      <p:cBhvr>
                                        <p:cTn id="13" dur="1000" fill="hold"/>
                                        <p:tgtEl>
                                          <p:spTgt spid="141326"/>
                                        </p:tgtEl>
                                        <p:attrNameLst>
                                          <p:attrName>ppt_w</p:attrName>
                                        </p:attrNameLst>
                                      </p:cBhvr>
                                      <p:tavLst>
                                        <p:tav tm="0">
                                          <p:val>
                                            <p:fltVal val="0"/>
                                          </p:val>
                                        </p:tav>
                                        <p:tav tm="100000">
                                          <p:val>
                                            <p:strVal val="#ppt_w"/>
                                          </p:val>
                                        </p:tav>
                                      </p:tavLst>
                                    </p:anim>
                                    <p:anim calcmode="lin" valueType="num">
                                      <p:cBhvr>
                                        <p:cTn id="14" dur="1000" fill="hold"/>
                                        <p:tgtEl>
                                          <p:spTgt spid="141326"/>
                                        </p:tgtEl>
                                        <p:attrNameLst>
                                          <p:attrName>ppt_h</p:attrName>
                                        </p:attrNameLst>
                                      </p:cBhvr>
                                      <p:tavLst>
                                        <p:tav tm="0">
                                          <p:val>
                                            <p:fltVal val="0"/>
                                          </p:val>
                                        </p:tav>
                                        <p:tav tm="100000">
                                          <p:val>
                                            <p:strVal val="#ppt_h"/>
                                          </p:val>
                                        </p:tav>
                                      </p:tavLst>
                                    </p:anim>
                                    <p:anim calcmode="lin" valueType="num">
                                      <p:cBhvr>
                                        <p:cTn id="15" dur="1000" fill="hold"/>
                                        <p:tgtEl>
                                          <p:spTgt spid="141326"/>
                                        </p:tgtEl>
                                        <p:attrNameLst>
                                          <p:attrName>ppt_x</p:attrName>
                                        </p:attrNameLst>
                                      </p:cBhvr>
                                      <p:tavLst>
                                        <p:tav tm="0">
                                          <p:val>
                                            <p:fltVal val="0.5"/>
                                          </p:val>
                                        </p:tav>
                                        <p:tav tm="100000">
                                          <p:val>
                                            <p:strVal val="#ppt_x"/>
                                          </p:val>
                                        </p:tav>
                                      </p:tavLst>
                                    </p:anim>
                                    <p:anim calcmode="lin" valueType="num">
                                      <p:cBhvr>
                                        <p:cTn id="16" dur="1000" fill="hold"/>
                                        <p:tgtEl>
                                          <p:spTgt spid="141326"/>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141327"/>
                                        </p:tgtEl>
                                        <p:attrNameLst>
                                          <p:attrName>style.visibility</p:attrName>
                                        </p:attrNameLst>
                                      </p:cBhvr>
                                      <p:to>
                                        <p:strVal val="visible"/>
                                      </p:to>
                                    </p:set>
                                    <p:anim calcmode="lin" valueType="num">
                                      <p:cBhvr>
                                        <p:cTn id="19" dur="1000" fill="hold"/>
                                        <p:tgtEl>
                                          <p:spTgt spid="141327"/>
                                        </p:tgtEl>
                                        <p:attrNameLst>
                                          <p:attrName>ppt_w</p:attrName>
                                        </p:attrNameLst>
                                      </p:cBhvr>
                                      <p:tavLst>
                                        <p:tav tm="0">
                                          <p:val>
                                            <p:fltVal val="0"/>
                                          </p:val>
                                        </p:tav>
                                        <p:tav tm="100000">
                                          <p:val>
                                            <p:strVal val="#ppt_w"/>
                                          </p:val>
                                        </p:tav>
                                      </p:tavLst>
                                    </p:anim>
                                    <p:anim calcmode="lin" valueType="num">
                                      <p:cBhvr>
                                        <p:cTn id="20" dur="1000" fill="hold"/>
                                        <p:tgtEl>
                                          <p:spTgt spid="141327"/>
                                        </p:tgtEl>
                                        <p:attrNameLst>
                                          <p:attrName>ppt_h</p:attrName>
                                        </p:attrNameLst>
                                      </p:cBhvr>
                                      <p:tavLst>
                                        <p:tav tm="0">
                                          <p:val>
                                            <p:fltVal val="0"/>
                                          </p:val>
                                        </p:tav>
                                        <p:tav tm="100000">
                                          <p:val>
                                            <p:strVal val="#ppt_h"/>
                                          </p:val>
                                        </p:tav>
                                      </p:tavLst>
                                    </p:anim>
                                    <p:anim calcmode="lin" valueType="num">
                                      <p:cBhvr>
                                        <p:cTn id="21" dur="1000" fill="hold"/>
                                        <p:tgtEl>
                                          <p:spTgt spid="141327"/>
                                        </p:tgtEl>
                                        <p:attrNameLst>
                                          <p:attrName>ppt_x</p:attrName>
                                        </p:attrNameLst>
                                      </p:cBhvr>
                                      <p:tavLst>
                                        <p:tav tm="0">
                                          <p:val>
                                            <p:fltVal val="0.5"/>
                                          </p:val>
                                        </p:tav>
                                        <p:tav tm="100000">
                                          <p:val>
                                            <p:strVal val="#ppt_x"/>
                                          </p:val>
                                        </p:tav>
                                      </p:tavLst>
                                    </p:anim>
                                    <p:anim calcmode="lin" valueType="num">
                                      <p:cBhvr>
                                        <p:cTn id="22" dur="1000" fill="hold"/>
                                        <p:tgtEl>
                                          <p:spTgt spid="141327"/>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1500"/>
                                  </p:stCondLst>
                                  <p:childTnLst>
                                    <p:set>
                                      <p:cBhvr>
                                        <p:cTn id="24" dur="1" fill="hold">
                                          <p:stCondLst>
                                            <p:cond delay="0"/>
                                          </p:stCondLst>
                                        </p:cTn>
                                        <p:tgtEl>
                                          <p:spTgt spid="141328"/>
                                        </p:tgtEl>
                                        <p:attrNameLst>
                                          <p:attrName>style.visibility</p:attrName>
                                        </p:attrNameLst>
                                      </p:cBhvr>
                                      <p:to>
                                        <p:strVal val="visible"/>
                                      </p:to>
                                    </p:set>
                                    <p:anim calcmode="lin" valueType="num">
                                      <p:cBhvr>
                                        <p:cTn id="25" dur="1000" fill="hold"/>
                                        <p:tgtEl>
                                          <p:spTgt spid="141328"/>
                                        </p:tgtEl>
                                        <p:attrNameLst>
                                          <p:attrName>ppt_w</p:attrName>
                                        </p:attrNameLst>
                                      </p:cBhvr>
                                      <p:tavLst>
                                        <p:tav tm="0">
                                          <p:val>
                                            <p:fltVal val="0"/>
                                          </p:val>
                                        </p:tav>
                                        <p:tav tm="100000">
                                          <p:val>
                                            <p:strVal val="#ppt_w"/>
                                          </p:val>
                                        </p:tav>
                                      </p:tavLst>
                                    </p:anim>
                                    <p:anim calcmode="lin" valueType="num">
                                      <p:cBhvr>
                                        <p:cTn id="26" dur="1000" fill="hold"/>
                                        <p:tgtEl>
                                          <p:spTgt spid="141328"/>
                                        </p:tgtEl>
                                        <p:attrNameLst>
                                          <p:attrName>ppt_h</p:attrName>
                                        </p:attrNameLst>
                                      </p:cBhvr>
                                      <p:tavLst>
                                        <p:tav tm="0">
                                          <p:val>
                                            <p:fltVal val="0"/>
                                          </p:val>
                                        </p:tav>
                                        <p:tav tm="100000">
                                          <p:val>
                                            <p:strVal val="#ppt_h"/>
                                          </p:val>
                                        </p:tav>
                                      </p:tavLst>
                                    </p:anim>
                                    <p:anim calcmode="lin" valueType="num">
                                      <p:cBhvr>
                                        <p:cTn id="27" dur="1000" fill="hold"/>
                                        <p:tgtEl>
                                          <p:spTgt spid="141328"/>
                                        </p:tgtEl>
                                        <p:attrNameLst>
                                          <p:attrName>ppt_x</p:attrName>
                                        </p:attrNameLst>
                                      </p:cBhvr>
                                      <p:tavLst>
                                        <p:tav tm="0">
                                          <p:val>
                                            <p:fltVal val="0.5"/>
                                          </p:val>
                                        </p:tav>
                                        <p:tav tm="100000">
                                          <p:val>
                                            <p:strVal val="#ppt_x"/>
                                          </p:val>
                                        </p:tav>
                                      </p:tavLst>
                                    </p:anim>
                                    <p:anim calcmode="lin" valueType="num">
                                      <p:cBhvr>
                                        <p:cTn id="28" dur="1000" fill="hold"/>
                                        <p:tgtEl>
                                          <p:spTgt spid="141328"/>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1500"/>
                                  </p:stCondLst>
                                  <p:childTnLst>
                                    <p:set>
                                      <p:cBhvr>
                                        <p:cTn id="30" dur="1" fill="hold">
                                          <p:stCondLst>
                                            <p:cond delay="0"/>
                                          </p:stCondLst>
                                        </p:cTn>
                                        <p:tgtEl>
                                          <p:spTgt spid="141329"/>
                                        </p:tgtEl>
                                        <p:attrNameLst>
                                          <p:attrName>style.visibility</p:attrName>
                                        </p:attrNameLst>
                                      </p:cBhvr>
                                      <p:to>
                                        <p:strVal val="visible"/>
                                      </p:to>
                                    </p:set>
                                    <p:anim calcmode="lin" valueType="num">
                                      <p:cBhvr>
                                        <p:cTn id="31" dur="1000" fill="hold"/>
                                        <p:tgtEl>
                                          <p:spTgt spid="141329"/>
                                        </p:tgtEl>
                                        <p:attrNameLst>
                                          <p:attrName>ppt_w</p:attrName>
                                        </p:attrNameLst>
                                      </p:cBhvr>
                                      <p:tavLst>
                                        <p:tav tm="0">
                                          <p:val>
                                            <p:fltVal val="0"/>
                                          </p:val>
                                        </p:tav>
                                        <p:tav tm="100000">
                                          <p:val>
                                            <p:strVal val="#ppt_w"/>
                                          </p:val>
                                        </p:tav>
                                      </p:tavLst>
                                    </p:anim>
                                    <p:anim calcmode="lin" valueType="num">
                                      <p:cBhvr>
                                        <p:cTn id="32" dur="1000" fill="hold"/>
                                        <p:tgtEl>
                                          <p:spTgt spid="141329"/>
                                        </p:tgtEl>
                                        <p:attrNameLst>
                                          <p:attrName>ppt_h</p:attrName>
                                        </p:attrNameLst>
                                      </p:cBhvr>
                                      <p:tavLst>
                                        <p:tav tm="0">
                                          <p:val>
                                            <p:fltVal val="0"/>
                                          </p:val>
                                        </p:tav>
                                        <p:tav tm="100000">
                                          <p:val>
                                            <p:strVal val="#ppt_h"/>
                                          </p:val>
                                        </p:tav>
                                      </p:tavLst>
                                    </p:anim>
                                    <p:anim calcmode="lin" valueType="num">
                                      <p:cBhvr>
                                        <p:cTn id="33" dur="1000" fill="hold"/>
                                        <p:tgtEl>
                                          <p:spTgt spid="141329"/>
                                        </p:tgtEl>
                                        <p:attrNameLst>
                                          <p:attrName>ppt_x</p:attrName>
                                        </p:attrNameLst>
                                      </p:cBhvr>
                                      <p:tavLst>
                                        <p:tav tm="0">
                                          <p:val>
                                            <p:fltVal val="0.5"/>
                                          </p:val>
                                        </p:tav>
                                        <p:tav tm="100000">
                                          <p:val>
                                            <p:strVal val="#ppt_x"/>
                                          </p:val>
                                        </p:tav>
                                      </p:tavLst>
                                    </p:anim>
                                    <p:anim calcmode="lin" valueType="num">
                                      <p:cBhvr>
                                        <p:cTn id="34" dur="1000" fill="hold"/>
                                        <p:tgtEl>
                                          <p:spTgt spid="141329"/>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0"/>
                                  </p:stCondLst>
                                  <p:childTnLst>
                                    <p:set>
                                      <p:cBhvr>
                                        <p:cTn id="36" dur="1" fill="hold">
                                          <p:stCondLst>
                                            <p:cond delay="0"/>
                                          </p:stCondLst>
                                        </p:cTn>
                                        <p:tgtEl>
                                          <p:spTgt spid="141330"/>
                                        </p:tgtEl>
                                        <p:attrNameLst>
                                          <p:attrName>style.visibility</p:attrName>
                                        </p:attrNameLst>
                                      </p:cBhvr>
                                      <p:to>
                                        <p:strVal val="visible"/>
                                      </p:to>
                                    </p:set>
                                    <p:anim calcmode="lin" valueType="num">
                                      <p:cBhvr>
                                        <p:cTn id="37" dur="1000" fill="hold"/>
                                        <p:tgtEl>
                                          <p:spTgt spid="141330"/>
                                        </p:tgtEl>
                                        <p:attrNameLst>
                                          <p:attrName>ppt_w</p:attrName>
                                        </p:attrNameLst>
                                      </p:cBhvr>
                                      <p:tavLst>
                                        <p:tav tm="0">
                                          <p:val>
                                            <p:fltVal val="0"/>
                                          </p:val>
                                        </p:tav>
                                        <p:tav tm="100000">
                                          <p:val>
                                            <p:strVal val="#ppt_w"/>
                                          </p:val>
                                        </p:tav>
                                      </p:tavLst>
                                    </p:anim>
                                    <p:anim calcmode="lin" valueType="num">
                                      <p:cBhvr>
                                        <p:cTn id="38" dur="1000" fill="hold"/>
                                        <p:tgtEl>
                                          <p:spTgt spid="141330"/>
                                        </p:tgtEl>
                                        <p:attrNameLst>
                                          <p:attrName>ppt_h</p:attrName>
                                        </p:attrNameLst>
                                      </p:cBhvr>
                                      <p:tavLst>
                                        <p:tav tm="0">
                                          <p:val>
                                            <p:fltVal val="0"/>
                                          </p:val>
                                        </p:tav>
                                        <p:tav tm="100000">
                                          <p:val>
                                            <p:strVal val="#ppt_h"/>
                                          </p:val>
                                        </p:tav>
                                      </p:tavLst>
                                    </p:anim>
                                    <p:anim calcmode="lin" valueType="num">
                                      <p:cBhvr>
                                        <p:cTn id="39" dur="1000" fill="hold"/>
                                        <p:tgtEl>
                                          <p:spTgt spid="141330"/>
                                        </p:tgtEl>
                                        <p:attrNameLst>
                                          <p:attrName>ppt_x</p:attrName>
                                        </p:attrNameLst>
                                      </p:cBhvr>
                                      <p:tavLst>
                                        <p:tav tm="0">
                                          <p:val>
                                            <p:fltVal val="0.5"/>
                                          </p:val>
                                        </p:tav>
                                        <p:tav tm="100000">
                                          <p:val>
                                            <p:strVal val="#ppt_x"/>
                                          </p:val>
                                        </p:tav>
                                      </p:tavLst>
                                    </p:anim>
                                    <p:anim calcmode="lin" valueType="num">
                                      <p:cBhvr>
                                        <p:cTn id="40" dur="1000" fill="hold"/>
                                        <p:tgtEl>
                                          <p:spTgt spid="141330"/>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0"/>
                                  </p:stCondLst>
                                  <p:childTnLst>
                                    <p:set>
                                      <p:cBhvr>
                                        <p:cTn id="42" dur="1" fill="hold">
                                          <p:stCondLst>
                                            <p:cond delay="0"/>
                                          </p:stCondLst>
                                        </p:cTn>
                                        <p:tgtEl>
                                          <p:spTgt spid="141331"/>
                                        </p:tgtEl>
                                        <p:attrNameLst>
                                          <p:attrName>style.visibility</p:attrName>
                                        </p:attrNameLst>
                                      </p:cBhvr>
                                      <p:to>
                                        <p:strVal val="visible"/>
                                      </p:to>
                                    </p:set>
                                    <p:anim calcmode="lin" valueType="num">
                                      <p:cBhvr>
                                        <p:cTn id="43" dur="1000" fill="hold"/>
                                        <p:tgtEl>
                                          <p:spTgt spid="141331"/>
                                        </p:tgtEl>
                                        <p:attrNameLst>
                                          <p:attrName>ppt_w</p:attrName>
                                        </p:attrNameLst>
                                      </p:cBhvr>
                                      <p:tavLst>
                                        <p:tav tm="0">
                                          <p:val>
                                            <p:fltVal val="0"/>
                                          </p:val>
                                        </p:tav>
                                        <p:tav tm="100000">
                                          <p:val>
                                            <p:strVal val="#ppt_w"/>
                                          </p:val>
                                        </p:tav>
                                      </p:tavLst>
                                    </p:anim>
                                    <p:anim calcmode="lin" valueType="num">
                                      <p:cBhvr>
                                        <p:cTn id="44" dur="1000" fill="hold"/>
                                        <p:tgtEl>
                                          <p:spTgt spid="141331"/>
                                        </p:tgtEl>
                                        <p:attrNameLst>
                                          <p:attrName>ppt_h</p:attrName>
                                        </p:attrNameLst>
                                      </p:cBhvr>
                                      <p:tavLst>
                                        <p:tav tm="0">
                                          <p:val>
                                            <p:fltVal val="0"/>
                                          </p:val>
                                        </p:tav>
                                        <p:tav tm="100000">
                                          <p:val>
                                            <p:strVal val="#ppt_h"/>
                                          </p:val>
                                        </p:tav>
                                      </p:tavLst>
                                    </p:anim>
                                    <p:anim calcmode="lin" valueType="num">
                                      <p:cBhvr>
                                        <p:cTn id="45" dur="1000" fill="hold"/>
                                        <p:tgtEl>
                                          <p:spTgt spid="141331"/>
                                        </p:tgtEl>
                                        <p:attrNameLst>
                                          <p:attrName>ppt_x</p:attrName>
                                        </p:attrNameLst>
                                      </p:cBhvr>
                                      <p:tavLst>
                                        <p:tav tm="0">
                                          <p:val>
                                            <p:fltVal val="0.5"/>
                                          </p:val>
                                        </p:tav>
                                        <p:tav tm="100000">
                                          <p:val>
                                            <p:strVal val="#ppt_x"/>
                                          </p:val>
                                        </p:tav>
                                      </p:tavLst>
                                    </p:anim>
                                    <p:anim calcmode="lin" valueType="num">
                                      <p:cBhvr>
                                        <p:cTn id="46" dur="1000" fill="hold"/>
                                        <p:tgtEl>
                                          <p:spTgt spid="141331"/>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0"/>
                                  </p:stCondLst>
                                  <p:childTnLst>
                                    <p:set>
                                      <p:cBhvr>
                                        <p:cTn id="48" dur="1" fill="hold">
                                          <p:stCondLst>
                                            <p:cond delay="0"/>
                                          </p:stCondLst>
                                        </p:cTn>
                                        <p:tgtEl>
                                          <p:spTgt spid="141332"/>
                                        </p:tgtEl>
                                        <p:attrNameLst>
                                          <p:attrName>style.visibility</p:attrName>
                                        </p:attrNameLst>
                                      </p:cBhvr>
                                      <p:to>
                                        <p:strVal val="visible"/>
                                      </p:to>
                                    </p:set>
                                    <p:anim calcmode="lin" valueType="num">
                                      <p:cBhvr>
                                        <p:cTn id="49" dur="1000" fill="hold"/>
                                        <p:tgtEl>
                                          <p:spTgt spid="141332"/>
                                        </p:tgtEl>
                                        <p:attrNameLst>
                                          <p:attrName>ppt_w</p:attrName>
                                        </p:attrNameLst>
                                      </p:cBhvr>
                                      <p:tavLst>
                                        <p:tav tm="0">
                                          <p:val>
                                            <p:fltVal val="0"/>
                                          </p:val>
                                        </p:tav>
                                        <p:tav tm="100000">
                                          <p:val>
                                            <p:strVal val="#ppt_w"/>
                                          </p:val>
                                        </p:tav>
                                      </p:tavLst>
                                    </p:anim>
                                    <p:anim calcmode="lin" valueType="num">
                                      <p:cBhvr>
                                        <p:cTn id="50" dur="1000" fill="hold"/>
                                        <p:tgtEl>
                                          <p:spTgt spid="141332"/>
                                        </p:tgtEl>
                                        <p:attrNameLst>
                                          <p:attrName>ppt_h</p:attrName>
                                        </p:attrNameLst>
                                      </p:cBhvr>
                                      <p:tavLst>
                                        <p:tav tm="0">
                                          <p:val>
                                            <p:fltVal val="0"/>
                                          </p:val>
                                        </p:tav>
                                        <p:tav tm="100000">
                                          <p:val>
                                            <p:strVal val="#ppt_h"/>
                                          </p:val>
                                        </p:tav>
                                      </p:tavLst>
                                    </p:anim>
                                    <p:anim calcmode="lin" valueType="num">
                                      <p:cBhvr>
                                        <p:cTn id="51" dur="1000" fill="hold"/>
                                        <p:tgtEl>
                                          <p:spTgt spid="141332"/>
                                        </p:tgtEl>
                                        <p:attrNameLst>
                                          <p:attrName>ppt_x</p:attrName>
                                        </p:attrNameLst>
                                      </p:cBhvr>
                                      <p:tavLst>
                                        <p:tav tm="0">
                                          <p:val>
                                            <p:fltVal val="0.5"/>
                                          </p:val>
                                        </p:tav>
                                        <p:tav tm="100000">
                                          <p:val>
                                            <p:strVal val="#ppt_x"/>
                                          </p:val>
                                        </p:tav>
                                      </p:tavLst>
                                    </p:anim>
                                    <p:anim calcmode="lin" valueType="num">
                                      <p:cBhvr>
                                        <p:cTn id="52" dur="1000" fill="hold"/>
                                        <p:tgtEl>
                                          <p:spTgt spid="141332"/>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1500"/>
                                  </p:stCondLst>
                                  <p:childTnLst>
                                    <p:set>
                                      <p:cBhvr>
                                        <p:cTn id="54" dur="1" fill="hold">
                                          <p:stCondLst>
                                            <p:cond delay="0"/>
                                          </p:stCondLst>
                                        </p:cTn>
                                        <p:tgtEl>
                                          <p:spTgt spid="141333"/>
                                        </p:tgtEl>
                                        <p:attrNameLst>
                                          <p:attrName>style.visibility</p:attrName>
                                        </p:attrNameLst>
                                      </p:cBhvr>
                                      <p:to>
                                        <p:strVal val="visible"/>
                                      </p:to>
                                    </p:set>
                                    <p:anim calcmode="lin" valueType="num">
                                      <p:cBhvr>
                                        <p:cTn id="55" dur="1000" fill="hold"/>
                                        <p:tgtEl>
                                          <p:spTgt spid="141333"/>
                                        </p:tgtEl>
                                        <p:attrNameLst>
                                          <p:attrName>ppt_w</p:attrName>
                                        </p:attrNameLst>
                                      </p:cBhvr>
                                      <p:tavLst>
                                        <p:tav tm="0">
                                          <p:val>
                                            <p:fltVal val="0"/>
                                          </p:val>
                                        </p:tav>
                                        <p:tav tm="100000">
                                          <p:val>
                                            <p:strVal val="#ppt_w"/>
                                          </p:val>
                                        </p:tav>
                                      </p:tavLst>
                                    </p:anim>
                                    <p:anim calcmode="lin" valueType="num">
                                      <p:cBhvr>
                                        <p:cTn id="56" dur="1000" fill="hold"/>
                                        <p:tgtEl>
                                          <p:spTgt spid="141333"/>
                                        </p:tgtEl>
                                        <p:attrNameLst>
                                          <p:attrName>ppt_h</p:attrName>
                                        </p:attrNameLst>
                                      </p:cBhvr>
                                      <p:tavLst>
                                        <p:tav tm="0">
                                          <p:val>
                                            <p:fltVal val="0"/>
                                          </p:val>
                                        </p:tav>
                                        <p:tav tm="100000">
                                          <p:val>
                                            <p:strVal val="#ppt_h"/>
                                          </p:val>
                                        </p:tav>
                                      </p:tavLst>
                                    </p:anim>
                                    <p:anim calcmode="lin" valueType="num">
                                      <p:cBhvr>
                                        <p:cTn id="57" dur="1000" fill="hold"/>
                                        <p:tgtEl>
                                          <p:spTgt spid="141333"/>
                                        </p:tgtEl>
                                        <p:attrNameLst>
                                          <p:attrName>ppt_x</p:attrName>
                                        </p:attrNameLst>
                                      </p:cBhvr>
                                      <p:tavLst>
                                        <p:tav tm="0">
                                          <p:val>
                                            <p:fltVal val="0.5"/>
                                          </p:val>
                                        </p:tav>
                                        <p:tav tm="100000">
                                          <p:val>
                                            <p:strVal val="#ppt_x"/>
                                          </p:val>
                                        </p:tav>
                                      </p:tavLst>
                                    </p:anim>
                                    <p:anim calcmode="lin" valueType="num">
                                      <p:cBhvr>
                                        <p:cTn id="58" dur="1000" fill="hold"/>
                                        <p:tgtEl>
                                          <p:spTgt spid="141333"/>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0"/>
                                  </p:stCondLst>
                                  <p:childTnLst>
                                    <p:set>
                                      <p:cBhvr>
                                        <p:cTn id="60" dur="1" fill="hold">
                                          <p:stCondLst>
                                            <p:cond delay="0"/>
                                          </p:stCondLst>
                                        </p:cTn>
                                        <p:tgtEl>
                                          <p:spTgt spid="141334"/>
                                        </p:tgtEl>
                                        <p:attrNameLst>
                                          <p:attrName>style.visibility</p:attrName>
                                        </p:attrNameLst>
                                      </p:cBhvr>
                                      <p:to>
                                        <p:strVal val="visible"/>
                                      </p:to>
                                    </p:set>
                                    <p:anim calcmode="lin" valueType="num">
                                      <p:cBhvr>
                                        <p:cTn id="61" dur="1000" fill="hold"/>
                                        <p:tgtEl>
                                          <p:spTgt spid="141334"/>
                                        </p:tgtEl>
                                        <p:attrNameLst>
                                          <p:attrName>ppt_w</p:attrName>
                                        </p:attrNameLst>
                                      </p:cBhvr>
                                      <p:tavLst>
                                        <p:tav tm="0">
                                          <p:val>
                                            <p:fltVal val="0"/>
                                          </p:val>
                                        </p:tav>
                                        <p:tav tm="100000">
                                          <p:val>
                                            <p:strVal val="#ppt_w"/>
                                          </p:val>
                                        </p:tav>
                                      </p:tavLst>
                                    </p:anim>
                                    <p:anim calcmode="lin" valueType="num">
                                      <p:cBhvr>
                                        <p:cTn id="62" dur="1000" fill="hold"/>
                                        <p:tgtEl>
                                          <p:spTgt spid="141334"/>
                                        </p:tgtEl>
                                        <p:attrNameLst>
                                          <p:attrName>ppt_h</p:attrName>
                                        </p:attrNameLst>
                                      </p:cBhvr>
                                      <p:tavLst>
                                        <p:tav tm="0">
                                          <p:val>
                                            <p:fltVal val="0"/>
                                          </p:val>
                                        </p:tav>
                                        <p:tav tm="100000">
                                          <p:val>
                                            <p:strVal val="#ppt_h"/>
                                          </p:val>
                                        </p:tav>
                                      </p:tavLst>
                                    </p:anim>
                                    <p:anim calcmode="lin" valueType="num">
                                      <p:cBhvr>
                                        <p:cTn id="63" dur="1000" fill="hold"/>
                                        <p:tgtEl>
                                          <p:spTgt spid="141334"/>
                                        </p:tgtEl>
                                        <p:attrNameLst>
                                          <p:attrName>ppt_x</p:attrName>
                                        </p:attrNameLst>
                                      </p:cBhvr>
                                      <p:tavLst>
                                        <p:tav tm="0">
                                          <p:val>
                                            <p:fltVal val="0.5"/>
                                          </p:val>
                                        </p:tav>
                                        <p:tav tm="100000">
                                          <p:val>
                                            <p:strVal val="#ppt_x"/>
                                          </p:val>
                                        </p:tav>
                                      </p:tavLst>
                                    </p:anim>
                                    <p:anim calcmode="lin" valueType="num">
                                      <p:cBhvr>
                                        <p:cTn id="64" dur="1000" fill="hold"/>
                                        <p:tgtEl>
                                          <p:spTgt spid="141334"/>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141335"/>
                                        </p:tgtEl>
                                        <p:attrNameLst>
                                          <p:attrName>style.visibility</p:attrName>
                                        </p:attrNameLst>
                                      </p:cBhvr>
                                      <p:to>
                                        <p:strVal val="visible"/>
                                      </p:to>
                                    </p:set>
                                    <p:anim calcmode="lin" valueType="num">
                                      <p:cBhvr>
                                        <p:cTn id="67" dur="1000" fill="hold"/>
                                        <p:tgtEl>
                                          <p:spTgt spid="141335"/>
                                        </p:tgtEl>
                                        <p:attrNameLst>
                                          <p:attrName>ppt_w</p:attrName>
                                        </p:attrNameLst>
                                      </p:cBhvr>
                                      <p:tavLst>
                                        <p:tav tm="0">
                                          <p:val>
                                            <p:fltVal val="0"/>
                                          </p:val>
                                        </p:tav>
                                        <p:tav tm="100000">
                                          <p:val>
                                            <p:strVal val="#ppt_w"/>
                                          </p:val>
                                        </p:tav>
                                      </p:tavLst>
                                    </p:anim>
                                    <p:anim calcmode="lin" valueType="num">
                                      <p:cBhvr>
                                        <p:cTn id="68" dur="1000" fill="hold"/>
                                        <p:tgtEl>
                                          <p:spTgt spid="141335"/>
                                        </p:tgtEl>
                                        <p:attrNameLst>
                                          <p:attrName>ppt_h</p:attrName>
                                        </p:attrNameLst>
                                      </p:cBhvr>
                                      <p:tavLst>
                                        <p:tav tm="0">
                                          <p:val>
                                            <p:fltVal val="0"/>
                                          </p:val>
                                        </p:tav>
                                        <p:tav tm="100000">
                                          <p:val>
                                            <p:strVal val="#ppt_h"/>
                                          </p:val>
                                        </p:tav>
                                      </p:tavLst>
                                    </p:anim>
                                    <p:anim calcmode="lin" valueType="num">
                                      <p:cBhvr>
                                        <p:cTn id="69" dur="1000" fill="hold"/>
                                        <p:tgtEl>
                                          <p:spTgt spid="141335"/>
                                        </p:tgtEl>
                                        <p:attrNameLst>
                                          <p:attrName>ppt_x</p:attrName>
                                        </p:attrNameLst>
                                      </p:cBhvr>
                                      <p:tavLst>
                                        <p:tav tm="0">
                                          <p:val>
                                            <p:fltVal val="0.5"/>
                                          </p:val>
                                        </p:tav>
                                        <p:tav tm="100000">
                                          <p:val>
                                            <p:strVal val="#ppt_x"/>
                                          </p:val>
                                        </p:tav>
                                      </p:tavLst>
                                    </p:anim>
                                    <p:anim calcmode="lin" valueType="num">
                                      <p:cBhvr>
                                        <p:cTn id="70" dur="1000" fill="hold"/>
                                        <p:tgtEl>
                                          <p:spTgt spid="141335"/>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nodeType="withEffect">
                                  <p:stCondLst>
                                    <p:cond delay="1500"/>
                                  </p:stCondLst>
                                  <p:childTnLst>
                                    <p:set>
                                      <p:cBhvr>
                                        <p:cTn id="72" dur="1" fill="hold">
                                          <p:stCondLst>
                                            <p:cond delay="0"/>
                                          </p:stCondLst>
                                        </p:cTn>
                                        <p:tgtEl>
                                          <p:spTgt spid="141336"/>
                                        </p:tgtEl>
                                        <p:attrNameLst>
                                          <p:attrName>style.visibility</p:attrName>
                                        </p:attrNameLst>
                                      </p:cBhvr>
                                      <p:to>
                                        <p:strVal val="visible"/>
                                      </p:to>
                                    </p:set>
                                    <p:anim calcmode="lin" valueType="num">
                                      <p:cBhvr>
                                        <p:cTn id="73" dur="1000" fill="hold"/>
                                        <p:tgtEl>
                                          <p:spTgt spid="141336"/>
                                        </p:tgtEl>
                                        <p:attrNameLst>
                                          <p:attrName>ppt_w</p:attrName>
                                        </p:attrNameLst>
                                      </p:cBhvr>
                                      <p:tavLst>
                                        <p:tav tm="0">
                                          <p:val>
                                            <p:fltVal val="0"/>
                                          </p:val>
                                        </p:tav>
                                        <p:tav tm="100000">
                                          <p:val>
                                            <p:strVal val="#ppt_w"/>
                                          </p:val>
                                        </p:tav>
                                      </p:tavLst>
                                    </p:anim>
                                    <p:anim calcmode="lin" valueType="num">
                                      <p:cBhvr>
                                        <p:cTn id="74" dur="1000" fill="hold"/>
                                        <p:tgtEl>
                                          <p:spTgt spid="141336"/>
                                        </p:tgtEl>
                                        <p:attrNameLst>
                                          <p:attrName>ppt_h</p:attrName>
                                        </p:attrNameLst>
                                      </p:cBhvr>
                                      <p:tavLst>
                                        <p:tav tm="0">
                                          <p:val>
                                            <p:fltVal val="0"/>
                                          </p:val>
                                        </p:tav>
                                        <p:tav tm="100000">
                                          <p:val>
                                            <p:strVal val="#ppt_h"/>
                                          </p:val>
                                        </p:tav>
                                      </p:tavLst>
                                    </p:anim>
                                    <p:anim calcmode="lin" valueType="num">
                                      <p:cBhvr>
                                        <p:cTn id="75" dur="1000" fill="hold"/>
                                        <p:tgtEl>
                                          <p:spTgt spid="141336"/>
                                        </p:tgtEl>
                                        <p:attrNameLst>
                                          <p:attrName>ppt_x</p:attrName>
                                        </p:attrNameLst>
                                      </p:cBhvr>
                                      <p:tavLst>
                                        <p:tav tm="0">
                                          <p:val>
                                            <p:fltVal val="0.5"/>
                                          </p:val>
                                        </p:tav>
                                        <p:tav tm="100000">
                                          <p:val>
                                            <p:strVal val="#ppt_x"/>
                                          </p:val>
                                        </p:tav>
                                      </p:tavLst>
                                    </p:anim>
                                    <p:anim calcmode="lin" valueType="num">
                                      <p:cBhvr>
                                        <p:cTn id="76" dur="1000" fill="hold"/>
                                        <p:tgtEl>
                                          <p:spTgt spid="141336"/>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nodeType="withEffect">
                                  <p:stCondLst>
                                    <p:cond delay="0"/>
                                  </p:stCondLst>
                                  <p:childTnLst>
                                    <p:set>
                                      <p:cBhvr>
                                        <p:cTn id="78" dur="1" fill="hold">
                                          <p:stCondLst>
                                            <p:cond delay="0"/>
                                          </p:stCondLst>
                                        </p:cTn>
                                        <p:tgtEl>
                                          <p:spTgt spid="141337"/>
                                        </p:tgtEl>
                                        <p:attrNameLst>
                                          <p:attrName>style.visibility</p:attrName>
                                        </p:attrNameLst>
                                      </p:cBhvr>
                                      <p:to>
                                        <p:strVal val="visible"/>
                                      </p:to>
                                    </p:set>
                                    <p:anim calcmode="lin" valueType="num">
                                      <p:cBhvr>
                                        <p:cTn id="79" dur="1000" fill="hold"/>
                                        <p:tgtEl>
                                          <p:spTgt spid="141337"/>
                                        </p:tgtEl>
                                        <p:attrNameLst>
                                          <p:attrName>ppt_w</p:attrName>
                                        </p:attrNameLst>
                                      </p:cBhvr>
                                      <p:tavLst>
                                        <p:tav tm="0">
                                          <p:val>
                                            <p:fltVal val="0"/>
                                          </p:val>
                                        </p:tav>
                                        <p:tav tm="100000">
                                          <p:val>
                                            <p:strVal val="#ppt_w"/>
                                          </p:val>
                                        </p:tav>
                                      </p:tavLst>
                                    </p:anim>
                                    <p:anim calcmode="lin" valueType="num">
                                      <p:cBhvr>
                                        <p:cTn id="80" dur="1000" fill="hold"/>
                                        <p:tgtEl>
                                          <p:spTgt spid="141337"/>
                                        </p:tgtEl>
                                        <p:attrNameLst>
                                          <p:attrName>ppt_h</p:attrName>
                                        </p:attrNameLst>
                                      </p:cBhvr>
                                      <p:tavLst>
                                        <p:tav tm="0">
                                          <p:val>
                                            <p:fltVal val="0"/>
                                          </p:val>
                                        </p:tav>
                                        <p:tav tm="100000">
                                          <p:val>
                                            <p:strVal val="#ppt_h"/>
                                          </p:val>
                                        </p:tav>
                                      </p:tavLst>
                                    </p:anim>
                                    <p:anim calcmode="lin" valueType="num">
                                      <p:cBhvr>
                                        <p:cTn id="81" dur="1000" fill="hold"/>
                                        <p:tgtEl>
                                          <p:spTgt spid="141337"/>
                                        </p:tgtEl>
                                        <p:attrNameLst>
                                          <p:attrName>ppt_x</p:attrName>
                                        </p:attrNameLst>
                                      </p:cBhvr>
                                      <p:tavLst>
                                        <p:tav tm="0">
                                          <p:val>
                                            <p:fltVal val="0.5"/>
                                          </p:val>
                                        </p:tav>
                                        <p:tav tm="100000">
                                          <p:val>
                                            <p:strVal val="#ppt_x"/>
                                          </p:val>
                                        </p:tav>
                                      </p:tavLst>
                                    </p:anim>
                                    <p:anim calcmode="lin" valueType="num">
                                      <p:cBhvr>
                                        <p:cTn id="82" dur="1000" fill="hold"/>
                                        <p:tgtEl>
                                          <p:spTgt spid="141337"/>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1500"/>
                                  </p:stCondLst>
                                  <p:childTnLst>
                                    <p:set>
                                      <p:cBhvr>
                                        <p:cTn id="84" dur="1" fill="hold">
                                          <p:stCondLst>
                                            <p:cond delay="0"/>
                                          </p:stCondLst>
                                        </p:cTn>
                                        <p:tgtEl>
                                          <p:spTgt spid="141338"/>
                                        </p:tgtEl>
                                        <p:attrNameLst>
                                          <p:attrName>style.visibility</p:attrName>
                                        </p:attrNameLst>
                                      </p:cBhvr>
                                      <p:to>
                                        <p:strVal val="visible"/>
                                      </p:to>
                                    </p:set>
                                    <p:anim calcmode="lin" valueType="num">
                                      <p:cBhvr>
                                        <p:cTn id="85" dur="1000" fill="hold"/>
                                        <p:tgtEl>
                                          <p:spTgt spid="141338"/>
                                        </p:tgtEl>
                                        <p:attrNameLst>
                                          <p:attrName>ppt_w</p:attrName>
                                        </p:attrNameLst>
                                      </p:cBhvr>
                                      <p:tavLst>
                                        <p:tav tm="0">
                                          <p:val>
                                            <p:fltVal val="0"/>
                                          </p:val>
                                        </p:tav>
                                        <p:tav tm="100000">
                                          <p:val>
                                            <p:strVal val="#ppt_w"/>
                                          </p:val>
                                        </p:tav>
                                      </p:tavLst>
                                    </p:anim>
                                    <p:anim calcmode="lin" valueType="num">
                                      <p:cBhvr>
                                        <p:cTn id="86" dur="1000" fill="hold"/>
                                        <p:tgtEl>
                                          <p:spTgt spid="141338"/>
                                        </p:tgtEl>
                                        <p:attrNameLst>
                                          <p:attrName>ppt_h</p:attrName>
                                        </p:attrNameLst>
                                      </p:cBhvr>
                                      <p:tavLst>
                                        <p:tav tm="0">
                                          <p:val>
                                            <p:fltVal val="0"/>
                                          </p:val>
                                        </p:tav>
                                        <p:tav tm="100000">
                                          <p:val>
                                            <p:strVal val="#ppt_h"/>
                                          </p:val>
                                        </p:tav>
                                      </p:tavLst>
                                    </p:anim>
                                    <p:anim calcmode="lin" valueType="num">
                                      <p:cBhvr>
                                        <p:cTn id="87" dur="1000" fill="hold"/>
                                        <p:tgtEl>
                                          <p:spTgt spid="141338"/>
                                        </p:tgtEl>
                                        <p:attrNameLst>
                                          <p:attrName>ppt_x</p:attrName>
                                        </p:attrNameLst>
                                      </p:cBhvr>
                                      <p:tavLst>
                                        <p:tav tm="0">
                                          <p:val>
                                            <p:fltVal val="0.5"/>
                                          </p:val>
                                        </p:tav>
                                        <p:tav tm="100000">
                                          <p:val>
                                            <p:strVal val="#ppt_x"/>
                                          </p:val>
                                        </p:tav>
                                      </p:tavLst>
                                    </p:anim>
                                    <p:anim calcmode="lin" valueType="num">
                                      <p:cBhvr>
                                        <p:cTn id="88" dur="1000" fill="hold"/>
                                        <p:tgtEl>
                                          <p:spTgt spid="1413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0" y="856774"/>
            <a:ext cx="9144000" cy="5144453"/>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rot="21035416">
            <a:off x="6833898" y="3357114"/>
            <a:ext cx="1016117" cy="193062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50544">
            <a:off x="7163190" y="1689720"/>
            <a:ext cx="699970" cy="140778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12681" flipH="1">
            <a:off x="1321948" y="1526568"/>
            <a:ext cx="530681" cy="108880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99852">
            <a:off x="1237394" y="2868517"/>
            <a:ext cx="1728587" cy="2690276"/>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12933">
            <a:off x="2029968" y="714135"/>
            <a:ext cx="1080950" cy="1745344"/>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00358">
            <a:off x="5684616" y="333532"/>
            <a:ext cx="1348390" cy="2317385"/>
          </a:xfrm>
          <a:prstGeom prst="rect">
            <a:avLst/>
          </a:prstGeom>
        </p:spPr>
      </p:pic>
      <p:pic>
        <p:nvPicPr>
          <p:cNvPr id="2050" name="Picture 2" descr="Káº¿t quáº£ hÃ¬nh áº£nh cho frame cloud cartoon"/>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3198302" y="1657837"/>
            <a:ext cx="2788161" cy="16853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213149">
            <a:off x="5425305" y="3306226"/>
            <a:ext cx="783931" cy="1304207"/>
          </a:xfrm>
          <a:prstGeom prst="rect">
            <a:avLst/>
          </a:prstGeom>
        </p:spPr>
      </p:pic>
      <p:pic>
        <p:nvPicPr>
          <p:cNvPr id="14" name="Picture 10" descr="C:\Users\ADMIN\Desktop\Tai nguyen thiet ke tro choi\Angry birds epic birds\1505573783630 (2).png">
            <a:hlinkClick r:id="" action="ppaction://noaction"/>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56958" y="3490551"/>
            <a:ext cx="648109" cy="3942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504554" y="2266789"/>
            <a:ext cx="2336345" cy="473206"/>
          </a:xfrm>
          <a:prstGeom prst="rect">
            <a:avLst/>
          </a:prstGeom>
          <a:noFill/>
        </p:spPr>
        <p:txBody>
          <a:bodyPr wrap="none" rtlCol="0">
            <a:spAutoFit/>
          </a:bodyPr>
          <a:lstStyle/>
          <a:p>
            <a:r>
              <a:rPr lang="en-US" sz="2475" b="1" dirty="0">
                <a:solidFill>
                  <a:srgbClr val="0000FF"/>
                </a:solidFill>
                <a:latin typeface="Arial" panose="020B0604020202020204" pitchFamily="34" charset="0"/>
                <a:cs typeface="Arial" panose="020B0604020202020204" pitchFamily="34" charset="0"/>
              </a:rPr>
              <a:t>BAY LÊN NÀO</a:t>
            </a:r>
          </a:p>
        </p:txBody>
      </p:sp>
    </p:spTree>
    <p:extLst>
      <p:ext uri="{BB962C8B-B14F-4D97-AF65-F5344CB8AC3E}">
        <p14:creationId xmlns:p14="http://schemas.microsoft.com/office/powerpoint/2010/main" val="376823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571717"/>
          </a:xfrm>
          <a:prstGeom prst="rect">
            <a:avLst/>
          </a:prstGeom>
        </p:spPr>
      </p:pic>
      <p:pic>
        <p:nvPicPr>
          <p:cNvPr id="21" name="Picture 20"/>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508454" y="3024996"/>
            <a:ext cx="1016117" cy="1930624"/>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8623" y="2281596"/>
            <a:ext cx="957752" cy="1926242"/>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8477" y="2833017"/>
            <a:ext cx="974275" cy="2122603"/>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3683" y="1744631"/>
            <a:ext cx="1223513" cy="1904207"/>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6112" y="3335166"/>
            <a:ext cx="1080950" cy="1745344"/>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62728" y="1589993"/>
            <a:ext cx="1088352" cy="1870476"/>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59251" y="3899499"/>
            <a:ext cx="1064562" cy="1771088"/>
          </a:xfrm>
          <a:prstGeom prst="rect">
            <a:avLst/>
          </a:prstGeom>
        </p:spPr>
      </p:pic>
      <p:sp>
        <p:nvSpPr>
          <p:cNvPr id="28" name="Rounded Rectangle 27">
            <a:hlinkClick r:id="rId11" action="ppaction://hlinksldjump"/>
          </p:cNvPr>
          <p:cNvSpPr/>
          <p:nvPr/>
        </p:nvSpPr>
        <p:spPr>
          <a:xfrm>
            <a:off x="474402" y="4753187"/>
            <a:ext cx="1037798" cy="72475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8000"/>
                </a:solidFill>
                <a:latin typeface=".VnAvant" panose="020B7200000000000000" pitchFamily="34" charset="0"/>
                <a:ea typeface="Arial-Rounded" panose="020B0500000000000000" pitchFamily="34" charset="0"/>
                <a:cs typeface="Arial-Rounded" panose="020B0500000000000000" pitchFamily="34" charset="0"/>
              </a:rPr>
              <a:t>¾n</a:t>
            </a:r>
            <a:endParaRPr lang="en-US" sz="3038" b="1" dirty="0">
              <a:solidFill>
                <a:srgbClr val="008000"/>
              </a:solidFill>
              <a:latin typeface=".VnAvant" panose="020B7200000000000000" pitchFamily="34" charset="0"/>
              <a:ea typeface="Arial-Rounded" panose="020B0500000000000000" pitchFamily="34" charset="0"/>
              <a:cs typeface="Arial-Rounded" panose="020B0500000000000000" pitchFamily="34" charset="0"/>
            </a:endParaRPr>
          </a:p>
        </p:txBody>
      </p:sp>
      <p:sp>
        <p:nvSpPr>
          <p:cNvPr id="29" name="Rounded Rectangle 28">
            <a:hlinkClick r:id="rId11" action="ppaction://hlinksldjump"/>
          </p:cNvPr>
          <p:cNvSpPr/>
          <p:nvPr/>
        </p:nvSpPr>
        <p:spPr>
          <a:xfrm>
            <a:off x="1678657" y="4181555"/>
            <a:ext cx="826175" cy="629365"/>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38" b="1" dirty="0" smtClean="0">
                <a:solidFill>
                  <a:srgbClr val="008000"/>
                </a:solidFill>
                <a:latin typeface=".VnAvant" panose="020B7200000000000000" pitchFamily="34" charset="0"/>
                <a:ea typeface="Arial-Rounded" panose="020B0500000000000000" pitchFamily="34" charset="0"/>
                <a:cs typeface="Arial-Rounded" panose="020B0500000000000000" pitchFamily="34" charset="0"/>
              </a:rPr>
              <a:t>an</a:t>
            </a:r>
            <a:endParaRPr lang="en-US" sz="3038" b="1" dirty="0">
              <a:solidFill>
                <a:srgbClr val="008000"/>
              </a:solidFill>
              <a:latin typeface=".VnAvant" panose="020B7200000000000000" pitchFamily="34" charset="0"/>
              <a:ea typeface="Arial-Rounded" panose="020B0500000000000000" pitchFamily="34" charset="0"/>
              <a:cs typeface="Arial-Rounded" panose="020B0500000000000000" pitchFamily="34" charset="0"/>
            </a:endParaRPr>
          </a:p>
        </p:txBody>
      </p:sp>
      <p:sp>
        <p:nvSpPr>
          <p:cNvPr id="30" name="Rounded Rectangle 29">
            <a:hlinkClick r:id="rId11" action="ppaction://hlinksldjump"/>
          </p:cNvPr>
          <p:cNvSpPr/>
          <p:nvPr/>
        </p:nvSpPr>
        <p:spPr>
          <a:xfrm>
            <a:off x="2310873" y="4898813"/>
            <a:ext cx="2048217" cy="613886"/>
          </a:xfrm>
          <a:prstGeom prst="roundRect">
            <a:avLst>
              <a:gd name="adj" fmla="val 25844"/>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008000"/>
                </a:solidFill>
                <a:latin typeface=".VnAvant" panose="020B7200000000000000" pitchFamily="34" charset="0"/>
                <a:ea typeface="Arial-Rounded" panose="020B0500000000000000" pitchFamily="34" charset="0"/>
                <a:cs typeface="Arial-Rounded" panose="020B0500000000000000" pitchFamily="34" charset="0"/>
              </a:rPr>
              <a:t>b¹n </a:t>
            </a:r>
            <a:r>
              <a:rPr lang="en-US" sz="3000" b="1" dirty="0" err="1" smtClean="0">
                <a:solidFill>
                  <a:srgbClr val="008000"/>
                </a:solidFill>
                <a:latin typeface=".VnAvant" panose="020B7200000000000000" pitchFamily="34" charset="0"/>
                <a:ea typeface="Arial-Rounded" panose="020B0500000000000000" pitchFamily="34" charset="0"/>
                <a:cs typeface="Arial-Rounded" panose="020B0500000000000000" pitchFamily="34" charset="0"/>
              </a:rPr>
              <a:t>th©n</a:t>
            </a:r>
            <a:endParaRPr lang="en-US" sz="3000" b="1" dirty="0">
              <a:solidFill>
                <a:srgbClr val="008000"/>
              </a:solidFill>
              <a:latin typeface=".VnAvant" panose="020B7200000000000000" pitchFamily="34" charset="0"/>
              <a:ea typeface="Arial-Rounded" panose="020B0500000000000000" pitchFamily="34" charset="0"/>
              <a:cs typeface="Arial-Rounded" panose="020B0500000000000000" pitchFamily="34" charset="0"/>
            </a:endParaRPr>
          </a:p>
        </p:txBody>
      </p:sp>
      <p:sp>
        <p:nvSpPr>
          <p:cNvPr id="31" name="Rounded Rectangle 30">
            <a:hlinkClick r:id="rId11" action="ppaction://hlinksldjump"/>
          </p:cNvPr>
          <p:cNvSpPr/>
          <p:nvPr/>
        </p:nvSpPr>
        <p:spPr>
          <a:xfrm>
            <a:off x="3803346" y="3648838"/>
            <a:ext cx="1028700" cy="107389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8000"/>
                </a:solidFill>
                <a:latin typeface=".VnAvant" panose="020B7200000000000000" pitchFamily="34" charset="0"/>
                <a:ea typeface="Arial-Rounded" panose="020B0500000000000000" pitchFamily="34" charset="0"/>
                <a:cs typeface="Arial-Rounded" panose="020B0500000000000000" pitchFamily="34" charset="0"/>
              </a:rPr>
              <a:t> </a:t>
            </a:r>
            <a:r>
              <a:rPr lang="en-US" sz="3000" b="1" dirty="0" smtClean="0">
                <a:solidFill>
                  <a:srgbClr val="008000"/>
                </a:solidFill>
                <a:latin typeface=".VnAvant" panose="020B7200000000000000" pitchFamily="34" charset="0"/>
                <a:ea typeface="Arial-Rounded" panose="020B0500000000000000" pitchFamily="34" charset="0"/>
                <a:cs typeface="Arial-Rounded" panose="020B0500000000000000" pitchFamily="34" charset="0"/>
              </a:rPr>
              <a:t>g¾n</a:t>
            </a:r>
            <a:endParaRPr lang="en-US" sz="3000" b="1" dirty="0">
              <a:solidFill>
                <a:srgbClr val="008000"/>
              </a:solidFill>
              <a:latin typeface=".VnAvant" panose="020B7200000000000000" pitchFamily="34" charset="0"/>
              <a:ea typeface="Arial-Rounded" panose="020B0500000000000000" pitchFamily="34" charset="0"/>
              <a:cs typeface="Arial-Rounded" panose="020B0500000000000000" pitchFamily="34" charset="0"/>
            </a:endParaRPr>
          </a:p>
        </p:txBody>
      </p:sp>
      <p:sp>
        <p:nvSpPr>
          <p:cNvPr id="32" name="Rounded Rectangle 31">
            <a:hlinkClick r:id="rId11" action="ppaction://hlinksldjump"/>
          </p:cNvPr>
          <p:cNvSpPr/>
          <p:nvPr/>
        </p:nvSpPr>
        <p:spPr>
          <a:xfrm>
            <a:off x="5016812" y="5058732"/>
            <a:ext cx="951548" cy="575072"/>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008000"/>
                </a:solidFill>
                <a:latin typeface=".VnAvant" panose="020B7200000000000000" pitchFamily="34" charset="0"/>
                <a:ea typeface="Arial-Rounded" panose="020B0500000000000000" pitchFamily="34" charset="0"/>
                <a:cs typeface="Arial-Rounded" panose="020B0500000000000000" pitchFamily="34" charset="0"/>
              </a:rPr>
              <a:t>©n</a:t>
            </a:r>
            <a:endParaRPr lang="en-US" sz="3000" b="1" dirty="0">
              <a:solidFill>
                <a:srgbClr val="008000"/>
              </a:solidFill>
              <a:latin typeface=".VnAvant" panose="020B7200000000000000" pitchFamily="34" charset="0"/>
              <a:ea typeface="Arial-Rounded" panose="020B0500000000000000" pitchFamily="34" charset="0"/>
              <a:cs typeface="Arial-Rounded" panose="020B0500000000000000" pitchFamily="34" charset="0"/>
            </a:endParaRPr>
          </a:p>
        </p:txBody>
      </p:sp>
      <p:sp>
        <p:nvSpPr>
          <p:cNvPr id="33" name="Rounded Rectangle 32">
            <a:hlinkClick r:id="rId11" action="ppaction://hlinksldjump"/>
          </p:cNvPr>
          <p:cNvSpPr/>
          <p:nvPr/>
        </p:nvSpPr>
        <p:spPr>
          <a:xfrm>
            <a:off x="6030556" y="3409718"/>
            <a:ext cx="2090847" cy="764024"/>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008000"/>
                </a:solidFill>
                <a:latin typeface=".VnAvant" panose="020B7200000000000000" pitchFamily="34" charset="0"/>
                <a:ea typeface="Arial-Rounded" panose="020B0500000000000000" pitchFamily="34" charset="0"/>
                <a:cs typeface="Arial-Rounded" panose="020B0500000000000000" pitchFamily="34" charset="0"/>
              </a:rPr>
              <a:t>q</a:t>
            </a:r>
            <a:r>
              <a:rPr lang="en-US" sz="3000" b="1" dirty="0" err="1" smtClean="0">
                <a:solidFill>
                  <a:srgbClr val="008000"/>
                </a:solidFill>
                <a:latin typeface=".VnAvant" panose="020B7200000000000000" pitchFamily="34" charset="0"/>
                <a:ea typeface="Arial-Rounded" panose="020B0500000000000000" pitchFamily="34" charset="0"/>
                <a:cs typeface="Arial-Rounded" panose="020B0500000000000000" pitchFamily="34" charset="0"/>
              </a:rPr>
              <a:t>u</a:t>
            </a:r>
            <a:r>
              <a:rPr lang="en-US" sz="3000" b="1" dirty="0" smtClean="0">
                <a:solidFill>
                  <a:srgbClr val="008000"/>
                </a:solidFill>
                <a:latin typeface=".VnAvant" panose="020B7200000000000000" pitchFamily="34" charset="0"/>
                <a:ea typeface="Arial-Rounded" panose="020B0500000000000000" pitchFamily="34" charset="0"/>
                <a:cs typeface="Arial-Rounded" panose="020B0500000000000000" pitchFamily="34" charset="0"/>
              </a:rPr>
              <a:t>¶ </a:t>
            </a:r>
            <a:r>
              <a:rPr lang="en-US" sz="3000" b="1" dirty="0" err="1" smtClean="0">
                <a:solidFill>
                  <a:srgbClr val="008000"/>
                </a:solidFill>
                <a:latin typeface=".VnAvant" panose="020B7200000000000000" pitchFamily="34" charset="0"/>
                <a:ea typeface="Arial-Rounded" panose="020B0500000000000000" pitchFamily="34" charset="0"/>
                <a:cs typeface="Arial-Rounded" panose="020B0500000000000000" pitchFamily="34" charset="0"/>
              </a:rPr>
              <a:t>mËn</a:t>
            </a:r>
            <a:endParaRPr lang="en-US" sz="3000" b="1" dirty="0">
              <a:solidFill>
                <a:srgbClr val="008000"/>
              </a:solidFill>
              <a:latin typeface=".VnAvant" panose="020B7200000000000000" pitchFamily="34" charset="0"/>
              <a:ea typeface="Arial-Rounded" panose="020B0500000000000000" pitchFamily="34" charset="0"/>
              <a:cs typeface="Arial-Rounded" panose="020B0500000000000000" pitchFamily="34" charset="0"/>
            </a:endParaRPr>
          </a:p>
        </p:txBody>
      </p:sp>
      <p:sp>
        <p:nvSpPr>
          <p:cNvPr id="34" name="Rounded Rectangle 33">
            <a:hlinkClick r:id="rId11" action="ppaction://hlinksldjump"/>
          </p:cNvPr>
          <p:cNvSpPr/>
          <p:nvPr/>
        </p:nvSpPr>
        <p:spPr>
          <a:xfrm>
            <a:off x="7648485" y="5633804"/>
            <a:ext cx="1523893" cy="625684"/>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8000"/>
                </a:solidFill>
                <a:latin typeface=".VnAvant" panose="020B7200000000000000" pitchFamily="34" charset="0"/>
                <a:ea typeface="Arial-Rounded" panose="020B0500000000000000" pitchFamily="34" charset="0"/>
                <a:cs typeface="Arial-Rounded" panose="020B0500000000000000" pitchFamily="34" charset="0"/>
              </a:rPr>
              <a:t>n</a:t>
            </a:r>
            <a:r>
              <a:rPr lang="en-US" sz="3200" b="1" dirty="0" err="1" smtClean="0">
                <a:solidFill>
                  <a:srgbClr val="008000"/>
                </a:solidFill>
                <a:latin typeface=".VnAvant" panose="020B7200000000000000" pitchFamily="34" charset="0"/>
                <a:ea typeface="Arial-Rounded" panose="020B0500000000000000" pitchFamily="34" charset="0"/>
                <a:cs typeface="Arial-Rounded" panose="020B0500000000000000" pitchFamily="34" charset="0"/>
              </a:rPr>
              <a:t>h·n</a:t>
            </a:r>
            <a:endParaRPr lang="en-US" sz="3200" b="1" dirty="0">
              <a:solidFill>
                <a:srgbClr val="008000"/>
              </a:solidFill>
              <a:latin typeface=".VnAvant" panose="020B72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769121" y="4810920"/>
            <a:ext cx="239283" cy="965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55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1"/>
                                        </p:tgtEl>
                                        <p:attrNameLst>
                                          <p:attrName>r</p:attrName>
                                        </p:attrNameLst>
                                      </p:cBhvr>
                                    </p:animRot>
                                    <p:animRot by="-240000">
                                      <p:cBhvr>
                                        <p:cTn id="7" dur="600" fill="hold">
                                          <p:stCondLst>
                                            <p:cond delay="600"/>
                                          </p:stCondLst>
                                        </p:cTn>
                                        <p:tgtEl>
                                          <p:spTgt spid="21"/>
                                        </p:tgtEl>
                                        <p:attrNameLst>
                                          <p:attrName>r</p:attrName>
                                        </p:attrNameLst>
                                      </p:cBhvr>
                                    </p:animRot>
                                    <p:animRot by="240000">
                                      <p:cBhvr>
                                        <p:cTn id="8" dur="600" fill="hold">
                                          <p:stCondLst>
                                            <p:cond delay="1200"/>
                                          </p:stCondLst>
                                        </p:cTn>
                                        <p:tgtEl>
                                          <p:spTgt spid="21"/>
                                        </p:tgtEl>
                                        <p:attrNameLst>
                                          <p:attrName>r</p:attrName>
                                        </p:attrNameLst>
                                      </p:cBhvr>
                                    </p:animRot>
                                    <p:animRot by="-240000">
                                      <p:cBhvr>
                                        <p:cTn id="9" dur="600" fill="hold">
                                          <p:stCondLst>
                                            <p:cond delay="1800"/>
                                          </p:stCondLst>
                                        </p:cTn>
                                        <p:tgtEl>
                                          <p:spTgt spid="21"/>
                                        </p:tgtEl>
                                        <p:attrNameLst>
                                          <p:attrName>r</p:attrName>
                                        </p:attrNameLst>
                                      </p:cBhvr>
                                    </p:animRot>
                                    <p:animRot by="120000">
                                      <p:cBhvr>
                                        <p:cTn id="10" dur="600" fill="hold">
                                          <p:stCondLst>
                                            <p:cond delay="2400"/>
                                          </p:stCondLst>
                                        </p:cTn>
                                        <p:tgtEl>
                                          <p:spTgt spid="2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2"/>
                                        </p:tgtEl>
                                        <p:attrNameLst>
                                          <p:attrName>r</p:attrName>
                                        </p:attrNameLst>
                                      </p:cBhvr>
                                    </p:animRot>
                                    <p:animRot by="-240000">
                                      <p:cBhvr>
                                        <p:cTn id="13" dur="600" fill="hold">
                                          <p:stCondLst>
                                            <p:cond delay="600"/>
                                          </p:stCondLst>
                                        </p:cTn>
                                        <p:tgtEl>
                                          <p:spTgt spid="22"/>
                                        </p:tgtEl>
                                        <p:attrNameLst>
                                          <p:attrName>r</p:attrName>
                                        </p:attrNameLst>
                                      </p:cBhvr>
                                    </p:animRot>
                                    <p:animRot by="240000">
                                      <p:cBhvr>
                                        <p:cTn id="14" dur="600" fill="hold">
                                          <p:stCondLst>
                                            <p:cond delay="1200"/>
                                          </p:stCondLst>
                                        </p:cTn>
                                        <p:tgtEl>
                                          <p:spTgt spid="22"/>
                                        </p:tgtEl>
                                        <p:attrNameLst>
                                          <p:attrName>r</p:attrName>
                                        </p:attrNameLst>
                                      </p:cBhvr>
                                    </p:animRot>
                                    <p:animRot by="-240000">
                                      <p:cBhvr>
                                        <p:cTn id="15" dur="600" fill="hold">
                                          <p:stCondLst>
                                            <p:cond delay="1800"/>
                                          </p:stCondLst>
                                        </p:cTn>
                                        <p:tgtEl>
                                          <p:spTgt spid="22"/>
                                        </p:tgtEl>
                                        <p:attrNameLst>
                                          <p:attrName>r</p:attrName>
                                        </p:attrNameLst>
                                      </p:cBhvr>
                                    </p:animRot>
                                    <p:animRot by="120000">
                                      <p:cBhvr>
                                        <p:cTn id="16" dur="600" fill="hold">
                                          <p:stCondLst>
                                            <p:cond delay="2400"/>
                                          </p:stCondLst>
                                        </p:cTn>
                                        <p:tgtEl>
                                          <p:spTgt spid="2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3"/>
                                        </p:tgtEl>
                                        <p:attrNameLst>
                                          <p:attrName>r</p:attrName>
                                        </p:attrNameLst>
                                      </p:cBhvr>
                                    </p:animRot>
                                    <p:animRot by="-240000">
                                      <p:cBhvr>
                                        <p:cTn id="19" dur="600" fill="hold">
                                          <p:stCondLst>
                                            <p:cond delay="600"/>
                                          </p:stCondLst>
                                        </p:cTn>
                                        <p:tgtEl>
                                          <p:spTgt spid="23"/>
                                        </p:tgtEl>
                                        <p:attrNameLst>
                                          <p:attrName>r</p:attrName>
                                        </p:attrNameLst>
                                      </p:cBhvr>
                                    </p:animRot>
                                    <p:animRot by="240000">
                                      <p:cBhvr>
                                        <p:cTn id="20" dur="600" fill="hold">
                                          <p:stCondLst>
                                            <p:cond delay="1200"/>
                                          </p:stCondLst>
                                        </p:cTn>
                                        <p:tgtEl>
                                          <p:spTgt spid="23"/>
                                        </p:tgtEl>
                                        <p:attrNameLst>
                                          <p:attrName>r</p:attrName>
                                        </p:attrNameLst>
                                      </p:cBhvr>
                                    </p:animRot>
                                    <p:animRot by="-240000">
                                      <p:cBhvr>
                                        <p:cTn id="21" dur="600" fill="hold">
                                          <p:stCondLst>
                                            <p:cond delay="1800"/>
                                          </p:stCondLst>
                                        </p:cTn>
                                        <p:tgtEl>
                                          <p:spTgt spid="23"/>
                                        </p:tgtEl>
                                        <p:attrNameLst>
                                          <p:attrName>r</p:attrName>
                                        </p:attrNameLst>
                                      </p:cBhvr>
                                    </p:animRot>
                                    <p:animRot by="120000">
                                      <p:cBhvr>
                                        <p:cTn id="22" dur="600" fill="hold">
                                          <p:stCondLst>
                                            <p:cond delay="24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4"/>
                                        </p:tgtEl>
                                        <p:attrNameLst>
                                          <p:attrName>r</p:attrName>
                                        </p:attrNameLst>
                                      </p:cBhvr>
                                    </p:animRot>
                                    <p:animRot by="-240000">
                                      <p:cBhvr>
                                        <p:cTn id="25" dur="600" fill="hold">
                                          <p:stCondLst>
                                            <p:cond delay="600"/>
                                          </p:stCondLst>
                                        </p:cTn>
                                        <p:tgtEl>
                                          <p:spTgt spid="24"/>
                                        </p:tgtEl>
                                        <p:attrNameLst>
                                          <p:attrName>r</p:attrName>
                                        </p:attrNameLst>
                                      </p:cBhvr>
                                    </p:animRot>
                                    <p:animRot by="240000">
                                      <p:cBhvr>
                                        <p:cTn id="26" dur="600" fill="hold">
                                          <p:stCondLst>
                                            <p:cond delay="1200"/>
                                          </p:stCondLst>
                                        </p:cTn>
                                        <p:tgtEl>
                                          <p:spTgt spid="24"/>
                                        </p:tgtEl>
                                        <p:attrNameLst>
                                          <p:attrName>r</p:attrName>
                                        </p:attrNameLst>
                                      </p:cBhvr>
                                    </p:animRot>
                                    <p:animRot by="-240000">
                                      <p:cBhvr>
                                        <p:cTn id="27" dur="600" fill="hold">
                                          <p:stCondLst>
                                            <p:cond delay="1800"/>
                                          </p:stCondLst>
                                        </p:cTn>
                                        <p:tgtEl>
                                          <p:spTgt spid="24"/>
                                        </p:tgtEl>
                                        <p:attrNameLst>
                                          <p:attrName>r</p:attrName>
                                        </p:attrNameLst>
                                      </p:cBhvr>
                                    </p:animRot>
                                    <p:animRot by="120000">
                                      <p:cBhvr>
                                        <p:cTn id="28" dur="600" fill="hold">
                                          <p:stCondLst>
                                            <p:cond delay="2400"/>
                                          </p:stCondLst>
                                        </p:cTn>
                                        <p:tgtEl>
                                          <p:spTgt spid="2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5"/>
                                        </p:tgtEl>
                                        <p:attrNameLst>
                                          <p:attrName>r</p:attrName>
                                        </p:attrNameLst>
                                      </p:cBhvr>
                                    </p:animRot>
                                    <p:animRot by="-240000">
                                      <p:cBhvr>
                                        <p:cTn id="31" dur="600" fill="hold">
                                          <p:stCondLst>
                                            <p:cond delay="600"/>
                                          </p:stCondLst>
                                        </p:cTn>
                                        <p:tgtEl>
                                          <p:spTgt spid="25"/>
                                        </p:tgtEl>
                                        <p:attrNameLst>
                                          <p:attrName>r</p:attrName>
                                        </p:attrNameLst>
                                      </p:cBhvr>
                                    </p:animRot>
                                    <p:animRot by="240000">
                                      <p:cBhvr>
                                        <p:cTn id="32" dur="600" fill="hold">
                                          <p:stCondLst>
                                            <p:cond delay="1200"/>
                                          </p:stCondLst>
                                        </p:cTn>
                                        <p:tgtEl>
                                          <p:spTgt spid="25"/>
                                        </p:tgtEl>
                                        <p:attrNameLst>
                                          <p:attrName>r</p:attrName>
                                        </p:attrNameLst>
                                      </p:cBhvr>
                                    </p:animRot>
                                    <p:animRot by="-240000">
                                      <p:cBhvr>
                                        <p:cTn id="33" dur="600" fill="hold">
                                          <p:stCondLst>
                                            <p:cond delay="1800"/>
                                          </p:stCondLst>
                                        </p:cTn>
                                        <p:tgtEl>
                                          <p:spTgt spid="25"/>
                                        </p:tgtEl>
                                        <p:attrNameLst>
                                          <p:attrName>r</p:attrName>
                                        </p:attrNameLst>
                                      </p:cBhvr>
                                    </p:animRot>
                                    <p:animRot by="120000">
                                      <p:cBhvr>
                                        <p:cTn id="34" dur="600" fill="hold">
                                          <p:stCondLst>
                                            <p:cond delay="2400"/>
                                          </p:stCondLst>
                                        </p:cTn>
                                        <p:tgtEl>
                                          <p:spTgt spid="25"/>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6"/>
                                        </p:tgtEl>
                                        <p:attrNameLst>
                                          <p:attrName>r</p:attrName>
                                        </p:attrNameLst>
                                      </p:cBhvr>
                                    </p:animRot>
                                    <p:animRot by="-240000">
                                      <p:cBhvr>
                                        <p:cTn id="37" dur="600" fill="hold">
                                          <p:stCondLst>
                                            <p:cond delay="600"/>
                                          </p:stCondLst>
                                        </p:cTn>
                                        <p:tgtEl>
                                          <p:spTgt spid="26"/>
                                        </p:tgtEl>
                                        <p:attrNameLst>
                                          <p:attrName>r</p:attrName>
                                        </p:attrNameLst>
                                      </p:cBhvr>
                                    </p:animRot>
                                    <p:animRot by="240000">
                                      <p:cBhvr>
                                        <p:cTn id="38" dur="600" fill="hold">
                                          <p:stCondLst>
                                            <p:cond delay="1200"/>
                                          </p:stCondLst>
                                        </p:cTn>
                                        <p:tgtEl>
                                          <p:spTgt spid="26"/>
                                        </p:tgtEl>
                                        <p:attrNameLst>
                                          <p:attrName>r</p:attrName>
                                        </p:attrNameLst>
                                      </p:cBhvr>
                                    </p:animRot>
                                    <p:animRot by="-240000">
                                      <p:cBhvr>
                                        <p:cTn id="39" dur="600" fill="hold">
                                          <p:stCondLst>
                                            <p:cond delay="1800"/>
                                          </p:stCondLst>
                                        </p:cTn>
                                        <p:tgtEl>
                                          <p:spTgt spid="26"/>
                                        </p:tgtEl>
                                        <p:attrNameLst>
                                          <p:attrName>r</p:attrName>
                                        </p:attrNameLst>
                                      </p:cBhvr>
                                    </p:animRot>
                                    <p:animRot by="120000">
                                      <p:cBhvr>
                                        <p:cTn id="40" dur="600" fill="hold">
                                          <p:stCondLst>
                                            <p:cond delay="2400"/>
                                          </p:stCondLst>
                                        </p:cTn>
                                        <p:tgtEl>
                                          <p:spTgt spid="26"/>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7"/>
                                        </p:tgtEl>
                                        <p:attrNameLst>
                                          <p:attrName>r</p:attrName>
                                        </p:attrNameLst>
                                      </p:cBhvr>
                                    </p:animRot>
                                    <p:animRot by="-240000">
                                      <p:cBhvr>
                                        <p:cTn id="43" dur="600" fill="hold">
                                          <p:stCondLst>
                                            <p:cond delay="600"/>
                                          </p:stCondLst>
                                        </p:cTn>
                                        <p:tgtEl>
                                          <p:spTgt spid="27"/>
                                        </p:tgtEl>
                                        <p:attrNameLst>
                                          <p:attrName>r</p:attrName>
                                        </p:attrNameLst>
                                      </p:cBhvr>
                                    </p:animRot>
                                    <p:animRot by="240000">
                                      <p:cBhvr>
                                        <p:cTn id="44" dur="600" fill="hold">
                                          <p:stCondLst>
                                            <p:cond delay="1200"/>
                                          </p:stCondLst>
                                        </p:cTn>
                                        <p:tgtEl>
                                          <p:spTgt spid="27"/>
                                        </p:tgtEl>
                                        <p:attrNameLst>
                                          <p:attrName>r</p:attrName>
                                        </p:attrNameLst>
                                      </p:cBhvr>
                                    </p:animRot>
                                    <p:animRot by="-240000">
                                      <p:cBhvr>
                                        <p:cTn id="45" dur="600" fill="hold">
                                          <p:stCondLst>
                                            <p:cond delay="1800"/>
                                          </p:stCondLst>
                                        </p:cTn>
                                        <p:tgtEl>
                                          <p:spTgt spid="27"/>
                                        </p:tgtEl>
                                        <p:attrNameLst>
                                          <p:attrName>r</p:attrName>
                                        </p:attrNameLst>
                                      </p:cBhvr>
                                    </p:animRot>
                                    <p:animRot by="120000">
                                      <p:cBhvr>
                                        <p:cTn id="46"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clickEffect">
                                  <p:stCondLst>
                                    <p:cond delay="0"/>
                                  </p:stCondLst>
                                  <p:childTnLst>
                                    <p:animMotion origin="layout" path="M 3.75E-6 4.07407E-6 L 0.01237 -1.02107 " pathEditMode="relative" rAng="0" ptsTypes="AA">
                                      <p:cBhvr>
                                        <p:cTn id="51" dur="7000" fill="hold"/>
                                        <p:tgtEl>
                                          <p:spTgt spid="21"/>
                                        </p:tgtEl>
                                        <p:attrNameLst>
                                          <p:attrName>ppt_x</p:attrName>
                                          <p:attrName>ppt_y</p:attrName>
                                        </p:attrNameLst>
                                      </p:cBhvr>
                                      <p:rCtr x="612" y="-51065"/>
                                    </p:animMotion>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64" presetClass="path" presetSubtype="0" accel="50000" decel="50000" fill="hold" nodeType="clickEffect">
                                  <p:stCondLst>
                                    <p:cond delay="0"/>
                                  </p:stCondLst>
                                  <p:childTnLst>
                                    <p:animMotion origin="layout" path="M 1.25E-6 4.44444E-6 L -0.00234 -0.7882 " pathEditMode="relative" rAng="0" ptsTypes="AA">
                                      <p:cBhvr>
                                        <p:cTn id="56" dur="8000" fill="hold"/>
                                        <p:tgtEl>
                                          <p:spTgt spid="22"/>
                                        </p:tgtEl>
                                        <p:attrNameLst>
                                          <p:attrName>ppt_x</p:attrName>
                                          <p:attrName>ppt_y</p:attrName>
                                        </p:attrNameLst>
                                      </p:cBhvr>
                                      <p:rCtr x="-117" y="-39421"/>
                                    </p:animMotion>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3.33333E-6 4.07407E-6 L -0.01081 -0.98866 " pathEditMode="relative" rAng="0" ptsTypes="AA">
                                      <p:cBhvr>
                                        <p:cTn id="61" dur="7000" fill="hold"/>
                                        <p:tgtEl>
                                          <p:spTgt spid="23"/>
                                        </p:tgtEl>
                                        <p:attrNameLst>
                                          <p:attrName>ppt_x</p:attrName>
                                          <p:attrName>ppt_y</p:attrName>
                                        </p:attrNameLst>
                                      </p:cBhvr>
                                      <p:rCtr x="-547" y="-49444"/>
                                    </p:animMotion>
                                  </p:childTnLst>
                                </p:cTn>
                              </p:par>
                            </p:childTnLst>
                          </p:cTn>
                        </p:par>
                      </p:childTnLst>
                    </p:cTn>
                  </p:par>
                </p:childTnLst>
              </p:cTn>
              <p:nextCondLst>
                <p:cond evt="onClick" delay="0">
                  <p:tgtEl>
                    <p:spTgt spid="23"/>
                  </p:tgtEl>
                </p:cond>
              </p:nextCondLst>
            </p:seq>
            <p:seq concurrent="1" nextAc="seek">
              <p:cTn id="62" restart="whenNotActive" fill="hold" evtFilter="cancelBubble" nodeType="interactiveSeq">
                <p:stCondLst>
                  <p:cond evt="onClick" delay="0">
                    <p:tgtEl>
                      <p:spTgt spid="24"/>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nodeType="clickEffect">
                                  <p:stCondLst>
                                    <p:cond delay="0"/>
                                  </p:stCondLst>
                                  <p:childTnLst>
                                    <p:animMotion origin="layout" path="M 4.375E-6 -1.11111E-6 L -0.01446 -0.73819 " pathEditMode="relative" rAng="0" ptsTypes="AA">
                                      <p:cBhvr>
                                        <p:cTn id="66" dur="8000" fill="hold"/>
                                        <p:tgtEl>
                                          <p:spTgt spid="24"/>
                                        </p:tgtEl>
                                        <p:attrNameLst>
                                          <p:attrName>ppt_x</p:attrName>
                                          <p:attrName>ppt_y</p:attrName>
                                        </p:attrNameLst>
                                      </p:cBhvr>
                                      <p:rCtr x="-729" y="-36921"/>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2.70833E-6 -1.85185E-6 L -0.00547 -0.99213 " pathEditMode="relative" rAng="0" ptsTypes="AA">
                                      <p:cBhvr>
                                        <p:cTn id="71" dur="7000" fill="hold"/>
                                        <p:tgtEl>
                                          <p:spTgt spid="25"/>
                                        </p:tgtEl>
                                        <p:attrNameLst>
                                          <p:attrName>ppt_x</p:attrName>
                                          <p:attrName>ppt_y</p:attrName>
                                        </p:attrNameLst>
                                      </p:cBhvr>
                                      <p:rCtr x="-273" y="-49606"/>
                                    </p:animMotion>
                                  </p:childTnLst>
                                </p:cTn>
                              </p:par>
                            </p:childTnLst>
                          </p:cTn>
                        </p:par>
                      </p:childTnLst>
                    </p:cTn>
                  </p:par>
                </p:childTnLst>
              </p:cTn>
              <p:nextCondLst>
                <p:cond evt="onClick" delay="0">
                  <p:tgtEl>
                    <p:spTgt spid="25"/>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5.55556E-7 2.96296E-6 L -0.00642 -0.74769 " pathEditMode="relative" rAng="0" ptsTypes="AA">
                                      <p:cBhvr>
                                        <p:cTn id="76" dur="8000" fill="hold"/>
                                        <p:tgtEl>
                                          <p:spTgt spid="26"/>
                                        </p:tgtEl>
                                        <p:attrNameLst>
                                          <p:attrName>ppt_x</p:attrName>
                                          <p:attrName>ppt_y</p:attrName>
                                        </p:attrNameLst>
                                      </p:cBhvr>
                                      <p:rCtr x="-330" y="-37384"/>
                                    </p:animMotion>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64" presetClass="path" presetSubtype="0" accel="50000" decel="50000" fill="hold" nodeType="clickEffect">
                                  <p:stCondLst>
                                    <p:cond delay="0"/>
                                  </p:stCondLst>
                                  <p:childTnLst>
                                    <p:animMotion origin="layout" path="M 4.16667E-6 4.81481E-6 L -0.00105 -0.96829 " pathEditMode="relative" rAng="0" ptsTypes="AA">
                                      <p:cBhvr>
                                        <p:cTn id="81" dur="7000" fill="hold"/>
                                        <p:tgtEl>
                                          <p:spTgt spid="27"/>
                                        </p:tgtEl>
                                        <p:attrNameLst>
                                          <p:attrName>ppt_x</p:attrName>
                                          <p:attrName>ppt_y</p:attrName>
                                        </p:attrNameLst>
                                      </p:cBhvr>
                                      <p:rCtr x="-52" y="-48426"/>
                                    </p:animMotion>
                                  </p:childTnLst>
                                </p:cTn>
                              </p:par>
                            </p:childTnLst>
                          </p:cTn>
                        </p:par>
                      </p:childTnLst>
                    </p:cTn>
                  </p:par>
                </p:childTnLst>
              </p:cTn>
              <p:nextCondLst>
                <p:cond evt="onClick" delay="0">
                  <p:tgtEl>
                    <p:spTgt spid="27"/>
                  </p:tgtEl>
                </p:cond>
              </p:nextCondLst>
            </p:seq>
            <p:seq concurrent="1" nextAc="seek">
              <p:cTn id="82" restart="whenNotActive" fill="hold" evtFilter="cancelBubble" nodeType="interactiveSeq">
                <p:stCondLst>
                  <p:cond evt="onClick" delay="0">
                    <p:tgtEl>
                      <p:spTgt spid="2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2" restart="whenNotActive" fill="hold" evtFilter="cancelBubble" nodeType="interactiveSeq">
                <p:stCondLst>
                  <p:cond evt="onClick" delay="0">
                    <p:tgtEl>
                      <p:spTgt spid="30"/>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7" restart="whenNotActive" fill="hold" evtFilter="cancelBubble" nodeType="interactiveSeq">
                <p:stCondLst>
                  <p:cond evt="onClick" delay="0">
                    <p:tgtEl>
                      <p:spTgt spid="31"/>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2" restart="whenNotActive" fill="hold" evtFilter="cancelBubble" nodeType="interactiveSeq">
                <p:stCondLst>
                  <p:cond evt="onClick" delay="0">
                    <p:tgtEl>
                      <p:spTgt spid="32"/>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7" restart="whenNotActive" fill="hold" evtFilter="cancelBubble" nodeType="interactiveSeq">
                <p:stCondLst>
                  <p:cond evt="onClick" delay="0">
                    <p:tgtEl>
                      <p:spTgt spid="33"/>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4"/>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bldLvl="0" animBg="1"/>
      <p:bldP spid="29" grpId="0" bldLvl="0" animBg="1"/>
      <p:bldP spid="30" grpId="0" bldLvl="0" animBg="1"/>
      <p:bldP spid="31" grpId="0" bldLvl="0" animBg="1"/>
      <p:bldP spid="32" grpId="0" bldLvl="0" animBg="1"/>
      <p:bldP spid="33" grpId="0" bldLvl="0" animBg="1"/>
      <p:bldP spid="3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340153"/>
            <a:ext cx="9185456" cy="3780354"/>
          </a:xfrm>
          <a:prstGeom prst="rect">
            <a:avLst/>
          </a:prstGeom>
        </p:spPr>
      </p:pic>
      <p:sp>
        <p:nvSpPr>
          <p:cNvPr id="6" name="TextBox 5"/>
          <p:cNvSpPr txBox="1"/>
          <p:nvPr/>
        </p:nvSpPr>
        <p:spPr>
          <a:xfrm>
            <a:off x="2448429" y="5344145"/>
            <a:ext cx="7205597" cy="600164"/>
          </a:xfrm>
          <a:prstGeom prst="rect">
            <a:avLst/>
          </a:prstGeom>
          <a:noFill/>
        </p:spPr>
        <p:txBody>
          <a:bodyPr wrap="square" rtlCol="0">
            <a:spAutoFit/>
          </a:bodyPr>
          <a:lstStyle/>
          <a:p>
            <a:r>
              <a:rPr lang="en-US" sz="3300" b="1" dirty="0" err="1">
                <a:latin typeface="Times New Roman" panose="02020603050405020304" pitchFamily="18" charset="0"/>
                <a:cs typeface="Times New Roman" panose="02020603050405020304" pitchFamily="18" charset="0"/>
              </a:rPr>
              <a:t>Hà</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ước</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được</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lướt</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sóng</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biển</a:t>
            </a:r>
            <a:r>
              <a:rPr lang="en-US" sz="3300" b="1" dirty="0">
                <a:latin typeface=".VnAvant" panose="020B7200000000000000" pitchFamily="34" charset="0"/>
              </a:rPr>
              <a:t>.</a:t>
            </a:r>
            <a:endParaRPr lang="en-US" sz="3300" b="1" dirty="0">
              <a:latin typeface=".VnAvant" panose="020B7200000000000000" pitchFamily="34" charset="0"/>
            </a:endParaRPr>
          </a:p>
        </p:txBody>
      </p:sp>
      <p:grpSp>
        <p:nvGrpSpPr>
          <p:cNvPr id="4" name="Group 3"/>
          <p:cNvGrpSpPr/>
          <p:nvPr/>
        </p:nvGrpSpPr>
        <p:grpSpPr>
          <a:xfrm>
            <a:off x="3095870" y="5338031"/>
            <a:ext cx="2863831" cy="615937"/>
            <a:chOff x="4024794" y="5465647"/>
            <a:chExt cx="3818441" cy="821250"/>
          </a:xfrm>
        </p:grpSpPr>
        <p:sp>
          <p:nvSpPr>
            <p:cNvPr id="12" name="TextBox 11"/>
            <p:cNvSpPr txBox="1"/>
            <p:nvPr/>
          </p:nvSpPr>
          <p:spPr>
            <a:xfrm>
              <a:off x="6548587" y="5486678"/>
              <a:ext cx="1294648" cy="800219"/>
            </a:xfrm>
            <a:prstGeom prst="rect">
              <a:avLst/>
            </a:prstGeom>
            <a:noFill/>
          </p:spPr>
          <p:txBody>
            <a:bodyPr wrap="square" rtlCol="0">
              <a:spAutoFit/>
            </a:bodyPr>
            <a:lstStyle/>
            <a:p>
              <a:r>
                <a:rPr lang="en-US" sz="3300" b="1" dirty="0" err="1">
                  <a:solidFill>
                    <a:srgbClr val="FF0000"/>
                  </a:solidFill>
                  <a:latin typeface="Times New Roman" panose="02020603050405020304" pitchFamily="18" charset="0"/>
                  <a:cs typeface="Times New Roman" panose="02020603050405020304" pitchFamily="18" charset="0"/>
                </a:rPr>
                <a:t>ươt</a:t>
              </a:r>
              <a:endParaRPr lang="en-US" sz="33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024794" y="5465647"/>
              <a:ext cx="1183287" cy="800219"/>
            </a:xfrm>
            <a:prstGeom prst="rect">
              <a:avLst/>
            </a:prstGeom>
            <a:noFill/>
          </p:spPr>
          <p:txBody>
            <a:bodyPr wrap="square" rtlCol="0">
              <a:spAutoFit/>
            </a:bodyPr>
            <a:lstStyle/>
            <a:p>
              <a:r>
                <a:rPr lang="vi-VN" sz="3300" b="1" dirty="0">
                  <a:solidFill>
                    <a:srgbClr val="FF0000"/>
                  </a:solidFill>
                  <a:latin typeface="Times New Roman" panose="02020603050405020304" pitchFamily="18" charset="0"/>
                  <a:cs typeface="Times New Roman" panose="02020603050405020304" pitchFamily="18" charset="0"/>
                </a:rPr>
                <a:t>ư</a:t>
              </a:r>
              <a:r>
                <a:rPr lang="en-US" sz="3300" b="1" dirty="0" err="1">
                  <a:solidFill>
                    <a:srgbClr val="FF0000"/>
                  </a:solidFill>
                  <a:latin typeface="Times New Roman" panose="02020603050405020304" pitchFamily="18" charset="0"/>
                  <a:cs typeface="Times New Roman" panose="02020603050405020304" pitchFamily="18" charset="0"/>
                </a:rPr>
                <a:t>ơc</a:t>
              </a:r>
              <a:endParaRPr lang="en-US" sz="33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357525" y="5472376"/>
              <a:ext cx="1183287" cy="800219"/>
            </a:xfrm>
            <a:prstGeom prst="rect">
              <a:avLst/>
            </a:prstGeom>
            <a:noFill/>
          </p:spPr>
          <p:txBody>
            <a:bodyPr wrap="square" rtlCol="0">
              <a:spAutoFit/>
            </a:bodyPr>
            <a:lstStyle/>
            <a:p>
              <a:r>
                <a:rPr lang="vi-VN" sz="3300" b="1" dirty="0">
                  <a:solidFill>
                    <a:srgbClr val="FF0000"/>
                  </a:solidFill>
                  <a:latin typeface="Times New Roman" panose="02020603050405020304" pitchFamily="18" charset="0"/>
                  <a:cs typeface="Times New Roman" panose="02020603050405020304" pitchFamily="18" charset="0"/>
                </a:rPr>
                <a:t>ư</a:t>
              </a:r>
              <a:r>
                <a:rPr lang="en-US" sz="3300" b="1" dirty="0" err="1">
                  <a:solidFill>
                    <a:srgbClr val="FF0000"/>
                  </a:solidFill>
                  <a:latin typeface="Times New Roman" panose="02020603050405020304" pitchFamily="18" charset="0"/>
                  <a:cs typeface="Times New Roman" panose="02020603050405020304" pitchFamily="18" charset="0"/>
                </a:rPr>
                <a:t>ơc</a:t>
              </a:r>
              <a:endParaRPr lang="en-US" sz="33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0766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916" y="-1"/>
            <a:ext cx="9417466" cy="6939185"/>
          </a:xfrm>
          <a:prstGeom prst="rect">
            <a:avLst/>
          </a:prstGeom>
        </p:spPr>
      </p:pic>
      <p:sp>
        <p:nvSpPr>
          <p:cNvPr id="4" name="TextBox 3"/>
          <p:cNvSpPr txBox="1"/>
          <p:nvPr/>
        </p:nvSpPr>
        <p:spPr>
          <a:xfrm>
            <a:off x="2179177" y="1170779"/>
            <a:ext cx="7246833" cy="1015663"/>
          </a:xfrm>
          <a:prstGeom prst="rect">
            <a:avLst/>
          </a:prstGeom>
          <a:noFill/>
        </p:spPr>
        <p:txBody>
          <a:bodyPr wrap="square" rtlCol="0">
            <a:spAutoFit/>
          </a:bodyPr>
          <a:lstStyle/>
          <a:p>
            <a:r>
              <a:rPr lang="en-US" sz="6000" b="1" dirty="0" err="1" smtClean="0">
                <a:solidFill>
                  <a:schemeClr val="bg1"/>
                </a:solidFill>
                <a:latin typeface=".VnAvant" panose="020B7200000000000000" pitchFamily="34" charset="0"/>
              </a:rPr>
              <a:t>Bµi</a:t>
            </a:r>
            <a:r>
              <a:rPr lang="en-US" sz="6000" b="1" dirty="0" smtClean="0">
                <a:solidFill>
                  <a:schemeClr val="bg1"/>
                </a:solidFill>
                <a:latin typeface=".VnAvant" panose="020B7200000000000000" pitchFamily="34" charset="0"/>
              </a:rPr>
              <a:t> </a:t>
            </a:r>
            <a:r>
              <a:rPr lang="en-US" sz="6000" b="1" dirty="0" smtClean="0">
                <a:solidFill>
                  <a:schemeClr val="bg1"/>
                </a:solidFill>
                <a:latin typeface=".VnAvant" panose="020B7200000000000000" pitchFamily="34" charset="0"/>
              </a:rPr>
              <a:t>71: ­</a:t>
            </a:r>
            <a:r>
              <a:rPr lang="en-US" sz="6000" b="1" dirty="0" err="1" smtClean="0">
                <a:solidFill>
                  <a:schemeClr val="bg1"/>
                </a:solidFill>
                <a:latin typeface="Times New Roman" panose="02020603050405020304" pitchFamily="18" charset="0"/>
                <a:cs typeface="Times New Roman" panose="02020603050405020304" pitchFamily="18" charset="0"/>
              </a:rPr>
              <a:t>ươc</a:t>
            </a:r>
            <a:r>
              <a:rPr lang="en-US" sz="6000" b="1" dirty="0" smtClean="0">
                <a:solidFill>
                  <a:schemeClr val="bg1"/>
                </a:solidFill>
                <a:latin typeface="Times New Roman" panose="02020603050405020304" pitchFamily="18" charset="0"/>
                <a:cs typeface="Times New Roman" panose="02020603050405020304" pitchFamily="18" charset="0"/>
              </a:rPr>
              <a:t>    </a:t>
            </a:r>
            <a:r>
              <a:rPr lang="en-US" sz="6000" b="1" dirty="0" err="1" smtClean="0">
                <a:solidFill>
                  <a:schemeClr val="bg1"/>
                </a:solidFill>
                <a:latin typeface="Times New Roman" panose="02020603050405020304" pitchFamily="18" charset="0"/>
                <a:cs typeface="Times New Roman" panose="02020603050405020304" pitchFamily="18" charset="0"/>
              </a:rPr>
              <a:t>ươt</a:t>
            </a:r>
            <a:endParaRPr lang="en-US" sz="6000" b="1" dirty="0">
              <a:solidFill>
                <a:schemeClr val="bg1"/>
              </a:solidFill>
              <a:latin typeface=".VnAvant" panose="020B7200000000000000" pitchFamily="34" charset="0"/>
            </a:endParaRPr>
          </a:p>
        </p:txBody>
      </p:sp>
    </p:spTree>
    <p:extLst>
      <p:ext uri="{BB962C8B-B14F-4D97-AF65-F5344CB8AC3E}">
        <p14:creationId xmlns:p14="http://schemas.microsoft.com/office/powerpoint/2010/main" val="1515427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54630" y="2956250"/>
            <a:ext cx="3613596" cy="93397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VnAvant" panose="020B7200000000000000" pitchFamily="34" charset="0"/>
            </a:endParaRPr>
          </a:p>
        </p:txBody>
      </p:sp>
      <p:sp>
        <p:nvSpPr>
          <p:cNvPr id="17" name="TextBox 16"/>
          <p:cNvSpPr txBox="1"/>
          <p:nvPr/>
        </p:nvSpPr>
        <p:spPr>
          <a:xfrm>
            <a:off x="4056243" y="3076989"/>
            <a:ext cx="1410371" cy="715581"/>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được</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410865" y="1140142"/>
            <a:ext cx="1157915" cy="715581"/>
          </a:xfrm>
          <a:prstGeom prst="rect">
            <a:avLst/>
          </a:prstGeom>
          <a:noFill/>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ươc</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7" name="Table 2"/>
          <p:cNvGraphicFramePr>
            <a:graphicFrameLocks noGrp="1"/>
          </p:cNvGraphicFramePr>
          <p:nvPr/>
        </p:nvGraphicFramePr>
        <p:xfrm>
          <a:off x="2965359" y="1948734"/>
          <a:ext cx="3573888" cy="979592"/>
        </p:xfrm>
        <a:graphic>
          <a:graphicData uri="http://schemas.openxmlformats.org/drawingml/2006/table">
            <a:tbl>
              <a:tblPr firstRow="1" bandRow="1">
                <a:tableStyleId>{5C22544A-7EE6-4342-B048-85BDC9FD1C3A}</a:tableStyleId>
              </a:tblPr>
              <a:tblGrid>
                <a:gridCol w="1786944">
                  <a:extLst>
                    <a:ext uri="{9D8B030D-6E8A-4147-A177-3AD203B41FA5}">
                      <a16:colId xmlns:a16="http://schemas.microsoft.com/office/drawing/2014/main" xmlns="" val="20000"/>
                    </a:ext>
                  </a:extLst>
                </a:gridCol>
                <a:gridCol w="1786944">
                  <a:extLst>
                    <a:ext uri="{9D8B030D-6E8A-4147-A177-3AD203B41FA5}">
                      <a16:colId xmlns:a16="http://schemas.microsoft.com/office/drawing/2014/main" xmlns="" val="20001"/>
                    </a:ext>
                  </a:extLst>
                </a:gridCol>
              </a:tblGrid>
              <a:tr h="979592">
                <a:tc>
                  <a:txBody>
                    <a:bodyPr/>
                    <a:lstStyle/>
                    <a:p>
                      <a:pPr algn="ctr"/>
                      <a:endParaRPr lang="en-US" sz="3600" dirty="0">
                        <a:solidFill>
                          <a:schemeClr val="tx1"/>
                        </a:solidFill>
                        <a:latin typeface=".VnAvant" panose="020B7200000000000000" pitchFamily="34" charset="0"/>
                      </a:endParaRPr>
                    </a:p>
                  </a:txBody>
                  <a:tcPr marL="68580" marR="68580" marT="34290" marB="34290">
                    <a:solidFill>
                      <a:schemeClr val="accent5">
                        <a:lumMod val="40000"/>
                        <a:lumOff val="60000"/>
                      </a:schemeClr>
                    </a:solidFill>
                  </a:tcPr>
                </a:tc>
                <a:tc>
                  <a:txBody>
                    <a:bodyPr/>
                    <a:lstStyle/>
                    <a:p>
                      <a:pPr algn="ctr"/>
                      <a:endParaRPr lang="en-US" sz="3600" dirty="0">
                        <a:solidFill>
                          <a:srgbClr val="FF0000"/>
                        </a:solidFill>
                        <a:latin typeface=".VnAvant" panose="020B7200000000000000" pitchFamily="34" charset="0"/>
                      </a:endParaRPr>
                    </a:p>
                  </a:txBody>
                  <a:tcPr marL="68580" marR="68580" marT="34290" marB="34290">
                    <a:solidFill>
                      <a:schemeClr val="accent5">
                        <a:lumMod val="40000"/>
                        <a:lumOff val="60000"/>
                      </a:schemeClr>
                    </a:solidFill>
                  </a:tcPr>
                </a:tc>
                <a:extLst>
                  <a:ext uri="{0D108BD9-81ED-4DB2-BD59-A6C34878D82A}">
                    <a16:rowId xmlns:a16="http://schemas.microsoft.com/office/drawing/2014/main" xmlns="" val="10000"/>
                  </a:ext>
                </a:extLst>
              </a:tr>
            </a:tbl>
          </a:graphicData>
        </a:graphic>
      </p:graphicFrame>
      <p:sp>
        <p:nvSpPr>
          <p:cNvPr id="14" name="TextBox 13"/>
          <p:cNvSpPr txBox="1"/>
          <p:nvPr/>
        </p:nvSpPr>
        <p:spPr>
          <a:xfrm>
            <a:off x="5089150" y="2048196"/>
            <a:ext cx="1157915" cy="715581"/>
          </a:xfrm>
          <a:prstGeom prst="rect">
            <a:avLst/>
          </a:prstGeom>
          <a:noFill/>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ươc</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3603514" y="2048196"/>
            <a:ext cx="1157915" cy="715581"/>
          </a:xfrm>
          <a:prstGeom prst="rect">
            <a:avLst/>
          </a:prstGeom>
          <a:noFill/>
        </p:spPr>
        <p:txBody>
          <a:bodyPr wrap="square" rtlCol="0">
            <a:spAutoFit/>
          </a:bodyPr>
          <a:lstStyle/>
          <a:p>
            <a:r>
              <a:rPr lang="en-US" sz="4050" b="1" dirty="0">
                <a:latin typeface="Times New Roman" panose="02020603050405020304" pitchFamily="18" charset="0"/>
                <a:cs typeface="Times New Roman" panose="02020603050405020304" pitchFamily="18" charset="0"/>
              </a:rPr>
              <a:t>đ</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338862" y="3076989"/>
            <a:ext cx="1157915" cy="715581"/>
          </a:xfrm>
          <a:prstGeom prst="rect">
            <a:avLst/>
          </a:prstGeom>
          <a:noFill/>
          <a:ln>
            <a:noFill/>
          </a:ln>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ươc</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755175" y="4152283"/>
            <a:ext cx="7627208" cy="736159"/>
            <a:chOff x="1006900" y="4393375"/>
            <a:chExt cx="10169610" cy="981544"/>
          </a:xfrm>
        </p:grpSpPr>
        <p:sp>
          <p:nvSpPr>
            <p:cNvPr id="18" name="TextBox 17"/>
            <p:cNvSpPr txBox="1"/>
            <p:nvPr/>
          </p:nvSpPr>
          <p:spPr>
            <a:xfrm>
              <a:off x="1006900" y="4420812"/>
              <a:ext cx="2360612" cy="954107"/>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bước</a:t>
              </a:r>
              <a:r>
                <a:rPr lang="en-US" sz="4050" b="1" dirty="0">
                  <a:latin typeface="Times New Roman" panose="02020603050405020304" pitchFamily="18" charset="0"/>
                  <a:cs typeface="Times New Roman" panose="02020603050405020304" pitchFamily="18" charset="0"/>
                </a:rPr>
                <a:t> </a:t>
              </a:r>
              <a:endParaRPr lang="en-US" sz="4050" b="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367515" y="4393375"/>
              <a:ext cx="2360612" cy="954107"/>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lược</a:t>
              </a:r>
              <a:r>
                <a:rPr lang="en-US" sz="4050" b="1" dirty="0">
                  <a:latin typeface="Times New Roman" panose="02020603050405020304" pitchFamily="18" charset="0"/>
                  <a:cs typeface="Times New Roman" panose="02020603050405020304" pitchFamily="18" charset="0"/>
                </a:rPr>
                <a:t> </a:t>
              </a:r>
              <a:endParaRPr lang="en-US" sz="405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6091706" y="4393375"/>
              <a:ext cx="2360612" cy="954107"/>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ngược</a:t>
              </a:r>
              <a:r>
                <a:rPr lang="en-US" sz="4050" b="1" dirty="0">
                  <a:latin typeface="Times New Roman" panose="02020603050405020304" pitchFamily="18" charset="0"/>
                  <a:cs typeface="Times New Roman" panose="02020603050405020304" pitchFamily="18" charset="0"/>
                </a:rPr>
                <a:t> </a:t>
              </a:r>
              <a:endParaRPr lang="en-US" sz="405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8815898" y="4393375"/>
              <a:ext cx="2360612" cy="954107"/>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nước</a:t>
              </a:r>
              <a:r>
                <a:rPr lang="en-US" sz="4050" b="1" dirty="0">
                  <a:latin typeface="Times New Roman" panose="02020603050405020304" pitchFamily="18" charset="0"/>
                  <a:cs typeface="Times New Roman" panose="02020603050405020304" pitchFamily="18" charset="0"/>
                </a:rPr>
                <a:t> </a:t>
              </a:r>
              <a:endParaRPr lang="en-US" sz="4050" b="1" dirty="0">
                <a:latin typeface="Times New Roman" panose="02020603050405020304" pitchFamily="18" charset="0"/>
                <a:cs typeface="Times New Roman" panose="02020603050405020304" pitchFamily="18" charset="0"/>
              </a:endParaRPr>
            </a:p>
          </p:txBody>
        </p:sp>
      </p:grpSp>
      <p:grpSp>
        <p:nvGrpSpPr>
          <p:cNvPr id="34" name="Group 33"/>
          <p:cNvGrpSpPr/>
          <p:nvPr/>
        </p:nvGrpSpPr>
        <p:grpSpPr>
          <a:xfrm>
            <a:off x="755175" y="4955165"/>
            <a:ext cx="7600318" cy="756738"/>
            <a:chOff x="1024826" y="5316705"/>
            <a:chExt cx="10133757" cy="1008983"/>
          </a:xfrm>
        </p:grpSpPr>
        <p:sp>
          <p:nvSpPr>
            <p:cNvPr id="29" name="TextBox 28"/>
            <p:cNvSpPr txBox="1"/>
            <p:nvPr/>
          </p:nvSpPr>
          <p:spPr>
            <a:xfrm>
              <a:off x="6091705" y="5316705"/>
              <a:ext cx="2360613" cy="954108"/>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mướt</a:t>
              </a:r>
              <a:endParaRPr lang="en-US" sz="405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8797970" y="5359950"/>
              <a:ext cx="2360613" cy="954108"/>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mượt</a:t>
              </a:r>
              <a:endParaRPr lang="en-US" sz="4050" b="1"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024826" y="5371580"/>
              <a:ext cx="2360613" cy="954108"/>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lướt</a:t>
              </a:r>
              <a:endParaRPr lang="en-US" sz="4050" b="1"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3385441" y="5344142"/>
              <a:ext cx="2360613" cy="954107"/>
            </a:xfrm>
            <a:prstGeom prst="rect">
              <a:avLst/>
            </a:prstGeom>
            <a:noFill/>
          </p:spPr>
          <p:txBody>
            <a:bodyPr wrap="square" rtlCol="0">
              <a:spAutoFit/>
            </a:bodyPr>
            <a:lstStyle/>
            <a:p>
              <a:r>
                <a:rPr lang="en-US" sz="4050" b="1" dirty="0" err="1">
                  <a:latin typeface="Times New Roman" panose="02020603050405020304" pitchFamily="18" charset="0"/>
                  <a:cs typeface="Times New Roman" panose="02020603050405020304" pitchFamily="18" charset="0"/>
                </a:rPr>
                <a:t>lượt</a:t>
              </a:r>
              <a:endParaRPr lang="en-US" sz="4050" b="1" dirty="0">
                <a:latin typeface="Times New Roman" panose="02020603050405020304" pitchFamily="18" charset="0"/>
                <a:cs typeface="Times New Roman" panose="02020603050405020304" pitchFamily="18" charset="0"/>
              </a:endParaRPr>
            </a:p>
          </p:txBody>
        </p:sp>
      </p:grpSp>
      <p:sp>
        <p:nvSpPr>
          <p:cNvPr id="35" name="TextBox 34"/>
          <p:cNvSpPr txBox="1"/>
          <p:nvPr/>
        </p:nvSpPr>
        <p:spPr>
          <a:xfrm>
            <a:off x="4875051" y="1140142"/>
            <a:ext cx="1157915" cy="715581"/>
          </a:xfrm>
          <a:prstGeom prst="rect">
            <a:avLst/>
          </a:prstGeom>
          <a:noFill/>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ươt</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038331" y="4173836"/>
            <a:ext cx="1157915" cy="715581"/>
          </a:xfrm>
          <a:prstGeom prst="rect">
            <a:avLst/>
          </a:prstGeom>
          <a:noFill/>
          <a:ln>
            <a:noFill/>
          </a:ln>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ươc</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674447" y="4150719"/>
            <a:ext cx="1157915" cy="715581"/>
          </a:xfrm>
          <a:prstGeom prst="rect">
            <a:avLst/>
          </a:prstGeom>
          <a:noFill/>
          <a:ln>
            <a:noFill/>
          </a:ln>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ươc</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5118928" y="4149743"/>
            <a:ext cx="1157915" cy="715581"/>
          </a:xfrm>
          <a:prstGeom prst="rect">
            <a:avLst/>
          </a:prstGeom>
          <a:noFill/>
          <a:ln>
            <a:noFill/>
          </a:ln>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ươc</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6895858" y="4151067"/>
            <a:ext cx="1157915" cy="715581"/>
          </a:xfrm>
          <a:prstGeom prst="rect">
            <a:avLst/>
          </a:prstGeom>
          <a:noFill/>
          <a:ln>
            <a:noFill/>
          </a:ln>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ươc</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7002956" y="4987593"/>
            <a:ext cx="1157915" cy="715581"/>
          </a:xfrm>
          <a:prstGeom prst="rect">
            <a:avLst/>
          </a:prstGeom>
          <a:noFill/>
          <a:ln>
            <a:noFill/>
          </a:ln>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ươt</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4973566" y="4953981"/>
            <a:ext cx="1157915" cy="715581"/>
          </a:xfrm>
          <a:prstGeom prst="rect">
            <a:avLst/>
          </a:prstGeom>
          <a:noFill/>
          <a:ln>
            <a:noFill/>
          </a:ln>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ươt</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2671732" y="4979887"/>
            <a:ext cx="1157915" cy="715581"/>
          </a:xfrm>
          <a:prstGeom prst="rect">
            <a:avLst/>
          </a:prstGeom>
          <a:noFill/>
          <a:ln>
            <a:noFill/>
          </a:ln>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ươt</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899629" y="5002716"/>
            <a:ext cx="1157915" cy="715581"/>
          </a:xfrm>
          <a:prstGeom prst="rect">
            <a:avLst/>
          </a:prstGeom>
          <a:noFill/>
          <a:ln>
            <a:noFill/>
          </a:ln>
        </p:spPr>
        <p:txBody>
          <a:bodyPr wrap="square" rtlCol="0">
            <a:spAutoFit/>
          </a:bodyPr>
          <a:lstStyle/>
          <a:p>
            <a:r>
              <a:rPr lang="en-US" sz="4050" b="1" dirty="0" err="1">
                <a:solidFill>
                  <a:srgbClr val="FF0000"/>
                </a:solidFill>
                <a:latin typeface="Times New Roman" panose="02020603050405020304" pitchFamily="18" charset="0"/>
                <a:cs typeface="Times New Roman" panose="02020603050405020304" pitchFamily="18" charset="0"/>
              </a:rPr>
              <a:t>ươt</a:t>
            </a:r>
            <a:r>
              <a:rPr lang="en-US" sz="4050" b="1" dirty="0">
                <a:solidFill>
                  <a:srgbClr val="FF0000"/>
                </a:solidFill>
                <a:latin typeface="Times New Roman" panose="02020603050405020304" pitchFamily="18" charset="0"/>
                <a:cs typeface="Times New Roman" panose="02020603050405020304" pitchFamily="18" charset="0"/>
              </a:rPr>
              <a:t> </a:t>
            </a:r>
            <a:endParaRPr lang="en-US" sz="405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56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14" grpId="0"/>
      <p:bldP spid="15" grpId="0"/>
      <p:bldP spid="16" grpId="0"/>
      <p:bldP spid="35" grpId="0"/>
      <p:bldP spid="23" grpId="0"/>
      <p:bldP spid="24" grpId="0"/>
      <p:bldP spid="25" grpId="0"/>
      <p:bldP spid="27" grpId="0"/>
      <p:bldP spid="36" grpId="0"/>
      <p:bldP spid="37"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7379" y="4048393"/>
            <a:ext cx="8228324" cy="784830"/>
          </a:xfrm>
          <a:prstGeom prst="rect">
            <a:avLst/>
          </a:prstGeom>
          <a:noFill/>
        </p:spPr>
        <p:txBody>
          <a:bodyPr wrap="square" rtlCol="0">
            <a:spAutoFit/>
          </a:bodyPr>
          <a:lstStyle/>
          <a:p>
            <a:r>
              <a:rPr lang="en-US" sz="4500" b="1" dirty="0" err="1">
                <a:latin typeface="Times New Roman" panose="02020603050405020304" pitchFamily="18" charset="0"/>
                <a:cs typeface="Times New Roman" panose="02020603050405020304" pitchFamily="18" charset="0"/>
              </a:rPr>
              <a:t>thước</a:t>
            </a:r>
            <a:r>
              <a:rPr lang="en-US" sz="4500" b="1" dirty="0">
                <a:latin typeface="Times New Roman" panose="02020603050405020304" pitchFamily="18" charset="0"/>
                <a:cs typeface="Times New Roman" panose="02020603050405020304" pitchFamily="18" charset="0"/>
              </a:rPr>
              <a:t> </a:t>
            </a:r>
            <a:r>
              <a:rPr lang="vi-VN" sz="4500" b="1" dirty="0">
                <a:latin typeface="Times New Roman" panose="02020603050405020304" pitchFamily="18" charset="0"/>
                <a:cs typeface="Times New Roman" panose="02020603050405020304" pitchFamily="18" charset="0"/>
              </a:rPr>
              <a:t>kẻ</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dược</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sĩ</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lướt</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ván</a:t>
            </a:r>
            <a:r>
              <a:rPr lang="en-US" sz="4500" b="1" dirty="0">
                <a:latin typeface="Times New Roman" panose="02020603050405020304" pitchFamily="18" charset="0"/>
                <a:cs typeface="Times New Roman" panose="02020603050405020304" pitchFamily="18" charset="0"/>
              </a:rPr>
              <a:t> </a:t>
            </a:r>
            <a:endParaRPr lang="en-US" sz="4500" b="1" dirty="0">
              <a:latin typeface="Times New Roman" panose="02020603050405020304" pitchFamily="18" charset="0"/>
              <a:cs typeface="Times New Roman" panose="02020603050405020304" pitchFamily="18" charset="0"/>
            </a:endParaRPr>
          </a:p>
        </p:txBody>
      </p:sp>
      <p:sp>
        <p:nvSpPr>
          <p:cNvPr id="5" name="Rectangle 4"/>
          <p:cNvSpPr/>
          <p:nvPr/>
        </p:nvSpPr>
        <p:spPr>
          <a:xfrm>
            <a:off x="6181998" y="857250"/>
            <a:ext cx="1479368" cy="104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3661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983351" y="4790922"/>
            <a:ext cx="2796009" cy="784830"/>
          </a:xfrm>
          <a:prstGeom prst="rect">
            <a:avLst/>
          </a:prstGeom>
          <a:noFill/>
        </p:spPr>
        <p:txBody>
          <a:bodyPr wrap="square" rtlCol="0">
            <a:spAutoFit/>
          </a:bodyPr>
          <a:lstStyle/>
          <a:p>
            <a:r>
              <a:rPr lang="en-US" sz="4500" b="1" dirty="0" err="1">
                <a:latin typeface="Times New Roman" panose="02020603050405020304" pitchFamily="18" charset="0"/>
                <a:cs typeface="Times New Roman" panose="02020603050405020304" pitchFamily="18" charset="0"/>
              </a:rPr>
              <a:t>thước</a:t>
            </a:r>
            <a:r>
              <a:rPr lang="en-US" sz="4500" b="1" dirty="0">
                <a:latin typeface="Times New Roman" panose="02020603050405020304" pitchFamily="18" charset="0"/>
                <a:cs typeface="Times New Roman" panose="02020603050405020304" pitchFamily="18" charset="0"/>
              </a:rPr>
              <a:t> </a:t>
            </a:r>
            <a:r>
              <a:rPr lang="vi-VN" sz="4500" b="1" dirty="0">
                <a:latin typeface="Times New Roman" panose="02020603050405020304" pitchFamily="18" charset="0"/>
                <a:cs typeface="Times New Roman" panose="02020603050405020304" pitchFamily="18" charset="0"/>
              </a:rPr>
              <a:t>kẻ</a:t>
            </a:r>
            <a:r>
              <a:rPr lang="en-US" sz="4500" b="1" dirty="0">
                <a:latin typeface="Times New Roman" panose="02020603050405020304" pitchFamily="18" charset="0"/>
                <a:cs typeface="Times New Roman" panose="02020603050405020304" pitchFamily="18" charset="0"/>
              </a:rPr>
              <a:t> </a:t>
            </a:r>
            <a:endParaRPr lang="en-US" sz="45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718917" y="857250"/>
            <a:ext cx="5802626" cy="4032825"/>
          </a:xfrm>
          <a:prstGeom prst="rect">
            <a:avLst/>
          </a:prstGeom>
        </p:spPr>
      </p:pic>
      <p:sp>
        <p:nvSpPr>
          <p:cNvPr id="5" name="Rectangle 4"/>
          <p:cNvSpPr/>
          <p:nvPr/>
        </p:nvSpPr>
        <p:spPr>
          <a:xfrm>
            <a:off x="6181998" y="857250"/>
            <a:ext cx="1479368" cy="104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3487482" y="4790922"/>
            <a:ext cx="1157915" cy="784830"/>
          </a:xfrm>
          <a:prstGeom prst="rect">
            <a:avLst/>
          </a:prstGeom>
          <a:noFill/>
        </p:spPr>
        <p:txBody>
          <a:bodyPr wrap="square" rtlCol="0">
            <a:spAutoFit/>
          </a:bodyPr>
          <a:lstStyle/>
          <a:p>
            <a:r>
              <a:rPr lang="en-US" sz="4500" b="1" dirty="0" err="1">
                <a:solidFill>
                  <a:srgbClr val="FF0000"/>
                </a:solidFill>
                <a:latin typeface="Times New Roman" panose="02020603050405020304" pitchFamily="18" charset="0"/>
                <a:cs typeface="Times New Roman" panose="02020603050405020304" pitchFamily="18" charset="0"/>
              </a:rPr>
              <a:t>ươc</a:t>
            </a:r>
            <a:r>
              <a:rPr lang="en-US" sz="4500" b="1" dirty="0">
                <a:solidFill>
                  <a:srgbClr val="FF0000"/>
                </a:solidFill>
                <a:latin typeface="Times New Roman" panose="02020603050405020304" pitchFamily="18" charset="0"/>
                <a:cs typeface="Times New Roman" panose="02020603050405020304" pitchFamily="18" charset="0"/>
              </a:rPr>
              <a:t>  </a:t>
            </a:r>
            <a:endParaRPr lang="en-US" sz="45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384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241</TotalTime>
  <Words>298</Words>
  <Application>Microsoft Office PowerPoint</Application>
  <PresentationFormat>On-screen Show (4:3)</PresentationFormat>
  <Paragraphs>88</Paragraphs>
  <Slides>21</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宋体</vt:lpstr>
      <vt:lpstr>.VnAvant</vt:lpstr>
      <vt:lpstr>.VnAvantH</vt:lpstr>
      <vt:lpstr>Arial</vt:lpstr>
      <vt:lpstr>Arial-Rounded</vt:lpstr>
      <vt:lpstr>Calibri</vt:lpstr>
      <vt:lpstr>Calibri Light</vt:lpstr>
      <vt:lpstr>Chivo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16</cp:revision>
  <dcterms:created xsi:type="dcterms:W3CDTF">2022-10-23T10:03:00Z</dcterms:created>
  <dcterms:modified xsi:type="dcterms:W3CDTF">2025-04-04T03:04:30Z</dcterms:modified>
</cp:coreProperties>
</file>