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23"/>
  </p:notesMasterIdLst>
  <p:sldIdLst>
    <p:sldId id="283" r:id="rId2"/>
    <p:sldId id="307" r:id="rId3"/>
    <p:sldId id="308" r:id="rId4"/>
    <p:sldId id="309" r:id="rId5"/>
    <p:sldId id="31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41" r:id="rId15"/>
    <p:sldId id="342" r:id="rId16"/>
    <p:sldId id="343" r:id="rId17"/>
    <p:sldId id="339" r:id="rId18"/>
    <p:sldId id="340" r:id="rId19"/>
    <p:sldId id="345" r:id="rId20"/>
    <p:sldId id="344" r:id="rId21"/>
    <p:sldId id="319" r:id="rId22"/>
  </p:sldIdLst>
  <p:sldSz cx="12192000" cy="6858000"/>
  <p:notesSz cx="6858000" cy="9144000"/>
  <p:custDataLst>
    <p:tags r:id="rId24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99"/>
    <a:srgbClr val="006600"/>
    <a:srgbClr val="0000FF"/>
    <a:srgbClr val="FFFFCC"/>
    <a:srgbClr val="99FFCC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89" d="100"/>
          <a:sy n="89" d="100"/>
        </p:scale>
        <p:origin x="432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CC995C-6C1B-43D0-B41C-7917A534EB5E}" type="datetimeFigureOut">
              <a:rPr lang="en-US"/>
              <a:pPr>
                <a:defRPr/>
              </a:pPr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096C49-D1A3-49DE-82F8-F1CFA8404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43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14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75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2340E-0E8B-4437-BECD-C7DFA52D401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16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2DD8D-90EE-44CE-BE60-3C5E573D8741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87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2EA8E-DDA4-4A5C-9A0C-4D14A5BA36C9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680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18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598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59C0C-11B7-49E5-9F9B-5217E8F6350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72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20907-8152-40A6-980B-6E1C1764C14D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1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D22A0-3201-4780-AF96-A47A1C13ACE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887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8BBF0-561D-42BC-9E55-B064B36CD5F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38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1CB10-7829-47CB-9B97-6CC93AFDBC78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6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45D91-3002-4D82-8067-923563D05E36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89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58AAC-0944-43DA-AE7C-CB3276667DD5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9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0DF38-3CA6-49FD-BB98-E3DC41375AD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6017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C46B40-1BD4-42CA-ADB5-A32BA44F71E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72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3" r:id="rId12"/>
    <p:sldLayoutId id="21474838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11.png"/><Relationship Id="rId5" Type="http://schemas.openxmlformats.org/officeDocument/2006/relationships/image" Target="../media/image8.gif"/><Relationship Id="rId15" Type="http://schemas.openxmlformats.org/officeDocument/2006/relationships/image" Target="../media/image14.gif"/><Relationship Id="rId10" Type="http://schemas.openxmlformats.org/officeDocument/2006/relationships/slide" Target="slide5.xml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slide" Target="slide2.xml"/><Relationship Id="rId4" Type="http://schemas.openxmlformats.org/officeDocument/2006/relationships/image" Target="../media/image15.pn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slide" Target="slide2.xml"/><Relationship Id="rId4" Type="http://schemas.openxmlformats.org/officeDocument/2006/relationships/image" Target="../media/image22.pn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680576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642939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3899064" y="2521698"/>
            <a:ext cx="4495800" cy="1287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Tiếng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Việt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5257801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524001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9698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>
            <a:off x="1399063" y="1487488"/>
            <a:ext cx="9677400" cy="48593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129829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</a:p>
        </p:txBody>
      </p:sp>
      <p:sp>
        <p:nvSpPr>
          <p:cNvPr id="27" name="WordArt 7"/>
          <p:cNvSpPr>
            <a:spLocks noChangeArrowheads="1" noChangeShapeType="1" noTextEdit="1"/>
          </p:cNvSpPr>
          <p:nvPr/>
        </p:nvSpPr>
        <p:spPr bwMode="auto">
          <a:xfrm>
            <a:off x="6151418" y="4864100"/>
            <a:ext cx="58928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­ Lương Thị Nguyệt</a:t>
            </a:r>
            <a:endParaRPr lang="en-US" sz="36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5943" y="4107359"/>
            <a:ext cx="38790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+mj-lt"/>
              </a:rPr>
              <a:t>Lớp : </a:t>
            </a:r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1A3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4130" y="138768"/>
            <a:ext cx="557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TRƯỜNG TIỂU HỌC AN HỒNG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4695" y="5237724"/>
            <a:ext cx="5090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3083" y="5237725"/>
            <a:ext cx="258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4963"/>
          <a:stretch/>
        </p:blipFill>
        <p:spPr bwMode="auto">
          <a:xfrm>
            <a:off x="2354271" y="421242"/>
            <a:ext cx="8197621" cy="481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74911" y="5296237"/>
            <a:ext cx="475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3314" y="5296237"/>
            <a:ext cx="1543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7" y="379179"/>
            <a:ext cx="10346077" cy="502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87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55116" y="5847583"/>
            <a:ext cx="11453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6" y="4677631"/>
            <a:ext cx="2465798" cy="137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4963"/>
          <a:stretch/>
        </p:blipFill>
        <p:spPr bwMode="auto">
          <a:xfrm>
            <a:off x="4354133" y="4577129"/>
            <a:ext cx="2824648" cy="140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97" y="4536032"/>
            <a:ext cx="2474966" cy="140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57868" y="2365538"/>
            <a:ext cx="9185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7868" y="2980884"/>
            <a:ext cx="9288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6999" y="3668996"/>
            <a:ext cx="9288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39507" y="1735584"/>
            <a:ext cx="4818128" cy="8226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49227" y="1673297"/>
            <a:ext cx="2400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43393" y="54394"/>
            <a:ext cx="766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2"/>
          <p:cNvGraphicFramePr>
            <a:graphicFrameLocks noGrp="1"/>
          </p:cNvGraphicFramePr>
          <p:nvPr>
            <p:extLst/>
          </p:nvPr>
        </p:nvGraphicFramePr>
        <p:xfrm>
          <a:off x="3953812" y="882551"/>
          <a:ext cx="476518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43350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713615" y="842886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38222" y="828242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85643" y="1673297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3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 animBg="1"/>
      <p:bldP spid="24" grpId="0"/>
      <p:bldP spid="25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Viết</a:t>
            </a:r>
            <a:r>
              <a:rPr lang="en-US" sz="66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bảng</a:t>
            </a:r>
            <a:r>
              <a:rPr lang="en-US" sz="66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con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29" y="69539"/>
            <a:ext cx="6803729" cy="3407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528" y="3561207"/>
            <a:ext cx="5542959" cy="26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3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44" y="235634"/>
            <a:ext cx="9351390" cy="2576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876" y="3025557"/>
            <a:ext cx="6796726" cy="21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30" y="102806"/>
            <a:ext cx="6529576" cy="3295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945" y="3484706"/>
            <a:ext cx="6570482" cy="27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9600" b="1" kern="0" dirty="0" smtClean="0">
                <a:solidFill>
                  <a:srgbClr val="FF0000"/>
                </a:solidFill>
                <a:latin typeface=".VnAvantH" panose="020B7200000000000000" pitchFamily="34" charset="0"/>
              </a:rPr>
              <a:t> </a:t>
            </a:r>
            <a:endParaRPr lang="en-US" sz="96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83636" r="7753" b="8283"/>
          <a:stretch/>
        </p:blipFill>
        <p:spPr>
          <a:xfrm>
            <a:off x="828846" y="1592493"/>
            <a:ext cx="11363154" cy="18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8627" r="8764" b="46666"/>
          <a:stretch/>
        </p:blipFill>
        <p:spPr>
          <a:xfrm>
            <a:off x="0" y="113016"/>
            <a:ext cx="11887200" cy="6341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0835" y="4153139"/>
            <a:ext cx="3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1661169" y="4350725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8766" y="4499321"/>
            <a:ext cx="3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7294653" y="4790994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69315" y="4530143"/>
            <a:ext cx="3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29575" y="4956142"/>
            <a:ext cx="3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585735" y="5196441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85710" y="5443878"/>
            <a:ext cx="3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6863139" y="6007441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72694" y="5560135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904180" y="4291839"/>
            <a:ext cx="1130160" cy="565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>
            <a:off x="4294597" y="4755795"/>
            <a:ext cx="1130160" cy="482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Oval 34"/>
          <p:cNvSpPr/>
          <p:nvPr/>
        </p:nvSpPr>
        <p:spPr>
          <a:xfrm>
            <a:off x="482878" y="5161242"/>
            <a:ext cx="1130160" cy="482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Oval 35"/>
          <p:cNvSpPr/>
          <p:nvPr/>
        </p:nvSpPr>
        <p:spPr>
          <a:xfrm>
            <a:off x="2928127" y="5560135"/>
            <a:ext cx="976053" cy="482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46920" y="5972242"/>
            <a:ext cx="976053" cy="4825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0" y="113017"/>
            <a:ext cx="11887201" cy="4178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092518" y="4300164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294653" y="4321572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804838" y="4755795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445240" y="5149640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2157567" y="6007441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801317" y="5112829"/>
            <a:ext cx="226032" cy="4473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33" y="83283"/>
            <a:ext cx="11172267" cy="41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28" grpId="0"/>
      <p:bldP spid="30" grpId="0"/>
      <p:bldP spid="1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55" y="3417037"/>
            <a:ext cx="1714500" cy="171450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935" y="3999043"/>
            <a:ext cx="1344284" cy="1252837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777" y="4396878"/>
            <a:ext cx="1303133" cy="120711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5282" y="3855839"/>
            <a:ext cx="1385436" cy="1275698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8997" y="5319922"/>
            <a:ext cx="2008703" cy="163509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95775" y="1972867"/>
            <a:ext cx="175022" cy="1750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30403" y="2232423"/>
            <a:ext cx="133350" cy="119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4848" y="2628901"/>
            <a:ext cx="180927" cy="1678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87984" y="3280767"/>
            <a:ext cx="180927" cy="1678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019014" y="3612950"/>
            <a:ext cx="180927" cy="16787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7263" y="3643312"/>
            <a:ext cx="157163" cy="1375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919193" y="3587000"/>
            <a:ext cx="162463" cy="14561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883349" y="3025250"/>
            <a:ext cx="162463" cy="1456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53050" y="2905201"/>
            <a:ext cx="133946" cy="1200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5-Point Star 62"/>
          <p:cNvSpPr/>
          <p:nvPr/>
        </p:nvSpPr>
        <p:spPr>
          <a:xfrm>
            <a:off x="4520675" y="942977"/>
            <a:ext cx="561871" cy="523855"/>
          </a:xfrm>
          <a:custGeom>
            <a:avLst/>
            <a:gdLst>
              <a:gd name="connsiteX0" fmla="*/ 1 w 1063374"/>
              <a:gd name="connsiteY0" fmla="*/ 396535 h 1038144"/>
              <a:gd name="connsiteX1" fmla="*/ 406175 w 1063374"/>
              <a:gd name="connsiteY1" fmla="*/ 396538 h 1038144"/>
              <a:gd name="connsiteX2" fmla="*/ 531687 w 1063374"/>
              <a:gd name="connsiteY2" fmla="*/ 0 h 1038144"/>
              <a:gd name="connsiteX3" fmla="*/ 657199 w 1063374"/>
              <a:gd name="connsiteY3" fmla="*/ 396538 h 1038144"/>
              <a:gd name="connsiteX4" fmla="*/ 1063373 w 1063374"/>
              <a:gd name="connsiteY4" fmla="*/ 396535 h 1038144"/>
              <a:gd name="connsiteX5" fmla="*/ 734770 w 1063374"/>
              <a:gd name="connsiteY5" fmla="*/ 641606 h 1038144"/>
              <a:gd name="connsiteX6" fmla="*/ 860287 w 1063374"/>
              <a:gd name="connsiteY6" fmla="*/ 1038141 h 1038144"/>
              <a:gd name="connsiteX7" fmla="*/ 531687 w 1063374"/>
              <a:gd name="connsiteY7" fmla="*/ 793066 h 1038144"/>
              <a:gd name="connsiteX8" fmla="*/ 203087 w 1063374"/>
              <a:gd name="connsiteY8" fmla="*/ 1038141 h 1038144"/>
              <a:gd name="connsiteX9" fmla="*/ 328604 w 1063374"/>
              <a:gd name="connsiteY9" fmla="*/ 641606 h 1038144"/>
              <a:gd name="connsiteX10" fmla="*/ 1 w 1063374"/>
              <a:gd name="connsiteY10" fmla="*/ 396535 h 1038144"/>
              <a:gd name="connsiteX0" fmla="*/ 0 w 1063372"/>
              <a:gd name="connsiteY0" fmla="*/ 396535 h 1183284"/>
              <a:gd name="connsiteX1" fmla="*/ 406174 w 1063372"/>
              <a:gd name="connsiteY1" fmla="*/ 396538 h 1183284"/>
              <a:gd name="connsiteX2" fmla="*/ 531686 w 1063372"/>
              <a:gd name="connsiteY2" fmla="*/ 0 h 1183284"/>
              <a:gd name="connsiteX3" fmla="*/ 657198 w 1063372"/>
              <a:gd name="connsiteY3" fmla="*/ 396538 h 1183284"/>
              <a:gd name="connsiteX4" fmla="*/ 1063372 w 1063372"/>
              <a:gd name="connsiteY4" fmla="*/ 396535 h 1183284"/>
              <a:gd name="connsiteX5" fmla="*/ 734769 w 1063372"/>
              <a:gd name="connsiteY5" fmla="*/ 641606 h 1183284"/>
              <a:gd name="connsiteX6" fmla="*/ 860286 w 1063372"/>
              <a:gd name="connsiteY6" fmla="*/ 1038141 h 1183284"/>
              <a:gd name="connsiteX7" fmla="*/ 531686 w 1063372"/>
              <a:gd name="connsiteY7" fmla="*/ 793066 h 1183284"/>
              <a:gd name="connsiteX8" fmla="*/ 116001 w 1063372"/>
              <a:gd name="connsiteY8" fmla="*/ 1183284 h 1183284"/>
              <a:gd name="connsiteX9" fmla="*/ 328603 w 1063372"/>
              <a:gd name="connsiteY9" fmla="*/ 641606 h 1183284"/>
              <a:gd name="connsiteX10" fmla="*/ 0 w 1063372"/>
              <a:gd name="connsiteY10" fmla="*/ 396535 h 1183284"/>
              <a:gd name="connsiteX0" fmla="*/ 0 w 1077886"/>
              <a:gd name="connsiteY0" fmla="*/ 527164 h 1183284"/>
              <a:gd name="connsiteX1" fmla="*/ 420688 w 1077886"/>
              <a:gd name="connsiteY1" fmla="*/ 396538 h 1183284"/>
              <a:gd name="connsiteX2" fmla="*/ 546200 w 1077886"/>
              <a:gd name="connsiteY2" fmla="*/ 0 h 1183284"/>
              <a:gd name="connsiteX3" fmla="*/ 671712 w 1077886"/>
              <a:gd name="connsiteY3" fmla="*/ 396538 h 1183284"/>
              <a:gd name="connsiteX4" fmla="*/ 1077886 w 1077886"/>
              <a:gd name="connsiteY4" fmla="*/ 396535 h 1183284"/>
              <a:gd name="connsiteX5" fmla="*/ 749283 w 1077886"/>
              <a:gd name="connsiteY5" fmla="*/ 641606 h 1183284"/>
              <a:gd name="connsiteX6" fmla="*/ 874800 w 1077886"/>
              <a:gd name="connsiteY6" fmla="*/ 1038141 h 1183284"/>
              <a:gd name="connsiteX7" fmla="*/ 546200 w 1077886"/>
              <a:gd name="connsiteY7" fmla="*/ 793066 h 1183284"/>
              <a:gd name="connsiteX8" fmla="*/ 130515 w 1077886"/>
              <a:gd name="connsiteY8" fmla="*/ 1183284 h 1183284"/>
              <a:gd name="connsiteX9" fmla="*/ 343117 w 1077886"/>
              <a:gd name="connsiteY9" fmla="*/ 641606 h 1183284"/>
              <a:gd name="connsiteX10" fmla="*/ 0 w 1077886"/>
              <a:gd name="connsiteY10" fmla="*/ 527164 h 1183284"/>
              <a:gd name="connsiteX0" fmla="*/ 0 w 1048857"/>
              <a:gd name="connsiteY0" fmla="*/ 527164 h 1183284"/>
              <a:gd name="connsiteX1" fmla="*/ 420688 w 1048857"/>
              <a:gd name="connsiteY1" fmla="*/ 396538 h 1183284"/>
              <a:gd name="connsiteX2" fmla="*/ 546200 w 1048857"/>
              <a:gd name="connsiteY2" fmla="*/ 0 h 1183284"/>
              <a:gd name="connsiteX3" fmla="*/ 671712 w 1048857"/>
              <a:gd name="connsiteY3" fmla="*/ 396538 h 1183284"/>
              <a:gd name="connsiteX4" fmla="*/ 1048857 w 1048857"/>
              <a:gd name="connsiteY4" fmla="*/ 265907 h 1183284"/>
              <a:gd name="connsiteX5" fmla="*/ 749283 w 1048857"/>
              <a:gd name="connsiteY5" fmla="*/ 641606 h 1183284"/>
              <a:gd name="connsiteX6" fmla="*/ 874800 w 1048857"/>
              <a:gd name="connsiteY6" fmla="*/ 1038141 h 1183284"/>
              <a:gd name="connsiteX7" fmla="*/ 546200 w 1048857"/>
              <a:gd name="connsiteY7" fmla="*/ 793066 h 1183284"/>
              <a:gd name="connsiteX8" fmla="*/ 130515 w 1048857"/>
              <a:gd name="connsiteY8" fmla="*/ 1183284 h 1183284"/>
              <a:gd name="connsiteX9" fmla="*/ 343117 w 1048857"/>
              <a:gd name="connsiteY9" fmla="*/ 641606 h 1183284"/>
              <a:gd name="connsiteX10" fmla="*/ 0 w 1048857"/>
              <a:gd name="connsiteY10" fmla="*/ 527164 h 1183284"/>
              <a:gd name="connsiteX0" fmla="*/ 0 w 1048857"/>
              <a:gd name="connsiteY0" fmla="*/ 425564 h 1081684"/>
              <a:gd name="connsiteX1" fmla="*/ 420688 w 1048857"/>
              <a:gd name="connsiteY1" fmla="*/ 294938 h 1081684"/>
              <a:gd name="connsiteX2" fmla="*/ 531686 w 1048857"/>
              <a:gd name="connsiteY2" fmla="*/ 0 h 1081684"/>
              <a:gd name="connsiteX3" fmla="*/ 671712 w 1048857"/>
              <a:gd name="connsiteY3" fmla="*/ 294938 h 1081684"/>
              <a:gd name="connsiteX4" fmla="*/ 1048857 w 1048857"/>
              <a:gd name="connsiteY4" fmla="*/ 164307 h 1081684"/>
              <a:gd name="connsiteX5" fmla="*/ 749283 w 1048857"/>
              <a:gd name="connsiteY5" fmla="*/ 540006 h 1081684"/>
              <a:gd name="connsiteX6" fmla="*/ 874800 w 1048857"/>
              <a:gd name="connsiteY6" fmla="*/ 936541 h 1081684"/>
              <a:gd name="connsiteX7" fmla="*/ 546200 w 1048857"/>
              <a:gd name="connsiteY7" fmla="*/ 691466 h 1081684"/>
              <a:gd name="connsiteX8" fmla="*/ 130515 w 1048857"/>
              <a:gd name="connsiteY8" fmla="*/ 1081684 h 1081684"/>
              <a:gd name="connsiteX9" fmla="*/ 343117 w 1048857"/>
              <a:gd name="connsiteY9" fmla="*/ 540006 h 1081684"/>
              <a:gd name="connsiteX10" fmla="*/ 0 w 1048857"/>
              <a:gd name="connsiteY10" fmla="*/ 425564 h 108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857" h="1081684">
                <a:moveTo>
                  <a:pt x="0" y="425564"/>
                </a:moveTo>
                <a:lnTo>
                  <a:pt x="420688" y="294938"/>
                </a:lnTo>
                <a:lnTo>
                  <a:pt x="531686" y="0"/>
                </a:lnTo>
                <a:lnTo>
                  <a:pt x="671712" y="294938"/>
                </a:lnTo>
                <a:lnTo>
                  <a:pt x="1048857" y="164307"/>
                </a:lnTo>
                <a:lnTo>
                  <a:pt x="749283" y="540006"/>
                </a:lnTo>
                <a:lnTo>
                  <a:pt x="874800" y="936541"/>
                </a:lnTo>
                <a:lnTo>
                  <a:pt x="546200" y="691466"/>
                </a:lnTo>
                <a:lnTo>
                  <a:pt x="130515" y="1081684"/>
                </a:lnTo>
                <a:lnTo>
                  <a:pt x="343117" y="540006"/>
                </a:lnTo>
                <a:lnTo>
                  <a:pt x="0" y="425564"/>
                </a:lnTo>
                <a:close/>
              </a:path>
            </a:pathLst>
          </a:custGeom>
          <a:solidFill>
            <a:srgbClr val="FCB400"/>
          </a:solidFill>
          <a:ln w="28575">
            <a:solidFill>
              <a:srgbClr val="391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1650" y="2934519"/>
            <a:ext cx="519302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 </a:t>
            </a:r>
            <a:r>
              <a:rPr lang="en-US" sz="405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5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5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10594" y="3602927"/>
            <a:ext cx="23151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SURPRISE </a:t>
            </a:r>
            <a:r>
              <a:rPr lang="en-US" sz="13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</a:t>
            </a:r>
          </a:p>
        </p:txBody>
      </p:sp>
      <p:pic>
        <p:nvPicPr>
          <p:cNvPr id="11" name="Kazoom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02519" y="3363248"/>
            <a:ext cx="457200" cy="457200"/>
          </a:xfrm>
          <a:prstGeom prst="rect">
            <a:avLst/>
          </a:prstGeom>
        </p:spPr>
      </p:pic>
      <p:sp>
        <p:nvSpPr>
          <p:cNvPr id="20" name="Flowchart: Extract 19"/>
          <p:cNvSpPr/>
          <p:nvPr/>
        </p:nvSpPr>
        <p:spPr>
          <a:xfrm rot="5400000">
            <a:off x="7052634" y="3824346"/>
            <a:ext cx="1251857" cy="1202824"/>
          </a:xfrm>
          <a:prstGeom prst="flowChartExtra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23" y="5443098"/>
            <a:ext cx="851774" cy="142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0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3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25" grpId="0" animBg="1"/>
      <p:bldP spid="2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2" grpId="2"/>
      <p:bldP spid="20" grpId="0" animBg="1"/>
      <p:bldP spid="2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8"/>
          <a:stretch/>
        </p:blipFill>
        <p:spPr>
          <a:xfrm>
            <a:off x="-63472" y="0"/>
            <a:ext cx="12255471" cy="6858000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4304145" y="651164"/>
            <a:ext cx="3325091" cy="5680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30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4">
            <a:extLst>
              <a:ext uri="{FF2B5EF4-FFF2-40B4-BE49-F238E27FC236}">
                <a16:creationId xmlns:a16="http://schemas.microsoft.com/office/drawing/2014/main" xmlns="" id="{84F18B80-07C6-4B89-A5B0-85B804A7A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1426" y="1506538"/>
            <a:ext cx="7419975" cy="857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76"/>
              </a:avLst>
            </a:prstTxWarp>
          </a:bodyPr>
          <a:lstStyle/>
          <a:p>
            <a:pPr algn="ctr"/>
            <a:r>
              <a:rPr lang="en-US" sz="6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72707" name="WordArt 5">
            <a:extLst>
              <a:ext uri="{FF2B5EF4-FFF2-40B4-BE49-F238E27FC236}">
                <a16:creationId xmlns:a16="http://schemas.microsoft.com/office/drawing/2014/main" xmlns="" id="{B150C92A-8744-4E44-A72B-173724948C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3429000"/>
            <a:ext cx="7924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</a:t>
            </a:r>
            <a:endParaRPr lang="en-US" sz="3600" b="1" kern="1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AutoShape 13">
            <a:extLst>
              <a:ext uri="{FF2B5EF4-FFF2-40B4-BE49-F238E27FC236}">
                <a16:creationId xmlns:a16="http://schemas.microsoft.com/office/drawing/2014/main" xmlns="" id="{43C0BC35-5F97-4E0F-AB01-208A3548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609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6" name="AutoShape 14">
            <a:extLst>
              <a:ext uri="{FF2B5EF4-FFF2-40B4-BE49-F238E27FC236}">
                <a16:creationId xmlns:a16="http://schemas.microsoft.com/office/drawing/2014/main" xmlns="" id="{39CE6809-8597-4F37-835A-268245AC4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7" name="AutoShape 15">
            <a:extLst>
              <a:ext uri="{FF2B5EF4-FFF2-40B4-BE49-F238E27FC236}">
                <a16:creationId xmlns:a16="http://schemas.microsoft.com/office/drawing/2014/main" xmlns="" id="{BE1EF98B-5FD5-49D0-8917-D1A0C4517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1" y="1066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8" name="AutoShape 16">
            <a:extLst>
              <a:ext uri="{FF2B5EF4-FFF2-40B4-BE49-F238E27FC236}">
                <a16:creationId xmlns:a16="http://schemas.microsoft.com/office/drawing/2014/main" xmlns="" id="{34D43FA1-61CA-4E8D-BBCA-3939AE5A2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76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29" name="AutoShape 17">
            <a:extLst>
              <a:ext uri="{FF2B5EF4-FFF2-40B4-BE49-F238E27FC236}">
                <a16:creationId xmlns:a16="http://schemas.microsoft.com/office/drawing/2014/main" xmlns="" id="{A02980F3-AA0D-4BB2-99AA-1631351A3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0" name="AutoShape 18">
            <a:extLst>
              <a:ext uri="{FF2B5EF4-FFF2-40B4-BE49-F238E27FC236}">
                <a16:creationId xmlns:a16="http://schemas.microsoft.com/office/drawing/2014/main" xmlns="" id="{0C5D1C64-F989-4A64-857E-44B6424B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1" name="AutoShape 19">
            <a:extLst>
              <a:ext uri="{FF2B5EF4-FFF2-40B4-BE49-F238E27FC236}">
                <a16:creationId xmlns:a16="http://schemas.microsoft.com/office/drawing/2014/main" xmlns="" id="{988CDD20-E0AC-42B9-9D28-E5AB74525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2" name="AutoShape 20">
            <a:extLst>
              <a:ext uri="{FF2B5EF4-FFF2-40B4-BE49-F238E27FC236}">
                <a16:creationId xmlns:a16="http://schemas.microsoft.com/office/drawing/2014/main" xmlns="" id="{ACFB007F-4E4D-4B05-985A-D6B81EB86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3" name="AutoShape 21">
            <a:extLst>
              <a:ext uri="{FF2B5EF4-FFF2-40B4-BE49-F238E27FC236}">
                <a16:creationId xmlns:a16="http://schemas.microsoft.com/office/drawing/2014/main" xmlns="" id="{F2DA371D-060D-4FEA-9955-3F50C691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4" name="AutoShape 22">
            <a:extLst>
              <a:ext uri="{FF2B5EF4-FFF2-40B4-BE49-F238E27FC236}">
                <a16:creationId xmlns:a16="http://schemas.microsoft.com/office/drawing/2014/main" xmlns="" id="{04A1D85C-859A-484C-BD6E-6AD673C15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5" name="AutoShape 23">
            <a:extLst>
              <a:ext uri="{FF2B5EF4-FFF2-40B4-BE49-F238E27FC236}">
                <a16:creationId xmlns:a16="http://schemas.microsoft.com/office/drawing/2014/main" xmlns="" id="{2CA17257-4AF3-47A4-B767-AA7D5D13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6" name="AutoShape 24">
            <a:extLst>
              <a:ext uri="{FF2B5EF4-FFF2-40B4-BE49-F238E27FC236}">
                <a16:creationId xmlns:a16="http://schemas.microsoft.com/office/drawing/2014/main" xmlns="" id="{04742565-6AF7-4E33-89C1-60DA9B98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7" name="AutoShape 25">
            <a:extLst>
              <a:ext uri="{FF2B5EF4-FFF2-40B4-BE49-F238E27FC236}">
                <a16:creationId xmlns:a16="http://schemas.microsoft.com/office/drawing/2014/main" xmlns="" id="{29881F84-7A90-4A35-9ADA-300C51DCD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1338" name="AutoShape 26">
            <a:extLst>
              <a:ext uri="{FF2B5EF4-FFF2-40B4-BE49-F238E27FC236}">
                <a16:creationId xmlns:a16="http://schemas.microsoft.com/office/drawing/2014/main" xmlns="" id="{EC70C3A0-A7CB-4356-9E00-098D314CA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1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1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83" y="4012375"/>
            <a:ext cx="3136790" cy="2599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21" y="3550690"/>
            <a:ext cx="3367314" cy="12609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8" y="1954305"/>
            <a:ext cx="1082364" cy="17636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95114" y="1802674"/>
            <a:ext cx="1122156" cy="188862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247" y="203348"/>
            <a:ext cx="7047587" cy="24614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3149" y="2664825"/>
            <a:ext cx="7138851" cy="291143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423966" y="884405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Đäc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c¸c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tõ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40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14" y="4511841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3964" y="3164291"/>
            <a:ext cx="6463236" cy="1647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C00000"/>
                </a:solidFill>
                <a:latin typeface=".VnAvant" panose="020B7200000000000000" pitchFamily="34" charset="0"/>
              </a:rPr>
              <a:t>h</a:t>
            </a:r>
            <a:r>
              <a:rPr lang="en-US" sz="60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oa</a:t>
            </a:r>
            <a:r>
              <a:rPr lang="en-US" sz="6000" dirty="0" smtClean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xoan</a:t>
            </a:r>
            <a:r>
              <a:rPr lang="en-US" sz="6000" dirty="0" smtClean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</a:p>
          <a:p>
            <a:pPr algn="ctr"/>
            <a:r>
              <a:rPr lang="en-US" sz="60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tãc</a:t>
            </a:r>
            <a:r>
              <a:rPr lang="en-US" sz="6000" dirty="0" smtClean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xo¨n</a:t>
            </a:r>
            <a:endParaRPr lang="en-US" sz="60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50" y="1975476"/>
            <a:ext cx="1974574" cy="15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338 -0.3919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3" y="4012375"/>
            <a:ext cx="3331100" cy="2695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3" y="3415678"/>
            <a:ext cx="3539344" cy="16322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72" y="1922929"/>
            <a:ext cx="932769" cy="178906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95115" y="1922929"/>
            <a:ext cx="932769" cy="176837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247" y="159189"/>
            <a:ext cx="7047587" cy="232228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628" y="2528384"/>
            <a:ext cx="8063258" cy="278717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302439" y="789029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Đäc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c©u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59" y="4502509"/>
            <a:ext cx="2228850" cy="2400300"/>
          </a:xfrm>
          <a:prstGeom prst="rect">
            <a:avLst/>
          </a:prstGeom>
        </p:spPr>
      </p:pic>
      <p:pic>
        <p:nvPicPr>
          <p:cNvPr id="61" name="Picture 6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9226" y="5771052"/>
            <a:ext cx="3322608" cy="841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05" y="1338151"/>
            <a:ext cx="2024845" cy="2094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29718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rong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vườn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xoan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cây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khế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trổ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loạt</a:t>
            </a:r>
            <a:r>
              <a:rPr lang="en-US" sz="40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00026 -0.39884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2"/>
          <p:cNvSpPr/>
          <p:nvPr/>
        </p:nvSpPr>
        <p:spPr>
          <a:xfrm>
            <a:off x="2335886" y="4843918"/>
            <a:ext cx="1934240" cy="679393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28" y="3866532"/>
            <a:ext cx="3330678" cy="2769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1" y="3398983"/>
            <a:ext cx="3565909" cy="1224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39" y="1857835"/>
            <a:ext cx="1267614" cy="16590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82051" y="1853343"/>
            <a:ext cx="846548" cy="17723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256" y="437024"/>
            <a:ext cx="6982689" cy="235935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8308" y="2711339"/>
            <a:ext cx="7131903" cy="231786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418643" y="1019748"/>
            <a:ext cx="541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Đäc</a:t>
            </a:r>
            <a:r>
              <a:rPr lang="en-US" sz="4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c¸c</a:t>
            </a:r>
            <a:r>
              <a:rPr lang="en-US" sz="4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vÇn</a:t>
            </a:r>
            <a:r>
              <a:rPr lang="en-US" sz="4000" b="1" dirty="0" smtClean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000" b="1" dirty="0">
                <a:solidFill>
                  <a:srgbClr val="4472C4">
                    <a:lumMod val="50000"/>
                  </a:srgbClr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vi-VN" sz="4000" b="1" dirty="0">
              <a:solidFill>
                <a:srgbClr val="4472C4">
                  <a:lumMod val="5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64632" y="3124200"/>
            <a:ext cx="6593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6000" b="1" dirty="0" err="1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sz="6000" b="1" dirty="0" err="1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an</a:t>
            </a:r>
            <a:r>
              <a:rPr lang="en-US" sz="6000" b="1" dirty="0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oăn</a:t>
            </a:r>
            <a:r>
              <a:rPr lang="en-US" sz="6000" b="1" dirty="0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, oat, </a:t>
            </a:r>
            <a:r>
              <a:rPr lang="en-US" sz="6000" b="1" dirty="0" err="1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oăt</a:t>
            </a:r>
            <a:r>
              <a:rPr lang="en-US" sz="6000" b="1" dirty="0" smtClean="0">
                <a:solidFill>
                  <a:srgbClr val="FF000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vi-VN" sz="6000" b="1" dirty="0">
              <a:solidFill>
                <a:srgbClr val="FF000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7" y="4087999"/>
            <a:ext cx="1671638" cy="2789132"/>
          </a:xfrm>
          <a:prstGeom prst="rect">
            <a:avLst/>
          </a:prstGeom>
        </p:spPr>
      </p:pic>
      <p:pic>
        <p:nvPicPr>
          <p:cNvPr id="61" name="Picture 6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256" y="5806735"/>
            <a:ext cx="2491956" cy="6309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62" y="1899734"/>
            <a:ext cx="1974574" cy="15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104 -0.4574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9235" y="5369182"/>
            <a:ext cx="1033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7506" y="5365352"/>
            <a:ext cx="10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r="533" b="66836"/>
          <a:stretch/>
        </p:blipFill>
        <p:spPr>
          <a:xfrm>
            <a:off x="-24448" y="128021"/>
            <a:ext cx="11478463" cy="52423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6494" y="5374209"/>
            <a:ext cx="10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0408" y="5365351"/>
            <a:ext cx="10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39507" y="2305514"/>
            <a:ext cx="4818128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8324" y="2466499"/>
            <a:ext cx="2400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393" y="54394"/>
            <a:ext cx="766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3953812" y="962160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785534" y="1094775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4685" y="1094775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4740" y="2466499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69237" y="3643361"/>
            <a:ext cx="9185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ngoái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11367" y="3643361"/>
            <a:ext cx="169827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00625" y="4566691"/>
            <a:ext cx="9288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0268" y="3643361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82480" y="3643361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81724" y="4557763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2982" y="4571658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92525" y="4566351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11887" y="5624930"/>
            <a:ext cx="9288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91998" y="5624930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2221" y="5629897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73250" y="5624930"/>
            <a:ext cx="154388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4" grpId="0"/>
      <p:bldP spid="14" grpId="0"/>
      <p:bldP spid="15" grpId="0"/>
      <p:bldP spid="16" grpId="0"/>
      <p:bldP spid="30" grpId="0"/>
      <p:bldP spid="23" grpId="0"/>
      <p:bldP spid="40" grpId="0"/>
      <p:bldP spid="41" grpId="0"/>
      <p:bldP spid="42" grpId="0"/>
      <p:bldP spid="44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6506" y="4440024"/>
            <a:ext cx="11453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tuế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8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77801" y="5244896"/>
            <a:ext cx="3728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242663" y="0"/>
            <a:ext cx="1972491" cy="139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13006" y="5241817"/>
            <a:ext cx="1543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57" y="164387"/>
            <a:ext cx="9084997" cy="50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6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173</Words>
  <Application>Microsoft Office PowerPoint</Application>
  <PresentationFormat>Widescreen</PresentationFormat>
  <Paragraphs>61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.VnAvant</vt:lpstr>
      <vt:lpstr>.VnAvantH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Microsoft account</cp:lastModifiedBy>
  <cp:revision>132</cp:revision>
  <dcterms:created xsi:type="dcterms:W3CDTF">2011-09-30T13:18:57Z</dcterms:created>
  <dcterms:modified xsi:type="dcterms:W3CDTF">2025-04-04T02:49:58Z</dcterms:modified>
</cp:coreProperties>
</file>