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93" r:id="rId3"/>
  </p:sldMasterIdLst>
  <p:notesMasterIdLst>
    <p:notesMasterId r:id="rId26"/>
  </p:notesMasterIdLst>
  <p:sldIdLst>
    <p:sldId id="296" r:id="rId4"/>
    <p:sldId id="325" r:id="rId5"/>
    <p:sldId id="326" r:id="rId6"/>
    <p:sldId id="327" r:id="rId7"/>
    <p:sldId id="328" r:id="rId8"/>
    <p:sldId id="329" r:id="rId9"/>
    <p:sldId id="330" r:id="rId10"/>
    <p:sldId id="293" r:id="rId11"/>
    <p:sldId id="297" r:id="rId12"/>
    <p:sldId id="294" r:id="rId13"/>
    <p:sldId id="315" r:id="rId14"/>
    <p:sldId id="283" r:id="rId15"/>
    <p:sldId id="285" r:id="rId16"/>
    <p:sldId id="284" r:id="rId17"/>
    <p:sldId id="321" r:id="rId18"/>
    <p:sldId id="288" r:id="rId19"/>
    <p:sldId id="260" r:id="rId20"/>
    <p:sldId id="257" r:id="rId21"/>
    <p:sldId id="323" r:id="rId22"/>
    <p:sldId id="318" r:id="rId23"/>
    <p:sldId id="324" r:id="rId24"/>
    <p:sldId id="3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3B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957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0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0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microsoft.com/office/2007/relationships/hdphoto" Target="../media/hdphoto6.wdp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slide" Target="slide18.xml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microsoft.com/office/2007/relationships/hdphoto" Target="../media/hdphoto3.wdp"/><Relationship Id="rId25" Type="http://schemas.openxmlformats.org/officeDocument/2006/relationships/image" Target="../media/image15.png"/><Relationship Id="rId33" Type="http://schemas.openxmlformats.org/officeDocument/2006/relationships/slide" Target="slide8.xml"/><Relationship Id="rId2" Type="http://schemas.openxmlformats.org/officeDocument/2006/relationships/audio" Target="../media/media3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24" Type="http://schemas.openxmlformats.org/officeDocument/2006/relationships/image" Target="../media/image14.png"/><Relationship Id="rId32" Type="http://schemas.openxmlformats.org/officeDocument/2006/relationships/image" Target="../media/image26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8.png"/><Relationship Id="rId10" Type="http://schemas.microsoft.com/office/2007/relationships/hdphoto" Target="../media/hdphoto8.wdp"/><Relationship Id="rId19" Type="http://schemas.microsoft.com/office/2007/relationships/hdphoto" Target="../media/hdphoto4.wdp"/><Relationship Id="rId31" Type="http://schemas.openxmlformats.org/officeDocument/2006/relationships/image" Target="../media/image25.GIF"/><Relationship Id="rId4" Type="http://schemas.microsoft.com/office/2007/relationships/media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Relationship Id="rId30" Type="http://schemas.openxmlformats.org/officeDocument/2006/relationships/image" Target="../media/image21.png"/><Relationship Id="rId8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6522103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544398" y="6105544"/>
            <a:ext cx="54080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Lương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Nguyệt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10561" y="217184"/>
            <a:ext cx="626460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AN HỒNG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10354" y="1685675"/>
            <a:ext cx="3986338" cy="7893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3530" y="1562387"/>
            <a:ext cx="2893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8472" y="56073"/>
            <a:ext cx="6038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088925"/>
              </p:ext>
            </p:extLst>
          </p:nvPr>
        </p:nvGraphicFramePr>
        <p:xfrm>
          <a:off x="4469258" y="862715"/>
          <a:ext cx="399966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834"/>
                <a:gridCol w="1999834"/>
              </a:tblGrid>
              <a:tr h="69967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62246" y="796829"/>
            <a:ext cx="183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8360" y="796829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8560" y="1561921"/>
            <a:ext cx="21803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69236" y="2657057"/>
            <a:ext cx="1027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6087" y="2651493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0625" y="3580387"/>
            <a:ext cx="964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9039" y="2651986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8417" y="2651493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53972" y="2651179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94802" y="3584323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81726" y="3582983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6591" y="3584961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8936" y="3584961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4" grpId="0"/>
      <p:bldP spid="14" grpId="0"/>
      <p:bldP spid="15" grpId="0"/>
      <p:bldP spid="16" grpId="0"/>
      <p:bldP spid="30" grpId="0"/>
      <p:bldP spid="23" grpId="0"/>
      <p:bldP spid="40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2338" y="4440024"/>
            <a:ext cx="1129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77801" y="5244896"/>
            <a:ext cx="4190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94538" y="5241818"/>
            <a:ext cx="2101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78" y="416532"/>
            <a:ext cx="82677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4695" y="5237724"/>
            <a:ext cx="55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3763" y="5233880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12" y="528530"/>
            <a:ext cx="8866598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70122" y="5296236"/>
            <a:ext cx="562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2131" y="5296238"/>
            <a:ext cx="2207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9715" y="5296237"/>
            <a:ext cx="2207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r="10857"/>
          <a:stretch/>
        </p:blipFill>
        <p:spPr bwMode="auto">
          <a:xfrm>
            <a:off x="2024009" y="236306"/>
            <a:ext cx="8722759" cy="505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apoll\OneDrive\Tài liệu\Tranh áchs êếngT êệtV\Camera Roll\Bài 79\screenshot_159750530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12114" r="8642" b="6871"/>
          <a:stretch/>
        </p:blipFill>
        <p:spPr bwMode="auto">
          <a:xfrm>
            <a:off x="191750" y="113016"/>
            <a:ext cx="11839288" cy="66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16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Viết</a:t>
            </a:r>
            <a:r>
              <a:rPr lang="en-US" sz="66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bảng</a:t>
            </a:r>
            <a:r>
              <a:rPr lang="en-US" sz="66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con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 smtClean="0">
                <a:solidFill>
                  <a:srgbClr val="FF0000"/>
                </a:solidFill>
                <a:latin typeface=".VnAvantH" panose="020B7200000000000000" pitchFamily="34" charset="0"/>
              </a:rPr>
              <a:t>Tiết</a:t>
            </a:r>
            <a:r>
              <a:rPr lang="en-US" sz="9600" b="1" kern="0" dirty="0" smtClean="0">
                <a:solidFill>
                  <a:srgbClr val="FF0000"/>
                </a:solidFill>
                <a:latin typeface=".VnAvantH" panose="020B7200000000000000" pitchFamily="34" charset="0"/>
              </a:rPr>
              <a:t> 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84040" r="7185" b="7980"/>
          <a:stretch/>
        </p:blipFill>
        <p:spPr>
          <a:xfrm>
            <a:off x="636998" y="945222"/>
            <a:ext cx="12068709" cy="2152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14603" r="46741" b="51802"/>
          <a:stretch/>
        </p:blipFill>
        <p:spPr>
          <a:xfrm>
            <a:off x="1268857" y="-29936"/>
            <a:ext cx="8702211" cy="6626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9751" y="630852"/>
            <a:ext cx="5650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9750" y="3435697"/>
            <a:ext cx="5650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268969" y="2732926"/>
            <a:ext cx="133564" cy="482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967612" y="5496675"/>
            <a:ext cx="133564" cy="482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777536" y="3499238"/>
            <a:ext cx="2167847" cy="7962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6154219" y="4136235"/>
            <a:ext cx="1988054" cy="6926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9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8"/>
            <a:ext cx="7943215" cy="937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909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6961" r="2022" b="48890"/>
          <a:stretch/>
        </p:blipFill>
        <p:spPr>
          <a:xfrm>
            <a:off x="452063" y="184935"/>
            <a:ext cx="11424863" cy="64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/>
        </p:blipFill>
        <p:spPr>
          <a:xfrm>
            <a:off x="-1" y="0"/>
            <a:ext cx="12263716" cy="6858000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4100947" y="374073"/>
            <a:ext cx="4156363" cy="8728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74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7610" y="830794"/>
            <a:ext cx="715677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3134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3811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4474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3822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>
            <a:fillRect/>
          </a:stretch>
        </p:blipFill>
        <p:spPr bwMode="auto">
          <a:xfrm>
            <a:off x="8826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914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66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19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71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23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914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449089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853555" y="-853440"/>
            <a:ext cx="381762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rId33" action="ppaction://hlinksldjump"/>
          </p:cNvPr>
          <p:cNvSpPr/>
          <p:nvPr/>
        </p:nvSpPr>
        <p:spPr>
          <a:xfrm>
            <a:off x="3397238" y="1605834"/>
            <a:ext cx="597090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7338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9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31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2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42" y="1980142"/>
            <a:ext cx="722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©n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u©t</a:t>
            </a:r>
            <a:endParaRPr lang="en-US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1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13362" y="2213478"/>
            <a:ext cx="761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uÇn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thuËt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3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13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4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7401" y="1955181"/>
            <a:ext cx="722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c¶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mïa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xu©n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råi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Êy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7296" y="5363573"/>
            <a:ext cx="5754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5194" y="5364024"/>
            <a:ext cx="1402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7430" y="5363574"/>
            <a:ext cx="1402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8" t="10303" r="1" b="67596"/>
          <a:stretch/>
        </p:blipFill>
        <p:spPr>
          <a:xfrm>
            <a:off x="0" y="-467987"/>
            <a:ext cx="11907747" cy="5832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1918022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kern="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127</Words>
  <Application>Microsoft Office PowerPoint</Application>
  <PresentationFormat>Widescreen</PresentationFormat>
  <Paragraphs>49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Microsoft YaHei</vt:lpstr>
      <vt:lpstr>SimSun</vt:lpstr>
      <vt:lpstr>等线</vt:lpstr>
      <vt:lpstr>.VnAvant</vt:lpstr>
      <vt:lpstr>.VnAvantH</vt:lpstr>
      <vt:lpstr>Arial</vt:lpstr>
      <vt:lpstr>Arial-Rounded</vt:lpstr>
      <vt:lpstr>Calibri</vt:lpstr>
      <vt:lpstr>Calibri Light</vt:lpstr>
      <vt:lpstr>Chivo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account</cp:lastModifiedBy>
  <cp:revision>80</cp:revision>
  <dcterms:created xsi:type="dcterms:W3CDTF">2020-08-13T09:32:00Z</dcterms:created>
  <dcterms:modified xsi:type="dcterms:W3CDTF">2025-04-04T02:33:05Z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