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Arial-Rounded" panose="020B0500000000000000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宋体" panose="02010600030101010101" pitchFamily="2" charset="-122"/>
      <p:regular r:id="rId36"/>
    </p:embeddedFont>
    <p:embeddedFont>
      <p:font typeface="VNI-Brush" pitchFamily="2" charset="0"/>
      <p:italic r:id="rId37"/>
    </p:embeddedFont>
    <p:embeddedFont>
      <p:font typeface="DFPOP1-W9" panose="020B0600070205080204" charset="-128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4" y="91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ags" Target="tags/tag1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595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08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8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33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37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307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22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media1.mp3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3687" y="44268"/>
            <a:ext cx="481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AN HỒNG</a:t>
            </a:r>
            <a:endParaRPr lang="en-US" sz="2400" dirty="0" smtClean="0">
              <a:solidFill>
                <a:srgbClr val="C0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2989" y="5218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270</Words>
  <Application>Microsoft Office PowerPoint</Application>
  <PresentationFormat>On-screen Show (16:9)</PresentationFormat>
  <Paragraphs>83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Arial-Rounded</vt:lpstr>
      <vt:lpstr>Arial</vt:lpstr>
      <vt:lpstr>Verdana</vt:lpstr>
      <vt:lpstr>华康少女文字W5</vt:lpstr>
      <vt:lpstr>inpin heiti</vt:lpstr>
      <vt:lpstr>Microsoft YaHei</vt:lpstr>
      <vt:lpstr>Calibri</vt:lpstr>
      <vt:lpstr>Times New Roman</vt:lpstr>
      <vt:lpstr>宋体</vt:lpstr>
      <vt:lpstr>Wingdings</vt:lpstr>
      <vt:lpstr>VNI-Brush</vt:lpstr>
      <vt:lpstr>DFPOP1-W9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Microsoft account</cp:lastModifiedBy>
  <cp:revision>71</cp:revision>
  <dcterms:created xsi:type="dcterms:W3CDTF">2020-08-13T09:19:00Z</dcterms:created>
  <dcterms:modified xsi:type="dcterms:W3CDTF">2025-04-04T03:08:46Z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