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SimSun" panose="02010600030101010101" pitchFamily="2" charset="-122"/>
      <p:regular r:id="rId29"/>
    </p:embeddedFont>
    <p:embeddedFont>
      <p:font typeface="DFPOP1-W9" panose="020B0600070205080204" charset="-128"/>
      <p:regular r:id="rId30"/>
    </p:embeddedFont>
    <p:embeddedFont>
      <p:font typeface="SimSun" panose="02010600030101010101" pitchFamily="2" charset="-122"/>
      <p:regular r:id="rId29"/>
    </p:embeddedFont>
    <p:embeddedFont>
      <p:font typeface="Arial-Rounded" panose="020B0500000000000000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L Hoctro" panose="02000000000000000000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4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39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4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79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56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95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4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59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29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21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454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8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7215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Lương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Nguyệt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2592" y="154546"/>
            <a:ext cx="519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281</Words>
  <Application>Microsoft Office PowerPoint</Application>
  <PresentationFormat>On-screen Show (16:9)</PresentationFormat>
  <Paragraphs>91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Microsoft YaHei</vt:lpstr>
      <vt:lpstr>SimSun</vt:lpstr>
      <vt:lpstr>Arial</vt:lpstr>
      <vt:lpstr>DFPOP1-W9</vt:lpstr>
      <vt:lpstr>SimSun</vt:lpstr>
      <vt:lpstr>Arial-Rounded</vt:lpstr>
      <vt:lpstr>华康少女文字W5</vt:lpstr>
      <vt:lpstr>Calibri</vt:lpstr>
      <vt:lpstr>HL Hoctro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Microsoft account</cp:lastModifiedBy>
  <cp:revision>17</cp:revision>
  <dcterms:created xsi:type="dcterms:W3CDTF">2020-08-13T09:19:00Z</dcterms:created>
  <dcterms:modified xsi:type="dcterms:W3CDTF">2025-04-04T03:06:55Z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