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5" r:id="rId2"/>
    <p:sldId id="422" r:id="rId3"/>
    <p:sldId id="443" r:id="rId4"/>
    <p:sldId id="442" r:id="rId5"/>
    <p:sldId id="441" r:id="rId6"/>
    <p:sldId id="440" r:id="rId7"/>
    <p:sldId id="438" r:id="rId8"/>
    <p:sldId id="437" r:id="rId9"/>
    <p:sldId id="436" r:id="rId10"/>
    <p:sldId id="435" r:id="rId11"/>
    <p:sldId id="44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7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032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724" y="1401855"/>
            <a:ext cx="7103409" cy="68341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DƯƠNG</a:t>
            </a:r>
            <a:b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</a:t>
            </a:r>
          </a:p>
          <a:p>
            <a:pPr marL="0" indent="0" algn="ctr">
              <a:buNone/>
            </a:pPr>
            <a:r>
              <a:rPr lang="en-US" sz="292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  <a:p>
            <a:pPr marL="0" indent="0" algn="ctr">
              <a:buNone/>
            </a:pPr>
            <a:endParaRPr lang="en-US" sz="292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92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SẮC MÀU THIÊN NHIÊN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9C76D"/>
                </a:solidFill>
              </a:rPr>
              <a:t>                                          </a:t>
            </a:r>
            <a:r>
              <a:rPr lang="en-US" sz="1800" b="1" dirty="0">
                <a:solidFill>
                  <a:srgbClr val="09C7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MAI HƯƠNG</a:t>
            </a:r>
          </a:p>
        </p:txBody>
      </p:sp>
    </p:spTree>
    <p:extLst>
      <p:ext uri="{BB962C8B-B14F-4D97-AF65-F5344CB8AC3E}">
        <p14:creationId xmlns:p14="http://schemas.microsoft.com/office/powerpoint/2010/main" val="376036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385409"/>
            <a:ext cx="5773567" cy="673100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MỘT CHIẾC MŨ LEN MÀ EM YÊU THÍCH BẰNG HÌNH THỨC VẼ RỒI TRANG TRÍ VÀ TÔ MÀU HOẶC DÙNG ĐẤT NẶN TẠO SẢN PHẨM.</a:t>
            </a: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30087"/>
            <a:ext cx="7143987" cy="2784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9" y="3207026"/>
            <a:ext cx="8044068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568465"/>
            <a:ext cx="5526518" cy="110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sắc</a:t>
            </a:r>
            <a:r>
              <a:rPr lang="en-US" sz="2800" b="1" dirty="0"/>
              <a:t>,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nổi</a:t>
            </a:r>
            <a:r>
              <a:rPr lang="en-US" sz="2800" b="1" dirty="0"/>
              <a:t> </a:t>
            </a:r>
            <a:r>
              <a:rPr lang="en-US" sz="2800" b="1" dirty="0" err="1"/>
              <a:t>bật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95194"/>
            <a:ext cx="9144000" cy="18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2237"/>
            <a:ext cx="5484631" cy="22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189853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89853"/>
            <a:ext cx="6771094" cy="102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7" y="1409053"/>
            <a:ext cx="590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/>
              <a:t>Sản</a:t>
            </a:r>
            <a:r>
              <a:rPr lang="en-US" sz="2800" b="1" dirty="0"/>
              <a:t> </a:t>
            </a:r>
            <a:r>
              <a:rPr lang="en-US" sz="2800" b="1" dirty="0" err="1"/>
              <a:t>phẩm</a:t>
            </a:r>
            <a:r>
              <a:rPr lang="en-US" sz="2800" b="1" dirty="0"/>
              <a:t> </a:t>
            </a:r>
            <a:r>
              <a:rPr lang="en-US" sz="2800" b="1" dirty="0" err="1"/>
              <a:t>mĩ</a:t>
            </a:r>
            <a:r>
              <a:rPr lang="en-US" sz="2800" b="1" dirty="0"/>
              <a:t> </a:t>
            </a:r>
            <a:r>
              <a:rPr lang="en-US" sz="2800" b="1" dirty="0" err="1"/>
              <a:t>thuật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617107"/>
            <a:ext cx="6747922" cy="128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96256"/>
            <a:ext cx="9144001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6256"/>
            <a:ext cx="9143999" cy="57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1139</TotalTime>
  <Words>94</Words>
  <Application>Microsoft Office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PHÒNG GIÁO DỤC VÀ ĐÀO TẠO HUYỆN AN DƯƠNG TRƯỜNG TIỂU HỌC AN HỒNG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trần</cp:lastModifiedBy>
  <cp:revision>144</cp:revision>
  <dcterms:created xsi:type="dcterms:W3CDTF">2021-01-29T04:19:07Z</dcterms:created>
  <dcterms:modified xsi:type="dcterms:W3CDTF">2025-04-14T07:47:28Z</dcterms:modified>
</cp:coreProperties>
</file>