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2" r:id="rId3"/>
    <p:sldId id="263" r:id="rId4"/>
    <p:sldId id="267" r:id="rId5"/>
    <p:sldId id="259" r:id="rId6"/>
    <p:sldId id="268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832" y="2240213"/>
            <a:ext cx="82083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Môn :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Mĩ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thuật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</a:t>
            </a:r>
          </a:p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đề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4: Sáng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tạo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từ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những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cơ</a:t>
            </a:r>
            <a:r>
              <a:rPr lang="en-US" sz="3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bản</a:t>
            </a:r>
            <a:endParaRPr lang="en-US" sz="33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3124" y="5462421"/>
            <a:ext cx="4735592" cy="414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1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 VIÊN: PHẠM THỊ MAI HƯƠNG</a:t>
            </a:r>
            <a:endParaRPr lang="vi-VN" sz="21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1467" y="1021165"/>
            <a:ext cx="5301067" cy="83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ỦY BAN NHÂN DÂN QUẬN HỒNG BÀNG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TIỂU HỌC AN HỒNG</a:t>
            </a:r>
            <a:endParaRPr lang="vi-VN" sz="2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8657" r="4011" b="44862"/>
          <a:stretch/>
        </p:blipFill>
        <p:spPr>
          <a:xfrm>
            <a:off x="331361" y="1153855"/>
            <a:ext cx="8174464" cy="478022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5631" r="1730" b="7094"/>
          <a:stretch/>
        </p:blipFill>
        <p:spPr>
          <a:xfrm>
            <a:off x="489397" y="1042315"/>
            <a:ext cx="3202386" cy="29656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6" y="1076770"/>
            <a:ext cx="3898807" cy="29312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 r="200"/>
          <a:stretch/>
        </p:blipFill>
        <p:spPr>
          <a:xfrm>
            <a:off x="2900928" y="4307081"/>
            <a:ext cx="3328956" cy="23842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573" r="5524" b="7793"/>
          <a:stretch/>
        </p:blipFill>
        <p:spPr>
          <a:xfrm>
            <a:off x="153825" y="100722"/>
            <a:ext cx="5349667" cy="675727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quà tặng quảng cáo chuyên nghiệp-xưởng sản xuất đồng hồ treo t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90" y="2068082"/>
            <a:ext cx="2313991" cy="231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Khăn thêu Cúc Hoạ Mi (khăn mùi xoa, khăn tay)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30" y="4588489"/>
            <a:ext cx="2122912" cy="21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0108" y="1027482"/>
            <a:ext cx="3119215" cy="1784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08871" y="1164154"/>
            <a:ext cx="1452785" cy="140813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10" name="Picture 20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6465" r="14162" b="5302"/>
          <a:stretch>
            <a:fillRect/>
          </a:stretch>
        </p:blipFill>
        <p:spPr bwMode="auto">
          <a:xfrm>
            <a:off x="632389" y="3160095"/>
            <a:ext cx="1845891" cy="17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Banh sinh n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22" y="3160096"/>
            <a:ext cx="2264636" cy="171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ao bơi tròn Bestway 36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61" y="3160095"/>
            <a:ext cx="1854437" cy="171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op 20 bài văn tả đồ vật hay nhất - Toplist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43" y="5101839"/>
            <a:ext cx="1948442" cy="175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16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55716" r="17232" b="8037"/>
          <a:stretch/>
        </p:blipFill>
        <p:spPr>
          <a:xfrm>
            <a:off x="157904" y="1"/>
            <a:ext cx="8986096" cy="765703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85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73487" y="0"/>
            <a:ext cx="9878095" cy="901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9397" y="-1072"/>
            <a:ext cx="8152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4" y="901521"/>
            <a:ext cx="4268624" cy="2877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58" y="3888336"/>
            <a:ext cx="4268624" cy="2871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5" y="3888336"/>
            <a:ext cx="4348318" cy="28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75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104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trần</cp:lastModifiedBy>
  <cp:revision>31</cp:revision>
  <dcterms:created xsi:type="dcterms:W3CDTF">2020-11-02T00:50:28Z</dcterms:created>
  <dcterms:modified xsi:type="dcterms:W3CDTF">2025-04-04T06:36:21Z</dcterms:modified>
</cp:coreProperties>
</file>