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0" r:id="rId3"/>
    <p:sldId id="262" r:id="rId4"/>
    <p:sldId id="256" r:id="rId5"/>
    <p:sldId id="257" r:id="rId6"/>
    <p:sldId id="258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997A9-E904-40B1-BE06-D31E119DF91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8FEC-2567-4E20-B9D7-6B145444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5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5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5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5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B9D2-422D-4B4D-B53D-3603F30D498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CDFE-64A8-4BC3-A610-21B8CC5E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9635" y="1703734"/>
            <a:ext cx="107074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Môn :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Mĩ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thuật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6: Sáng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những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dụng</a:t>
            </a:r>
            <a:endParaRPr lang="en-US" sz="4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7498" y="6140228"/>
            <a:ext cx="625684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 VIÊN: PHẠM THỊ MAI HƯƠNG</a:t>
            </a:r>
            <a:endParaRPr lang="vi-VN" sz="28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7924" y="218553"/>
            <a:ext cx="7016151" cy="1085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ỦY BAN NHÂN DÂN QUẬN HỒNG BÀNG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 TIỂU HỌC AN HỒNG</a:t>
            </a:r>
            <a:endParaRPr lang="vi-V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hình học. hình vuông, hình tròn, hình tam giác, hình chữ nhậ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379" y="196553"/>
            <a:ext cx="10237860" cy="65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05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2025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6: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80" y="0"/>
            <a:ext cx="3957760" cy="2700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906" y="110470"/>
            <a:ext cx="2972058" cy="2479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083" y="3315769"/>
            <a:ext cx="2247544" cy="2871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39" y="3315768"/>
            <a:ext cx="3640508" cy="2871386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0" y="110470"/>
            <a:ext cx="2933700" cy="134685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772" y="410198"/>
            <a:ext cx="5571858" cy="51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4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1025" y="190500"/>
            <a:ext cx="625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75" y="775275"/>
            <a:ext cx="121920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352425" algn="l"/>
                <a:tab pos="3143250" algn="ctr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B1: Chọn màu đất.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5" y="1612985"/>
            <a:ext cx="120396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352425" algn="l"/>
                <a:tab pos="3143250" algn="ctr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B2: Vê đất tạo thành khối.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5" y="2450695"/>
            <a:ext cx="1165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352425" algn="l"/>
                <a:tab pos="3143250" algn="ctr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B3: Nặn các bộ phận của cây nấm: Mũ nấm, chân nấm,...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" y="3376891"/>
            <a:ext cx="120396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352425" algn="l"/>
                <a:tab pos="3143250" algn="ctr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B4: Dùng tăm để ghép các bộ phận để hoàn thành cây nấm.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9705" y="271442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426465" y="1543258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</a:t>
            </a:r>
            <a:r>
              <a:rPr lang="en-US" altLang="zh-CN" sz="9000" dirty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ơn</a:t>
            </a:r>
            <a:endParaRPr lang="en-US" altLang="zh-CN" sz="9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rot="21360000">
            <a:off x="3244319" y="2547039"/>
            <a:ext cx="561153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rPr>
              <a:t>CHÚC CÁC EM CHĂM NGOAN HỌC TỐT</a:t>
            </a:r>
            <a:endParaRPr lang="zh-CN" altLang="en-US" sz="3200" b="1" spc="140" dirty="0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pitchFamily="18" charset="0"/>
              <a:ea typeface="锐字工房洪荒之光中黑简1.0" panose="0201060003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4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137</Words>
  <Application>Microsoft Office PowerPoint</Application>
  <PresentationFormat>Widescreen</PresentationFormat>
  <Paragraphs>19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trang trần</cp:lastModifiedBy>
  <cp:revision>8</cp:revision>
  <dcterms:created xsi:type="dcterms:W3CDTF">2025-02-09T03:37:16Z</dcterms:created>
  <dcterms:modified xsi:type="dcterms:W3CDTF">2025-04-04T06:40:41Z</dcterms:modified>
</cp:coreProperties>
</file>