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3" r:id="rId6"/>
    <p:sldId id="256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21E4-490F-45C4-9672-52EDE779F42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0370F-B749-4D83-AE2B-A09F54C9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0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578" y="2034421"/>
            <a:ext cx="101727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quen</a:t>
            </a:r>
            <a:endParaRPr lang="en-US" sz="4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bày</a:t>
            </a:r>
            <a:endParaRPr lang="en-US" sz="4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5089" y="4888767"/>
            <a:ext cx="625684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 VIÊN: PHẠM THỊ MAI HƯƠNG</a:t>
            </a:r>
            <a:endParaRPr lang="vi-VN" sz="28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7924" y="218553"/>
            <a:ext cx="7016151" cy="1085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ỦY BAN NHÂN DÂN QUẬN HỒNG BÀNG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TIỂU HỌC AN HỒNG</a:t>
            </a:r>
            <a:endParaRPr lang="vi-V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23925" y="76200"/>
            <a:ext cx="4667250" cy="147637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05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quen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bày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1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805" y="1781175"/>
            <a:ext cx="3560570" cy="423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10" y="1781175"/>
            <a:ext cx="3581489" cy="423385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110470"/>
            <a:ext cx="2933700" cy="134685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70" y="325558"/>
            <a:ext cx="5379437" cy="542576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41904" y="325557"/>
            <a:ext cx="5391471" cy="54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18597"/>
            <a:ext cx="4661617" cy="310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18598"/>
            <a:ext cx="4362450" cy="3105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779228"/>
            <a:ext cx="3772264" cy="265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1" y="3779229"/>
            <a:ext cx="3200400" cy="26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9649" y="14287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6785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29435"/>
            <a:ext cx="1211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vặn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0" y="2910610"/>
            <a:ext cx="121920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3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9705" y="271442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426465" y="1543258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21360000">
            <a:off x="3244319" y="2547039"/>
            <a:ext cx="561153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rPr>
              <a:t>CHÚC CÁC EM CHĂM NGOAN HỌC TỐT</a:t>
            </a:r>
            <a:endParaRPr lang="zh-CN" altLang="en-US" sz="3200" b="1" spc="140" dirty="0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pitchFamily="18" charset="0"/>
              <a:ea typeface="锐字工房洪荒之光中黑简1.0" panose="0201060003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8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147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trang trần</cp:lastModifiedBy>
  <cp:revision>6</cp:revision>
  <dcterms:created xsi:type="dcterms:W3CDTF">2025-02-09T08:06:31Z</dcterms:created>
  <dcterms:modified xsi:type="dcterms:W3CDTF">2025-04-04T06:25:24Z</dcterms:modified>
</cp:coreProperties>
</file>