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58" r:id="rId4"/>
    <p:sldId id="260" r:id="rId5"/>
    <p:sldId id="263" r:id="rId6"/>
    <p:sldId id="25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21E4-490F-45C4-9672-52EDE779F42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0370F-B749-4D83-AE2B-A09F54C9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0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8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06F1-D273-4E48-A62E-37B4AD2EC4E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76F2-936C-4383-A652-E1F1E3288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0578" y="2034421"/>
            <a:ext cx="101727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7: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4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bày</a:t>
            </a:r>
            <a:endParaRPr lang="en-US" sz="44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5089" y="4888767"/>
            <a:ext cx="625684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 VIÊN: PHẠM THỊ MAI HƯƠNG</a:t>
            </a:r>
            <a:endParaRPr lang="vi-VN" sz="28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7924" y="218553"/>
            <a:ext cx="7016151" cy="1085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ỦY BAN NHÂN DÂN QUẬN HỒNG BÀNG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TIỂU HỌC AN HỒNG</a:t>
            </a:r>
            <a:endParaRPr lang="vi-V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23925" y="76200"/>
            <a:ext cx="4667250" cy="147637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005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2025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7: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bày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1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110470"/>
            <a:ext cx="2933700" cy="134685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35" y="1826387"/>
            <a:ext cx="4264351" cy="3677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03" y="1826387"/>
            <a:ext cx="4897578" cy="355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59" y="738108"/>
            <a:ext cx="5888052" cy="48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8318" y="-12330"/>
            <a:ext cx="5445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8318" y="843628"/>
            <a:ext cx="6101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B2: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19" y="1330746"/>
            <a:ext cx="2016808" cy="14953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954826"/>
            <a:ext cx="5439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B3: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Cắt bỏ một mặt của chiếc hộp. Đặt hai que gỗ vào vị trí hai bên và cắt một phần nhỏ ở chiếc hộp tạo vị trí cố định cho que gỗ có thể quay khi trình chiếu.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19" y="4698347"/>
            <a:ext cx="2187725" cy="115377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98305" y="160479"/>
            <a:ext cx="4893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B4: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Dán theo mép giấy hai bên đầu phần tranh vào hai que gỗ. Cuộn tranh theo hai que gỗ vừa với vị trí đặt vào ti vi.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911" y="21477"/>
            <a:ext cx="2042445" cy="1519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741" y="3090096"/>
            <a:ext cx="1615580" cy="14436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61884" y="1809953"/>
            <a:ext cx="5910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B5: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 giấy bìa màu tạo phần thân trước ti vi và trang trí nút điều khiển, loa. Dán cố định tạo hình mặt trước ti vi.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640" y="4805750"/>
            <a:ext cx="2758465" cy="19259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60152" y="5405914"/>
            <a:ext cx="5671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B6: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 giấy màu quanh phần thân ti vi và tạo chân đế cho ti vi (sử dụng bìa) có thể đặt đứng trên mặt bàn.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3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9705" y="271442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2426465" y="1543258"/>
            <a:ext cx="684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90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</a:t>
            </a:r>
            <a:r>
              <a:rPr lang="en-US" altLang="zh-CN" sz="9000" dirty="0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9000" dirty="0" err="1">
                <a:solidFill>
                  <a:srgbClr val="4984BA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ơn</a:t>
            </a:r>
            <a:endParaRPr lang="en-US" altLang="zh-CN" sz="9000" b="1" spc="180" dirty="0">
              <a:solidFill>
                <a:srgbClr val="6FA068"/>
              </a:solidFill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rot="21360000">
            <a:off x="3244319" y="2547039"/>
            <a:ext cx="561153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b="1" spc="1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锐字工房洪荒之光中黑简1.0" panose="02010600030101010101" charset="-122"/>
                <a:cs typeface="Times New Roman" panose="02020603050405020304" pitchFamily="18" charset="0"/>
              </a:rPr>
              <a:t>CHÚC CÁC EM CHĂM NGOAN HỌC TỐT</a:t>
            </a:r>
            <a:endParaRPr lang="zh-CN" altLang="en-US" sz="3200" b="1" spc="140" dirty="0">
              <a:solidFill>
                <a:schemeClr val="accent1">
                  <a:lumMod val="75000"/>
                </a:schemeClr>
              </a:solidFill>
              <a:uFillTx/>
              <a:latin typeface="Times New Roman" panose="02020603050405020304" pitchFamily="18" charset="0"/>
              <a:ea typeface="锐字工房洪荒之光中黑简1.0" panose="0201060003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8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249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trang trần</cp:lastModifiedBy>
  <cp:revision>12</cp:revision>
  <dcterms:created xsi:type="dcterms:W3CDTF">2025-02-09T08:06:31Z</dcterms:created>
  <dcterms:modified xsi:type="dcterms:W3CDTF">2025-04-04T06:29:01Z</dcterms:modified>
</cp:coreProperties>
</file>